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8_1CAF896A.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2" r:id="rId2"/>
    <p:sldId id="264" r:id="rId3"/>
    <p:sldId id="263" r:id="rId4"/>
    <p:sldId id="641" r:id="rId5"/>
    <p:sldId id="636" r:id="rId6"/>
    <p:sldId id="61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authors.xml><?xml version="1.0" encoding="utf-8"?>
<p188:authorLst xmlns:a="http://schemas.openxmlformats.org/drawingml/2006/main" xmlns:r="http://schemas.openxmlformats.org/officeDocument/2006/relationships" xmlns:p188="http://schemas.microsoft.com/office/powerpoint/2018/8/main">
  <p188:author id="{A5630E93-27B2-E4CD-A1D2-F39BFDB94536}" name="Meg Davidson" initials="MD" userId="S::mdavidson@sfmfoodbank.org::f33814e2-fca0-4d8a-996b-78f29ef4865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 Davidson" userId="f33814e2-fca0-4d8a-996b-78f29ef48659" providerId="ADAL" clId="{C2353998-24CF-41C1-8DB0-8108D6B597F2}"/>
    <pc:docChg chg="modSld">
      <pc:chgData name="Meg Davidson" userId="f33814e2-fca0-4d8a-996b-78f29ef48659" providerId="ADAL" clId="{C2353998-24CF-41C1-8DB0-8108D6B597F2}" dt="2022-07-13T15:30:32.553" v="10" actId="20577"/>
      <pc:docMkLst>
        <pc:docMk/>
      </pc:docMkLst>
      <pc:sldChg chg="modSp mod">
        <pc:chgData name="Meg Davidson" userId="f33814e2-fca0-4d8a-996b-78f29ef48659" providerId="ADAL" clId="{C2353998-24CF-41C1-8DB0-8108D6B597F2}" dt="2022-07-13T15:30:32.553" v="10" actId="20577"/>
        <pc:sldMkLst>
          <pc:docMk/>
          <pc:sldMk cId="44358404" sldId="636"/>
        </pc:sldMkLst>
        <pc:spChg chg="mod">
          <ac:chgData name="Meg Davidson" userId="f33814e2-fca0-4d8a-996b-78f29ef48659" providerId="ADAL" clId="{C2353998-24CF-41C1-8DB0-8108D6B597F2}" dt="2022-07-13T15:30:27.826" v="6" actId="20577"/>
          <ac:spMkLst>
            <pc:docMk/>
            <pc:sldMk cId="44358404" sldId="636"/>
            <ac:spMk id="17" creationId="{4DDC11A0-444E-1EAC-BCD7-D20E84603113}"/>
          </ac:spMkLst>
        </pc:spChg>
        <pc:spChg chg="mod">
          <ac:chgData name="Meg Davidson" userId="f33814e2-fca0-4d8a-996b-78f29ef48659" providerId="ADAL" clId="{C2353998-24CF-41C1-8DB0-8108D6B597F2}" dt="2022-07-13T15:30:32.553" v="10" actId="20577"/>
          <ac:spMkLst>
            <pc:docMk/>
            <pc:sldMk cId="44358404" sldId="636"/>
            <ac:spMk id="20" creationId="{FD373D8A-FA7D-EA1A-C078-A603092BE113}"/>
          </ac:spMkLst>
        </pc:spChg>
      </pc:sldChg>
    </pc:docChg>
  </pc:docChgLst>
</pc:chgInfo>
</file>

<file path=ppt/comments/modernComment_108_1CAF896A.xml><?xml version="1.0" encoding="utf-8"?>
<p188:cmLst xmlns:a="http://schemas.openxmlformats.org/drawingml/2006/main" xmlns:r="http://schemas.openxmlformats.org/officeDocument/2006/relationships" xmlns:p188="http://schemas.microsoft.com/office/powerpoint/2018/8/main">
  <p188:cm id="{C970F41C-4271-41D5-890A-B2153DC2F92B}" authorId="{A5630E93-27B2-E4CD-A1D2-F39BFDB94536}" status="resolved" created="2022-06-22T15:59:33.843">
    <pc:sldMkLst xmlns:pc="http://schemas.microsoft.com/office/powerpoint/2013/main/command">
      <pc:docMk/>
      <pc:sldMk cId="481266026" sldId="264"/>
    </pc:sldMkLst>
    <p188:txBody>
      <a:bodyPr/>
      <a:lstStyle/>
      <a:p>
        <a:r>
          <a:rPr lang="en-US"/>
          <a:t>Don't have to include this - just additional context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81355A-26C0-443F-AF96-E7E336CAA744}" type="datetimeFigureOut">
              <a:rPr lang="en-US" smtClean="0"/>
              <a:t>7/13/2022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19C6B8-CECF-48A4-BC55-BDC0993393C9}" type="slidenum">
              <a:rPr lang="en-US" smtClean="0"/>
              <a:t>‹#›</a:t>
            </a:fld>
            <a:endParaRPr lang="en-US"/>
          </a:p>
        </p:txBody>
      </p:sp>
    </p:spTree>
    <p:extLst>
      <p:ext uri="{BB962C8B-B14F-4D97-AF65-F5344CB8AC3E}">
        <p14:creationId xmlns:p14="http://schemas.microsoft.com/office/powerpoint/2010/main" val="1622112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a:solidFill>
                  <a:srgbClr val="222222"/>
                </a:solidFill>
                <a:effectLst/>
                <a:latin typeface="Montserrat" panose="00000500000000000000" pitchFamily="2" charset="0"/>
              </a:rPr>
              <a:t>It’s been more than 50 years since the first and only White House Conference on Food, Nutrition, and Health was held in 1969. That pivotal event influenced the country’s food policy agenda for the next 50 years. </a:t>
            </a:r>
          </a:p>
          <a:p>
            <a:pPr algn="l"/>
            <a:endParaRPr lang="en-US" b="0" i="0">
              <a:solidFill>
                <a:srgbClr val="222222"/>
              </a:solidFill>
              <a:effectLst/>
              <a:latin typeface="Montserrat" panose="00000500000000000000" pitchFamily="2" charset="0"/>
            </a:endParaRPr>
          </a:p>
          <a:p>
            <a:pPr algn="l"/>
            <a:r>
              <a:rPr lang="en-US" b="0" i="0">
                <a:solidFill>
                  <a:srgbClr val="222222"/>
                </a:solidFill>
                <a:effectLst/>
                <a:latin typeface="Montserrat" panose="00000500000000000000" pitchFamily="2" charset="0"/>
              </a:rPr>
              <a:t>Half a century later, the 2022 White House Conference will catalyze the public and private sectors around a coordinated strategy to accelerate progress and drive transformative change in the U.S. to end hunger, improve nutrition and physical activity, and close the disparities surrounding them. </a:t>
            </a:r>
          </a:p>
          <a:p>
            <a:endParaRPr lang="en-US" i="1"/>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3071-8A4C-0840-9B21-6ABC89D6EE6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74368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a:solidFill>
                  <a:srgbClr val="222222"/>
                </a:solidFill>
                <a:effectLst/>
                <a:latin typeface="Martel"/>
              </a:rPr>
              <a:t>White House Conference Pillars</a:t>
            </a:r>
          </a:p>
          <a:p>
            <a:pPr algn="l">
              <a:buFont typeface="+mj-lt"/>
              <a:buAutoNum type="arabicPeriod"/>
            </a:pPr>
            <a:r>
              <a:rPr lang="en-US" b="1" i="0">
                <a:solidFill>
                  <a:srgbClr val="222222"/>
                </a:solidFill>
                <a:effectLst/>
                <a:latin typeface="Montserrat" panose="00000500000000000000" pitchFamily="2" charset="0"/>
              </a:rPr>
              <a:t>Improve food access and affordability:</a:t>
            </a:r>
            <a:r>
              <a:rPr lang="en-US" b="0" i="0">
                <a:solidFill>
                  <a:srgbClr val="222222"/>
                </a:solidFill>
                <a:effectLst/>
                <a:latin typeface="Montserrat" panose="00000500000000000000" pitchFamily="2" charset="0"/>
              </a:rPr>
              <a:t> End hunger by making it easier for everyone — including urban, suburban, rural, and Tribal communities — to access and afford food. For example, expand eligibility for and increase participation in food assistance programs and improve transportation to places where food is available. </a:t>
            </a:r>
          </a:p>
          <a:p>
            <a:pPr algn="l">
              <a:buFont typeface="+mj-lt"/>
              <a:buAutoNum type="arabicPeriod"/>
            </a:pPr>
            <a:r>
              <a:rPr lang="en-US" b="1" i="0">
                <a:solidFill>
                  <a:srgbClr val="222222"/>
                </a:solidFill>
                <a:effectLst/>
                <a:latin typeface="Montserrat" panose="00000500000000000000" pitchFamily="2" charset="0"/>
              </a:rPr>
              <a:t>Integrate nutrition and health:</a:t>
            </a:r>
            <a:r>
              <a:rPr lang="en-US" b="0" i="0">
                <a:solidFill>
                  <a:srgbClr val="222222"/>
                </a:solidFill>
                <a:effectLst/>
                <a:latin typeface="Montserrat" panose="00000500000000000000" pitchFamily="2" charset="0"/>
              </a:rPr>
              <a:t> Prioritize the role of nutrition and food security in overall health, including disease prevention and management, and ensure that our health care system addresses the nutrition needs of all people. </a:t>
            </a:r>
          </a:p>
          <a:p>
            <a:pPr algn="l">
              <a:buFont typeface="+mj-lt"/>
              <a:buAutoNum type="arabicPeriod"/>
            </a:pPr>
            <a:r>
              <a:rPr lang="en-US" b="1" i="0">
                <a:solidFill>
                  <a:srgbClr val="222222"/>
                </a:solidFill>
                <a:effectLst/>
                <a:latin typeface="Montserrat" panose="00000500000000000000" pitchFamily="2" charset="0"/>
              </a:rPr>
              <a:t>Empower all consumers to make and have access to healthy choices:</a:t>
            </a:r>
            <a:r>
              <a:rPr lang="en-US" b="0" i="0">
                <a:solidFill>
                  <a:srgbClr val="222222"/>
                </a:solidFill>
                <a:effectLst/>
                <a:latin typeface="Montserrat" panose="00000500000000000000" pitchFamily="2" charset="0"/>
              </a:rPr>
              <a:t> Foster environments that enable all people to easily make informed healthy choices, increase access to healthy food, encourage healthy workplace and school policies, and invest in public messaging and education campaigns that are culturally appropriate and resonate with specific communities. </a:t>
            </a:r>
          </a:p>
          <a:p>
            <a:pPr algn="l">
              <a:buFont typeface="+mj-lt"/>
              <a:buAutoNum type="arabicPeriod"/>
            </a:pPr>
            <a:r>
              <a:rPr lang="en-US" b="1" i="0">
                <a:solidFill>
                  <a:srgbClr val="222222"/>
                </a:solidFill>
                <a:effectLst/>
                <a:latin typeface="Montserrat" panose="00000500000000000000" pitchFamily="2" charset="0"/>
              </a:rPr>
              <a:t>Support physical activity for all:</a:t>
            </a:r>
            <a:r>
              <a:rPr lang="en-US" b="0" i="0">
                <a:solidFill>
                  <a:srgbClr val="222222"/>
                </a:solidFill>
                <a:effectLst/>
                <a:latin typeface="Montserrat" panose="00000500000000000000" pitchFamily="2" charset="0"/>
              </a:rPr>
              <a:t> Make it easier for people to be more physically active (in part by ensuring that everyone has access to safe places to be active), increase awareness of the benefits of physical activity, and conduct research on and measure physical activity. </a:t>
            </a:r>
          </a:p>
          <a:p>
            <a:pPr algn="l">
              <a:buFont typeface="+mj-lt"/>
              <a:buAutoNum type="arabicPeriod"/>
            </a:pPr>
            <a:r>
              <a:rPr lang="en-US" b="1" i="0">
                <a:solidFill>
                  <a:srgbClr val="222222"/>
                </a:solidFill>
                <a:effectLst/>
                <a:latin typeface="Montserrat" panose="00000500000000000000" pitchFamily="2" charset="0"/>
              </a:rPr>
              <a:t>Enhance nutrition and food security research:</a:t>
            </a:r>
            <a:r>
              <a:rPr lang="en-US" b="0" i="0">
                <a:solidFill>
                  <a:srgbClr val="222222"/>
                </a:solidFill>
                <a:effectLst/>
                <a:latin typeface="Montserrat" panose="00000500000000000000" pitchFamily="2" charset="0"/>
              </a:rPr>
              <a:t> Improve nutrition metrics, data collection, and research to inform nutrition and food security policy, particularly on issues of equity, access, and disparities. </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3071-8A4C-0840-9B21-6ABC89D6EE6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214684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3071-8A4C-0840-9B21-6ABC89D6EE6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84165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Open Sans" panose="020B0606030504020204" pitchFamily="34" charset="0"/>
                <a:ea typeface="Calibri" panose="020F0502020204030204" pitchFamily="34" charset="0"/>
                <a:cs typeface="Times New Roman" panose="02020603050405020304" pitchFamily="18" charset="0"/>
              </a:rPr>
              <a:t>I want to share that this session you’re participating in is one of over a hundred listening sessions taking place across the country. SFMFB is a member of the Feeding America network of 200 food banks and 60,000 partner food pantries and meal programs across the country coordinating these listening sessions.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3071-8A4C-0840-9B21-6ABC89D6EE6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01096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It’s a very short window!</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EE0D1B-DEE4-472A-B2BC-3679ECE34945}"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938617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F3071-8A4C-0840-9B21-6ABC89D6EE6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1751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11" name="Group 210">
            <a:extLst>
              <a:ext uri="{FF2B5EF4-FFF2-40B4-BE49-F238E27FC236}">
                <a16:creationId xmlns:a16="http://schemas.microsoft.com/office/drawing/2014/main" id="{A35628EA-33EC-F245-9523-864B239E5776}"/>
              </a:ext>
            </a:extLst>
          </p:cNvPr>
          <p:cNvGrpSpPr/>
          <p:nvPr userDrawn="1"/>
        </p:nvGrpSpPr>
        <p:grpSpPr>
          <a:xfrm>
            <a:off x="451428" y="307974"/>
            <a:ext cx="1022536" cy="948171"/>
            <a:chOff x="6057900" y="1930400"/>
            <a:chExt cx="31775401" cy="29075063"/>
          </a:xfrm>
        </p:grpSpPr>
        <p:sp>
          <p:nvSpPr>
            <p:cNvPr id="212" name="Freeform 5">
              <a:extLst>
                <a:ext uri="{FF2B5EF4-FFF2-40B4-BE49-F238E27FC236}">
                  <a16:creationId xmlns:a16="http://schemas.microsoft.com/office/drawing/2014/main" id="{C910AD98-6448-0D44-B479-A1B0D20FD2EC}"/>
                </a:ext>
              </a:extLst>
            </p:cNvPr>
            <p:cNvSpPr>
              <a:spLocks noEditPoints="1"/>
            </p:cNvSpPr>
            <p:nvPr/>
          </p:nvSpPr>
          <p:spPr bwMode="auto">
            <a:xfrm>
              <a:off x="23260050" y="27522488"/>
              <a:ext cx="2540000" cy="3402013"/>
            </a:xfrm>
            <a:custGeom>
              <a:avLst/>
              <a:gdLst>
                <a:gd name="T0" fmla="*/ 0 w 280"/>
                <a:gd name="T1" fmla="*/ 0 h 376"/>
                <a:gd name="T2" fmla="*/ 67 w 280"/>
                <a:gd name="T3" fmla="*/ 0 h 376"/>
                <a:gd name="T4" fmla="*/ 157 w 280"/>
                <a:gd name="T5" fmla="*/ 1 h 376"/>
                <a:gd name="T6" fmla="*/ 232 w 280"/>
                <a:gd name="T7" fmla="*/ 25 h 376"/>
                <a:gd name="T8" fmla="*/ 266 w 280"/>
                <a:gd name="T9" fmla="*/ 89 h 376"/>
                <a:gd name="T10" fmla="*/ 262 w 280"/>
                <a:gd name="T11" fmla="*/ 130 h 376"/>
                <a:gd name="T12" fmla="*/ 223 w 280"/>
                <a:gd name="T13" fmla="*/ 176 h 376"/>
                <a:gd name="T14" fmla="*/ 213 w 280"/>
                <a:gd name="T15" fmla="*/ 181 h 376"/>
                <a:gd name="T16" fmla="*/ 235 w 280"/>
                <a:gd name="T17" fmla="*/ 191 h 376"/>
                <a:gd name="T18" fmla="*/ 278 w 280"/>
                <a:gd name="T19" fmla="*/ 264 h 376"/>
                <a:gd name="T20" fmla="*/ 199 w 280"/>
                <a:gd name="T21" fmla="*/ 369 h 376"/>
                <a:gd name="T22" fmla="*/ 146 w 280"/>
                <a:gd name="T23" fmla="*/ 376 h 376"/>
                <a:gd name="T24" fmla="*/ 4 w 280"/>
                <a:gd name="T25" fmla="*/ 376 h 376"/>
                <a:gd name="T26" fmla="*/ 0 w 280"/>
                <a:gd name="T27" fmla="*/ 376 h 376"/>
                <a:gd name="T28" fmla="*/ 0 w 280"/>
                <a:gd name="T29" fmla="*/ 0 h 376"/>
                <a:gd name="T30" fmla="*/ 54 w 280"/>
                <a:gd name="T31" fmla="*/ 325 h 376"/>
                <a:gd name="T32" fmla="*/ 99 w 280"/>
                <a:gd name="T33" fmla="*/ 324 h 376"/>
                <a:gd name="T34" fmla="*/ 166 w 280"/>
                <a:gd name="T35" fmla="*/ 323 h 376"/>
                <a:gd name="T36" fmla="*/ 206 w 280"/>
                <a:gd name="T37" fmla="*/ 308 h 376"/>
                <a:gd name="T38" fmla="*/ 221 w 280"/>
                <a:gd name="T39" fmla="*/ 253 h 376"/>
                <a:gd name="T40" fmla="*/ 190 w 280"/>
                <a:gd name="T41" fmla="*/ 216 h 376"/>
                <a:gd name="T42" fmla="*/ 154 w 280"/>
                <a:gd name="T43" fmla="*/ 208 h 376"/>
                <a:gd name="T44" fmla="*/ 59 w 280"/>
                <a:gd name="T45" fmla="*/ 207 h 376"/>
                <a:gd name="T46" fmla="*/ 54 w 280"/>
                <a:gd name="T47" fmla="*/ 208 h 376"/>
                <a:gd name="T48" fmla="*/ 54 w 280"/>
                <a:gd name="T49" fmla="*/ 325 h 376"/>
                <a:gd name="T50" fmla="*/ 55 w 280"/>
                <a:gd name="T51" fmla="*/ 50 h 376"/>
                <a:gd name="T52" fmla="*/ 55 w 280"/>
                <a:gd name="T53" fmla="*/ 160 h 376"/>
                <a:gd name="T54" fmla="*/ 132 w 280"/>
                <a:gd name="T55" fmla="*/ 160 h 376"/>
                <a:gd name="T56" fmla="*/ 143 w 280"/>
                <a:gd name="T57" fmla="*/ 159 h 376"/>
                <a:gd name="T58" fmla="*/ 181 w 280"/>
                <a:gd name="T59" fmla="*/ 151 h 376"/>
                <a:gd name="T60" fmla="*/ 201 w 280"/>
                <a:gd name="T61" fmla="*/ 74 h 376"/>
                <a:gd name="T62" fmla="*/ 162 w 280"/>
                <a:gd name="T63" fmla="*/ 54 h 376"/>
                <a:gd name="T64" fmla="*/ 55 w 280"/>
                <a:gd name="T65" fmla="*/ 5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0" h="376">
                  <a:moveTo>
                    <a:pt x="0" y="0"/>
                  </a:moveTo>
                  <a:cubicBezTo>
                    <a:pt x="22" y="0"/>
                    <a:pt x="45" y="0"/>
                    <a:pt x="67" y="0"/>
                  </a:cubicBezTo>
                  <a:cubicBezTo>
                    <a:pt x="97" y="0"/>
                    <a:pt x="127" y="0"/>
                    <a:pt x="157" y="1"/>
                  </a:cubicBezTo>
                  <a:cubicBezTo>
                    <a:pt x="183" y="3"/>
                    <a:pt x="209" y="9"/>
                    <a:pt x="232" y="25"/>
                  </a:cubicBezTo>
                  <a:cubicBezTo>
                    <a:pt x="253" y="40"/>
                    <a:pt x="264" y="62"/>
                    <a:pt x="266" y="89"/>
                  </a:cubicBezTo>
                  <a:cubicBezTo>
                    <a:pt x="267" y="102"/>
                    <a:pt x="266" y="116"/>
                    <a:pt x="262" y="130"/>
                  </a:cubicBezTo>
                  <a:cubicBezTo>
                    <a:pt x="256" y="151"/>
                    <a:pt x="242" y="166"/>
                    <a:pt x="223" y="176"/>
                  </a:cubicBezTo>
                  <a:cubicBezTo>
                    <a:pt x="220" y="178"/>
                    <a:pt x="217" y="179"/>
                    <a:pt x="213" y="181"/>
                  </a:cubicBezTo>
                  <a:cubicBezTo>
                    <a:pt x="221" y="185"/>
                    <a:pt x="228" y="188"/>
                    <a:pt x="235" y="191"/>
                  </a:cubicBezTo>
                  <a:cubicBezTo>
                    <a:pt x="264" y="207"/>
                    <a:pt x="277" y="232"/>
                    <a:pt x="278" y="264"/>
                  </a:cubicBezTo>
                  <a:cubicBezTo>
                    <a:pt x="280" y="315"/>
                    <a:pt x="250" y="355"/>
                    <a:pt x="199" y="369"/>
                  </a:cubicBezTo>
                  <a:cubicBezTo>
                    <a:pt x="181" y="373"/>
                    <a:pt x="164" y="376"/>
                    <a:pt x="146" y="376"/>
                  </a:cubicBezTo>
                  <a:cubicBezTo>
                    <a:pt x="98" y="376"/>
                    <a:pt x="51" y="376"/>
                    <a:pt x="4" y="376"/>
                  </a:cubicBezTo>
                  <a:cubicBezTo>
                    <a:pt x="2" y="376"/>
                    <a:pt x="1" y="376"/>
                    <a:pt x="0" y="376"/>
                  </a:cubicBezTo>
                  <a:cubicBezTo>
                    <a:pt x="0" y="251"/>
                    <a:pt x="0" y="126"/>
                    <a:pt x="0" y="0"/>
                  </a:cubicBezTo>
                  <a:close/>
                  <a:moveTo>
                    <a:pt x="54" y="325"/>
                  </a:moveTo>
                  <a:cubicBezTo>
                    <a:pt x="70" y="325"/>
                    <a:pt x="85" y="325"/>
                    <a:pt x="99" y="324"/>
                  </a:cubicBezTo>
                  <a:cubicBezTo>
                    <a:pt x="121" y="324"/>
                    <a:pt x="144" y="324"/>
                    <a:pt x="166" y="323"/>
                  </a:cubicBezTo>
                  <a:cubicBezTo>
                    <a:pt x="180" y="322"/>
                    <a:pt x="194" y="318"/>
                    <a:pt x="206" y="308"/>
                  </a:cubicBezTo>
                  <a:cubicBezTo>
                    <a:pt x="222" y="293"/>
                    <a:pt x="224" y="273"/>
                    <a:pt x="221" y="253"/>
                  </a:cubicBezTo>
                  <a:cubicBezTo>
                    <a:pt x="218" y="235"/>
                    <a:pt x="208" y="222"/>
                    <a:pt x="190" y="216"/>
                  </a:cubicBezTo>
                  <a:cubicBezTo>
                    <a:pt x="179" y="211"/>
                    <a:pt x="166" y="208"/>
                    <a:pt x="154" y="208"/>
                  </a:cubicBezTo>
                  <a:cubicBezTo>
                    <a:pt x="122" y="207"/>
                    <a:pt x="90" y="207"/>
                    <a:pt x="59" y="207"/>
                  </a:cubicBezTo>
                  <a:cubicBezTo>
                    <a:pt x="58" y="207"/>
                    <a:pt x="56" y="208"/>
                    <a:pt x="54" y="208"/>
                  </a:cubicBezTo>
                  <a:cubicBezTo>
                    <a:pt x="54" y="247"/>
                    <a:pt x="54" y="285"/>
                    <a:pt x="54" y="325"/>
                  </a:cubicBezTo>
                  <a:close/>
                  <a:moveTo>
                    <a:pt x="55" y="50"/>
                  </a:moveTo>
                  <a:cubicBezTo>
                    <a:pt x="55" y="88"/>
                    <a:pt x="55" y="124"/>
                    <a:pt x="55" y="160"/>
                  </a:cubicBezTo>
                  <a:cubicBezTo>
                    <a:pt x="81" y="160"/>
                    <a:pt x="106" y="160"/>
                    <a:pt x="132" y="160"/>
                  </a:cubicBezTo>
                  <a:cubicBezTo>
                    <a:pt x="136" y="160"/>
                    <a:pt x="139" y="160"/>
                    <a:pt x="143" y="159"/>
                  </a:cubicBezTo>
                  <a:cubicBezTo>
                    <a:pt x="156" y="158"/>
                    <a:pt x="169" y="157"/>
                    <a:pt x="181" y="151"/>
                  </a:cubicBezTo>
                  <a:cubicBezTo>
                    <a:pt x="210" y="139"/>
                    <a:pt x="220" y="99"/>
                    <a:pt x="201" y="74"/>
                  </a:cubicBezTo>
                  <a:cubicBezTo>
                    <a:pt x="191" y="62"/>
                    <a:pt x="177" y="55"/>
                    <a:pt x="162" y="54"/>
                  </a:cubicBezTo>
                  <a:cubicBezTo>
                    <a:pt x="127" y="52"/>
                    <a:pt x="91" y="51"/>
                    <a:pt x="55" y="50"/>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6">
              <a:extLst>
                <a:ext uri="{FF2B5EF4-FFF2-40B4-BE49-F238E27FC236}">
                  <a16:creationId xmlns:a16="http://schemas.microsoft.com/office/drawing/2014/main" id="{775DC418-9CE0-AE4D-8483-E43871D4CDC1}"/>
                </a:ext>
              </a:extLst>
            </p:cNvPr>
            <p:cNvSpPr>
              <a:spLocks/>
            </p:cNvSpPr>
            <p:nvPr/>
          </p:nvSpPr>
          <p:spPr bwMode="auto">
            <a:xfrm>
              <a:off x="30133925" y="27522488"/>
              <a:ext cx="2520950" cy="3402013"/>
            </a:xfrm>
            <a:custGeom>
              <a:avLst/>
              <a:gdLst>
                <a:gd name="T0" fmla="*/ 0 w 278"/>
                <a:gd name="T1" fmla="*/ 0 h 376"/>
                <a:gd name="T2" fmla="*/ 50 w 278"/>
                <a:gd name="T3" fmla="*/ 0 h 376"/>
                <a:gd name="T4" fmla="*/ 56 w 278"/>
                <a:gd name="T5" fmla="*/ 5 h 376"/>
                <a:gd name="T6" fmla="*/ 153 w 278"/>
                <a:gd name="T7" fmla="*/ 161 h 376"/>
                <a:gd name="T8" fmla="*/ 219 w 278"/>
                <a:gd name="T9" fmla="*/ 267 h 376"/>
                <a:gd name="T10" fmla="*/ 223 w 278"/>
                <a:gd name="T11" fmla="*/ 273 h 376"/>
                <a:gd name="T12" fmla="*/ 223 w 278"/>
                <a:gd name="T13" fmla="*/ 0 h 376"/>
                <a:gd name="T14" fmla="*/ 278 w 278"/>
                <a:gd name="T15" fmla="*/ 0 h 376"/>
                <a:gd name="T16" fmla="*/ 278 w 278"/>
                <a:gd name="T17" fmla="*/ 376 h 376"/>
                <a:gd name="T18" fmla="*/ 267 w 278"/>
                <a:gd name="T19" fmla="*/ 376 h 376"/>
                <a:gd name="T20" fmla="*/ 230 w 278"/>
                <a:gd name="T21" fmla="*/ 376 h 376"/>
                <a:gd name="T22" fmla="*/ 222 w 278"/>
                <a:gd name="T23" fmla="*/ 371 h 376"/>
                <a:gd name="T24" fmla="*/ 60 w 278"/>
                <a:gd name="T25" fmla="*/ 110 h 376"/>
                <a:gd name="T26" fmla="*/ 55 w 278"/>
                <a:gd name="T27" fmla="*/ 103 h 376"/>
                <a:gd name="T28" fmla="*/ 55 w 278"/>
                <a:gd name="T29" fmla="*/ 376 h 376"/>
                <a:gd name="T30" fmla="*/ 0 w 278"/>
                <a:gd name="T31" fmla="*/ 376 h 376"/>
                <a:gd name="T32" fmla="*/ 0 w 278"/>
                <a:gd name="T33"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 h="376">
                  <a:moveTo>
                    <a:pt x="0" y="0"/>
                  </a:moveTo>
                  <a:cubicBezTo>
                    <a:pt x="17" y="0"/>
                    <a:pt x="33" y="0"/>
                    <a:pt x="50" y="0"/>
                  </a:cubicBezTo>
                  <a:cubicBezTo>
                    <a:pt x="52" y="0"/>
                    <a:pt x="54" y="3"/>
                    <a:pt x="56" y="5"/>
                  </a:cubicBezTo>
                  <a:cubicBezTo>
                    <a:pt x="88" y="57"/>
                    <a:pt x="121" y="109"/>
                    <a:pt x="153" y="161"/>
                  </a:cubicBezTo>
                  <a:cubicBezTo>
                    <a:pt x="175" y="196"/>
                    <a:pt x="197" y="231"/>
                    <a:pt x="219" y="267"/>
                  </a:cubicBezTo>
                  <a:cubicBezTo>
                    <a:pt x="220" y="268"/>
                    <a:pt x="221" y="270"/>
                    <a:pt x="223" y="273"/>
                  </a:cubicBezTo>
                  <a:cubicBezTo>
                    <a:pt x="223" y="181"/>
                    <a:pt x="223" y="91"/>
                    <a:pt x="223" y="0"/>
                  </a:cubicBezTo>
                  <a:cubicBezTo>
                    <a:pt x="242" y="0"/>
                    <a:pt x="260" y="0"/>
                    <a:pt x="278" y="0"/>
                  </a:cubicBezTo>
                  <a:cubicBezTo>
                    <a:pt x="278" y="125"/>
                    <a:pt x="278" y="250"/>
                    <a:pt x="278" y="376"/>
                  </a:cubicBezTo>
                  <a:cubicBezTo>
                    <a:pt x="274" y="376"/>
                    <a:pt x="270" y="376"/>
                    <a:pt x="267" y="376"/>
                  </a:cubicBezTo>
                  <a:cubicBezTo>
                    <a:pt x="254" y="376"/>
                    <a:pt x="242" y="376"/>
                    <a:pt x="230" y="376"/>
                  </a:cubicBezTo>
                  <a:cubicBezTo>
                    <a:pt x="226" y="376"/>
                    <a:pt x="224" y="375"/>
                    <a:pt x="222" y="371"/>
                  </a:cubicBezTo>
                  <a:cubicBezTo>
                    <a:pt x="168" y="284"/>
                    <a:pt x="114" y="197"/>
                    <a:pt x="60" y="110"/>
                  </a:cubicBezTo>
                  <a:cubicBezTo>
                    <a:pt x="58" y="108"/>
                    <a:pt x="57" y="107"/>
                    <a:pt x="55" y="103"/>
                  </a:cubicBezTo>
                  <a:cubicBezTo>
                    <a:pt x="55" y="195"/>
                    <a:pt x="55" y="285"/>
                    <a:pt x="55" y="376"/>
                  </a:cubicBezTo>
                  <a:cubicBezTo>
                    <a:pt x="36" y="376"/>
                    <a:pt x="18" y="376"/>
                    <a:pt x="0" y="376"/>
                  </a:cubicBezTo>
                  <a:cubicBezTo>
                    <a:pt x="0" y="251"/>
                    <a:pt x="0" y="126"/>
                    <a:pt x="0" y="0"/>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7">
              <a:extLst>
                <a:ext uri="{FF2B5EF4-FFF2-40B4-BE49-F238E27FC236}">
                  <a16:creationId xmlns:a16="http://schemas.microsoft.com/office/drawing/2014/main" id="{7F7197E7-6032-E746-8FDD-97DB18561242}"/>
                </a:ext>
              </a:extLst>
            </p:cNvPr>
            <p:cNvSpPr>
              <a:spLocks noEditPoints="1"/>
            </p:cNvSpPr>
            <p:nvPr/>
          </p:nvSpPr>
          <p:spPr bwMode="auto">
            <a:xfrm>
              <a:off x="26315988" y="27522488"/>
              <a:ext cx="3155950" cy="3402013"/>
            </a:xfrm>
            <a:custGeom>
              <a:avLst/>
              <a:gdLst>
                <a:gd name="T0" fmla="*/ 0 w 348"/>
                <a:gd name="T1" fmla="*/ 376 h 376"/>
                <a:gd name="T2" fmla="*/ 17 w 348"/>
                <a:gd name="T3" fmla="*/ 330 h 376"/>
                <a:gd name="T4" fmla="*/ 143 w 348"/>
                <a:gd name="T5" fmla="*/ 7 h 376"/>
                <a:gd name="T6" fmla="*/ 153 w 348"/>
                <a:gd name="T7" fmla="*/ 0 h 376"/>
                <a:gd name="T8" fmla="*/ 197 w 348"/>
                <a:gd name="T9" fmla="*/ 0 h 376"/>
                <a:gd name="T10" fmla="*/ 204 w 348"/>
                <a:gd name="T11" fmla="*/ 5 h 376"/>
                <a:gd name="T12" fmla="*/ 285 w 348"/>
                <a:gd name="T13" fmla="*/ 214 h 376"/>
                <a:gd name="T14" fmla="*/ 346 w 348"/>
                <a:gd name="T15" fmla="*/ 370 h 376"/>
                <a:gd name="T16" fmla="*/ 348 w 348"/>
                <a:gd name="T17" fmla="*/ 376 h 376"/>
                <a:gd name="T18" fmla="*/ 294 w 348"/>
                <a:gd name="T19" fmla="*/ 376 h 376"/>
                <a:gd name="T20" fmla="*/ 290 w 348"/>
                <a:gd name="T21" fmla="*/ 371 h 376"/>
                <a:gd name="T22" fmla="*/ 258 w 348"/>
                <a:gd name="T23" fmla="*/ 288 h 376"/>
                <a:gd name="T24" fmla="*/ 250 w 348"/>
                <a:gd name="T25" fmla="*/ 283 h 376"/>
                <a:gd name="T26" fmla="*/ 97 w 348"/>
                <a:gd name="T27" fmla="*/ 283 h 376"/>
                <a:gd name="T28" fmla="*/ 90 w 348"/>
                <a:gd name="T29" fmla="*/ 288 h 376"/>
                <a:gd name="T30" fmla="*/ 58 w 348"/>
                <a:gd name="T31" fmla="*/ 370 h 376"/>
                <a:gd name="T32" fmla="*/ 50 w 348"/>
                <a:gd name="T33" fmla="*/ 376 h 376"/>
                <a:gd name="T34" fmla="*/ 0 w 348"/>
                <a:gd name="T35" fmla="*/ 376 h 376"/>
                <a:gd name="T36" fmla="*/ 236 w 348"/>
                <a:gd name="T37" fmla="*/ 231 h 376"/>
                <a:gd name="T38" fmla="*/ 174 w 348"/>
                <a:gd name="T39" fmla="*/ 70 h 376"/>
                <a:gd name="T40" fmla="*/ 111 w 348"/>
                <a:gd name="T41" fmla="*/ 231 h 376"/>
                <a:gd name="T42" fmla="*/ 236 w 348"/>
                <a:gd name="T43" fmla="*/ 23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8" h="376">
                  <a:moveTo>
                    <a:pt x="0" y="376"/>
                  </a:moveTo>
                  <a:cubicBezTo>
                    <a:pt x="6" y="360"/>
                    <a:pt x="12" y="345"/>
                    <a:pt x="17" y="330"/>
                  </a:cubicBezTo>
                  <a:cubicBezTo>
                    <a:pt x="59" y="223"/>
                    <a:pt x="101" y="115"/>
                    <a:pt x="143" y="7"/>
                  </a:cubicBezTo>
                  <a:cubicBezTo>
                    <a:pt x="145" y="2"/>
                    <a:pt x="147" y="0"/>
                    <a:pt x="153" y="0"/>
                  </a:cubicBezTo>
                  <a:cubicBezTo>
                    <a:pt x="167" y="0"/>
                    <a:pt x="182" y="0"/>
                    <a:pt x="197" y="0"/>
                  </a:cubicBezTo>
                  <a:cubicBezTo>
                    <a:pt x="201" y="0"/>
                    <a:pt x="203" y="1"/>
                    <a:pt x="204" y="5"/>
                  </a:cubicBezTo>
                  <a:cubicBezTo>
                    <a:pt x="231" y="75"/>
                    <a:pt x="258" y="144"/>
                    <a:pt x="285" y="214"/>
                  </a:cubicBezTo>
                  <a:cubicBezTo>
                    <a:pt x="306" y="266"/>
                    <a:pt x="326" y="318"/>
                    <a:pt x="346" y="370"/>
                  </a:cubicBezTo>
                  <a:cubicBezTo>
                    <a:pt x="347" y="372"/>
                    <a:pt x="347" y="374"/>
                    <a:pt x="348" y="376"/>
                  </a:cubicBezTo>
                  <a:cubicBezTo>
                    <a:pt x="330" y="376"/>
                    <a:pt x="312" y="376"/>
                    <a:pt x="294" y="376"/>
                  </a:cubicBezTo>
                  <a:cubicBezTo>
                    <a:pt x="293" y="376"/>
                    <a:pt x="290" y="373"/>
                    <a:pt x="290" y="371"/>
                  </a:cubicBezTo>
                  <a:cubicBezTo>
                    <a:pt x="279" y="343"/>
                    <a:pt x="268" y="316"/>
                    <a:pt x="258" y="288"/>
                  </a:cubicBezTo>
                  <a:cubicBezTo>
                    <a:pt x="256" y="284"/>
                    <a:pt x="254" y="283"/>
                    <a:pt x="250" y="283"/>
                  </a:cubicBezTo>
                  <a:cubicBezTo>
                    <a:pt x="199" y="284"/>
                    <a:pt x="148" y="284"/>
                    <a:pt x="97" y="283"/>
                  </a:cubicBezTo>
                  <a:cubicBezTo>
                    <a:pt x="93" y="283"/>
                    <a:pt x="91" y="285"/>
                    <a:pt x="90" y="288"/>
                  </a:cubicBezTo>
                  <a:cubicBezTo>
                    <a:pt x="79" y="316"/>
                    <a:pt x="68" y="343"/>
                    <a:pt x="58" y="370"/>
                  </a:cubicBezTo>
                  <a:cubicBezTo>
                    <a:pt x="56" y="375"/>
                    <a:pt x="54" y="376"/>
                    <a:pt x="50" y="376"/>
                  </a:cubicBezTo>
                  <a:cubicBezTo>
                    <a:pt x="33" y="376"/>
                    <a:pt x="17" y="376"/>
                    <a:pt x="0" y="376"/>
                  </a:cubicBezTo>
                  <a:close/>
                  <a:moveTo>
                    <a:pt x="236" y="231"/>
                  </a:moveTo>
                  <a:cubicBezTo>
                    <a:pt x="215" y="177"/>
                    <a:pt x="195" y="124"/>
                    <a:pt x="174" y="70"/>
                  </a:cubicBezTo>
                  <a:cubicBezTo>
                    <a:pt x="152" y="125"/>
                    <a:pt x="132" y="178"/>
                    <a:pt x="111" y="231"/>
                  </a:cubicBezTo>
                  <a:cubicBezTo>
                    <a:pt x="153" y="231"/>
                    <a:pt x="194" y="231"/>
                    <a:pt x="236" y="231"/>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8">
              <a:extLst>
                <a:ext uri="{FF2B5EF4-FFF2-40B4-BE49-F238E27FC236}">
                  <a16:creationId xmlns:a16="http://schemas.microsoft.com/office/drawing/2014/main" id="{4F0636DC-28C6-4141-9C34-F5DBB77C8431}"/>
                </a:ext>
              </a:extLst>
            </p:cNvPr>
            <p:cNvSpPr>
              <a:spLocks/>
            </p:cNvSpPr>
            <p:nvPr/>
          </p:nvSpPr>
          <p:spPr bwMode="auto">
            <a:xfrm>
              <a:off x="34432875" y="27522488"/>
              <a:ext cx="1958975" cy="3402013"/>
            </a:xfrm>
            <a:custGeom>
              <a:avLst/>
              <a:gdLst>
                <a:gd name="T0" fmla="*/ 216 w 216"/>
                <a:gd name="T1" fmla="*/ 376 h 376"/>
                <a:gd name="T2" fmla="*/ 153 w 216"/>
                <a:gd name="T3" fmla="*/ 376 h 376"/>
                <a:gd name="T4" fmla="*/ 148 w 216"/>
                <a:gd name="T5" fmla="*/ 373 h 376"/>
                <a:gd name="T6" fmla="*/ 0 w 216"/>
                <a:gd name="T7" fmla="*/ 179 h 376"/>
                <a:gd name="T8" fmla="*/ 25 w 216"/>
                <a:gd name="T9" fmla="*/ 147 h 376"/>
                <a:gd name="T10" fmla="*/ 134 w 216"/>
                <a:gd name="T11" fmla="*/ 6 h 376"/>
                <a:gd name="T12" fmla="*/ 146 w 216"/>
                <a:gd name="T13" fmla="*/ 0 h 376"/>
                <a:gd name="T14" fmla="*/ 204 w 216"/>
                <a:gd name="T15" fmla="*/ 0 h 376"/>
                <a:gd name="T16" fmla="*/ 188 w 216"/>
                <a:gd name="T17" fmla="*/ 21 h 376"/>
                <a:gd name="T18" fmla="*/ 68 w 216"/>
                <a:gd name="T19" fmla="*/ 175 h 376"/>
                <a:gd name="T20" fmla="*/ 69 w 216"/>
                <a:gd name="T21" fmla="*/ 184 h 376"/>
                <a:gd name="T22" fmla="*/ 163 w 216"/>
                <a:gd name="T23" fmla="*/ 306 h 376"/>
                <a:gd name="T24" fmla="*/ 216 w 216"/>
                <a:gd name="T25" fmla="*/ 37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6" h="376">
                  <a:moveTo>
                    <a:pt x="216" y="376"/>
                  </a:moveTo>
                  <a:cubicBezTo>
                    <a:pt x="194" y="376"/>
                    <a:pt x="174" y="376"/>
                    <a:pt x="153" y="376"/>
                  </a:cubicBezTo>
                  <a:cubicBezTo>
                    <a:pt x="151" y="376"/>
                    <a:pt x="149" y="375"/>
                    <a:pt x="148" y="373"/>
                  </a:cubicBezTo>
                  <a:cubicBezTo>
                    <a:pt x="99" y="309"/>
                    <a:pt x="49" y="244"/>
                    <a:pt x="0" y="179"/>
                  </a:cubicBezTo>
                  <a:cubicBezTo>
                    <a:pt x="8" y="168"/>
                    <a:pt x="16" y="157"/>
                    <a:pt x="25" y="147"/>
                  </a:cubicBezTo>
                  <a:cubicBezTo>
                    <a:pt x="61" y="100"/>
                    <a:pt x="98" y="53"/>
                    <a:pt x="134" y="6"/>
                  </a:cubicBezTo>
                  <a:cubicBezTo>
                    <a:pt x="137" y="2"/>
                    <a:pt x="140" y="0"/>
                    <a:pt x="146" y="0"/>
                  </a:cubicBezTo>
                  <a:cubicBezTo>
                    <a:pt x="165" y="0"/>
                    <a:pt x="184" y="0"/>
                    <a:pt x="204" y="0"/>
                  </a:cubicBezTo>
                  <a:cubicBezTo>
                    <a:pt x="199" y="8"/>
                    <a:pt x="193" y="15"/>
                    <a:pt x="188" y="21"/>
                  </a:cubicBezTo>
                  <a:cubicBezTo>
                    <a:pt x="148" y="73"/>
                    <a:pt x="108" y="124"/>
                    <a:pt x="68" y="175"/>
                  </a:cubicBezTo>
                  <a:cubicBezTo>
                    <a:pt x="65" y="179"/>
                    <a:pt x="68" y="181"/>
                    <a:pt x="69" y="184"/>
                  </a:cubicBezTo>
                  <a:cubicBezTo>
                    <a:pt x="100" y="224"/>
                    <a:pt x="132" y="265"/>
                    <a:pt x="163" y="306"/>
                  </a:cubicBezTo>
                  <a:cubicBezTo>
                    <a:pt x="180" y="329"/>
                    <a:pt x="198" y="352"/>
                    <a:pt x="216" y="37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9">
              <a:extLst>
                <a:ext uri="{FF2B5EF4-FFF2-40B4-BE49-F238E27FC236}">
                  <a16:creationId xmlns:a16="http://schemas.microsoft.com/office/drawing/2014/main" id="{5644654D-FAAD-BC4F-96C1-5821EDBDB68F}"/>
                </a:ext>
              </a:extLst>
            </p:cNvPr>
            <p:cNvSpPr>
              <a:spLocks/>
            </p:cNvSpPr>
            <p:nvPr/>
          </p:nvSpPr>
          <p:spPr bwMode="auto">
            <a:xfrm>
              <a:off x="33834388" y="27522488"/>
              <a:ext cx="488950" cy="3402013"/>
            </a:xfrm>
            <a:custGeom>
              <a:avLst/>
              <a:gdLst>
                <a:gd name="T0" fmla="*/ 54 w 54"/>
                <a:gd name="T1" fmla="*/ 376 h 376"/>
                <a:gd name="T2" fmla="*/ 0 w 54"/>
                <a:gd name="T3" fmla="*/ 376 h 376"/>
                <a:gd name="T4" fmla="*/ 0 w 54"/>
                <a:gd name="T5" fmla="*/ 0 h 376"/>
                <a:gd name="T6" fmla="*/ 54 w 54"/>
                <a:gd name="T7" fmla="*/ 0 h 376"/>
                <a:gd name="T8" fmla="*/ 54 w 54"/>
                <a:gd name="T9" fmla="*/ 376 h 376"/>
              </a:gdLst>
              <a:ahLst/>
              <a:cxnLst>
                <a:cxn ang="0">
                  <a:pos x="T0" y="T1"/>
                </a:cxn>
                <a:cxn ang="0">
                  <a:pos x="T2" y="T3"/>
                </a:cxn>
                <a:cxn ang="0">
                  <a:pos x="T4" y="T5"/>
                </a:cxn>
                <a:cxn ang="0">
                  <a:pos x="T6" y="T7"/>
                </a:cxn>
                <a:cxn ang="0">
                  <a:pos x="T8" y="T9"/>
                </a:cxn>
              </a:cxnLst>
              <a:rect l="0" t="0" r="r" b="b"/>
              <a:pathLst>
                <a:path w="54" h="376">
                  <a:moveTo>
                    <a:pt x="54" y="376"/>
                  </a:moveTo>
                  <a:cubicBezTo>
                    <a:pt x="36" y="376"/>
                    <a:pt x="18" y="376"/>
                    <a:pt x="0" y="376"/>
                  </a:cubicBezTo>
                  <a:cubicBezTo>
                    <a:pt x="0" y="251"/>
                    <a:pt x="0" y="126"/>
                    <a:pt x="0" y="0"/>
                  </a:cubicBezTo>
                  <a:cubicBezTo>
                    <a:pt x="18" y="0"/>
                    <a:pt x="36" y="0"/>
                    <a:pt x="54" y="0"/>
                  </a:cubicBezTo>
                  <a:cubicBezTo>
                    <a:pt x="54" y="125"/>
                    <a:pt x="54" y="250"/>
                    <a:pt x="54" y="37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10">
              <a:extLst>
                <a:ext uri="{FF2B5EF4-FFF2-40B4-BE49-F238E27FC236}">
                  <a16:creationId xmlns:a16="http://schemas.microsoft.com/office/drawing/2014/main" id="{1DF2C9EF-A34D-764C-BBAA-EE9639139384}"/>
                </a:ext>
              </a:extLst>
            </p:cNvPr>
            <p:cNvSpPr>
              <a:spLocks noEditPoints="1"/>
            </p:cNvSpPr>
            <p:nvPr/>
          </p:nvSpPr>
          <p:spPr bwMode="auto">
            <a:xfrm>
              <a:off x="18372138" y="27530425"/>
              <a:ext cx="2549525" cy="3403600"/>
            </a:xfrm>
            <a:custGeom>
              <a:avLst/>
              <a:gdLst>
                <a:gd name="T0" fmla="*/ 0 w 281"/>
                <a:gd name="T1" fmla="*/ 375 h 376"/>
                <a:gd name="T2" fmla="*/ 0 w 281"/>
                <a:gd name="T3" fmla="*/ 0 h 376"/>
                <a:gd name="T4" fmla="*/ 3 w 281"/>
                <a:gd name="T5" fmla="*/ 0 h 376"/>
                <a:gd name="T6" fmla="*/ 138 w 281"/>
                <a:gd name="T7" fmla="*/ 1 h 376"/>
                <a:gd name="T8" fmla="*/ 209 w 281"/>
                <a:gd name="T9" fmla="*/ 19 h 376"/>
                <a:gd name="T10" fmla="*/ 266 w 281"/>
                <a:gd name="T11" fmla="*/ 88 h 376"/>
                <a:gd name="T12" fmla="*/ 279 w 281"/>
                <a:gd name="T13" fmla="*/ 213 h 376"/>
                <a:gd name="T14" fmla="*/ 267 w 281"/>
                <a:gd name="T15" fmla="*/ 279 h 376"/>
                <a:gd name="T16" fmla="*/ 169 w 281"/>
                <a:gd name="T17" fmla="*/ 369 h 376"/>
                <a:gd name="T18" fmla="*/ 110 w 281"/>
                <a:gd name="T19" fmla="*/ 375 h 376"/>
                <a:gd name="T20" fmla="*/ 7 w 281"/>
                <a:gd name="T21" fmla="*/ 375 h 376"/>
                <a:gd name="T22" fmla="*/ 0 w 281"/>
                <a:gd name="T23" fmla="*/ 375 h 376"/>
                <a:gd name="T24" fmla="*/ 55 w 281"/>
                <a:gd name="T25" fmla="*/ 51 h 376"/>
                <a:gd name="T26" fmla="*/ 55 w 281"/>
                <a:gd name="T27" fmla="*/ 324 h 376"/>
                <a:gd name="T28" fmla="*/ 83 w 281"/>
                <a:gd name="T29" fmla="*/ 324 h 376"/>
                <a:gd name="T30" fmla="*/ 147 w 281"/>
                <a:gd name="T31" fmla="*/ 321 h 376"/>
                <a:gd name="T32" fmla="*/ 214 w 281"/>
                <a:gd name="T33" fmla="*/ 265 h 376"/>
                <a:gd name="T34" fmla="*/ 222 w 281"/>
                <a:gd name="T35" fmla="*/ 220 h 376"/>
                <a:gd name="T36" fmla="*/ 218 w 281"/>
                <a:gd name="T37" fmla="*/ 125 h 376"/>
                <a:gd name="T38" fmla="*/ 148 w 281"/>
                <a:gd name="T39" fmla="*/ 54 h 376"/>
                <a:gd name="T40" fmla="*/ 55 w 281"/>
                <a:gd name="T41" fmla="*/ 5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 h="376">
                  <a:moveTo>
                    <a:pt x="0" y="375"/>
                  </a:moveTo>
                  <a:cubicBezTo>
                    <a:pt x="0" y="250"/>
                    <a:pt x="0" y="125"/>
                    <a:pt x="0" y="0"/>
                  </a:cubicBezTo>
                  <a:cubicBezTo>
                    <a:pt x="1" y="0"/>
                    <a:pt x="2" y="0"/>
                    <a:pt x="3" y="0"/>
                  </a:cubicBezTo>
                  <a:cubicBezTo>
                    <a:pt x="48" y="0"/>
                    <a:pt x="93" y="0"/>
                    <a:pt x="138" y="1"/>
                  </a:cubicBezTo>
                  <a:cubicBezTo>
                    <a:pt x="163" y="2"/>
                    <a:pt x="187" y="7"/>
                    <a:pt x="209" y="19"/>
                  </a:cubicBezTo>
                  <a:cubicBezTo>
                    <a:pt x="238" y="34"/>
                    <a:pt x="256" y="58"/>
                    <a:pt x="266" y="88"/>
                  </a:cubicBezTo>
                  <a:cubicBezTo>
                    <a:pt x="280" y="129"/>
                    <a:pt x="281" y="170"/>
                    <a:pt x="279" y="213"/>
                  </a:cubicBezTo>
                  <a:cubicBezTo>
                    <a:pt x="277" y="235"/>
                    <a:pt x="274" y="258"/>
                    <a:pt x="267" y="279"/>
                  </a:cubicBezTo>
                  <a:cubicBezTo>
                    <a:pt x="250" y="327"/>
                    <a:pt x="218" y="358"/>
                    <a:pt x="169" y="369"/>
                  </a:cubicBezTo>
                  <a:cubicBezTo>
                    <a:pt x="150" y="373"/>
                    <a:pt x="130" y="374"/>
                    <a:pt x="110" y="375"/>
                  </a:cubicBezTo>
                  <a:cubicBezTo>
                    <a:pt x="76" y="376"/>
                    <a:pt x="42" y="375"/>
                    <a:pt x="7" y="375"/>
                  </a:cubicBezTo>
                  <a:cubicBezTo>
                    <a:pt x="5" y="375"/>
                    <a:pt x="3" y="375"/>
                    <a:pt x="0" y="375"/>
                  </a:cubicBezTo>
                  <a:close/>
                  <a:moveTo>
                    <a:pt x="55" y="51"/>
                  </a:moveTo>
                  <a:cubicBezTo>
                    <a:pt x="55" y="142"/>
                    <a:pt x="55" y="233"/>
                    <a:pt x="55" y="324"/>
                  </a:cubicBezTo>
                  <a:cubicBezTo>
                    <a:pt x="65" y="324"/>
                    <a:pt x="74" y="324"/>
                    <a:pt x="83" y="324"/>
                  </a:cubicBezTo>
                  <a:cubicBezTo>
                    <a:pt x="104" y="323"/>
                    <a:pt x="126" y="324"/>
                    <a:pt x="147" y="321"/>
                  </a:cubicBezTo>
                  <a:cubicBezTo>
                    <a:pt x="180" y="316"/>
                    <a:pt x="204" y="298"/>
                    <a:pt x="214" y="265"/>
                  </a:cubicBezTo>
                  <a:cubicBezTo>
                    <a:pt x="218" y="250"/>
                    <a:pt x="221" y="235"/>
                    <a:pt x="222" y="220"/>
                  </a:cubicBezTo>
                  <a:cubicBezTo>
                    <a:pt x="225" y="188"/>
                    <a:pt x="225" y="157"/>
                    <a:pt x="218" y="125"/>
                  </a:cubicBezTo>
                  <a:cubicBezTo>
                    <a:pt x="210" y="87"/>
                    <a:pt x="188" y="62"/>
                    <a:pt x="148" y="54"/>
                  </a:cubicBezTo>
                  <a:cubicBezTo>
                    <a:pt x="118" y="49"/>
                    <a:pt x="87" y="52"/>
                    <a:pt x="55" y="51"/>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11">
              <a:extLst>
                <a:ext uri="{FF2B5EF4-FFF2-40B4-BE49-F238E27FC236}">
                  <a16:creationId xmlns:a16="http://schemas.microsoft.com/office/drawing/2014/main" id="{0058CB53-30E5-9141-A91D-9FC3532DC4A8}"/>
                </a:ext>
              </a:extLst>
            </p:cNvPr>
            <p:cNvSpPr>
              <a:spLocks noEditPoints="1"/>
            </p:cNvSpPr>
            <p:nvPr/>
          </p:nvSpPr>
          <p:spPr bwMode="auto">
            <a:xfrm>
              <a:off x="11236325" y="27449463"/>
              <a:ext cx="2774950" cy="3556000"/>
            </a:xfrm>
            <a:custGeom>
              <a:avLst/>
              <a:gdLst>
                <a:gd name="T0" fmla="*/ 0 w 306"/>
                <a:gd name="T1" fmla="*/ 197 h 393"/>
                <a:gd name="T2" fmla="*/ 14 w 306"/>
                <a:gd name="T3" fmla="*/ 92 h 393"/>
                <a:gd name="T4" fmla="*/ 103 w 306"/>
                <a:gd name="T5" fmla="*/ 10 h 393"/>
                <a:gd name="T6" fmla="*/ 226 w 306"/>
                <a:gd name="T7" fmla="*/ 17 h 393"/>
                <a:gd name="T8" fmla="*/ 285 w 306"/>
                <a:gd name="T9" fmla="*/ 74 h 393"/>
                <a:gd name="T10" fmla="*/ 305 w 306"/>
                <a:gd name="T11" fmla="*/ 156 h 393"/>
                <a:gd name="T12" fmla="*/ 304 w 306"/>
                <a:gd name="T13" fmla="*/ 240 h 393"/>
                <a:gd name="T14" fmla="*/ 280 w 306"/>
                <a:gd name="T15" fmla="*/ 329 h 393"/>
                <a:gd name="T16" fmla="*/ 205 w 306"/>
                <a:gd name="T17" fmla="*/ 384 h 393"/>
                <a:gd name="T18" fmla="*/ 94 w 306"/>
                <a:gd name="T19" fmla="*/ 383 h 393"/>
                <a:gd name="T20" fmla="*/ 15 w 306"/>
                <a:gd name="T21" fmla="*/ 306 h 393"/>
                <a:gd name="T22" fmla="*/ 0 w 306"/>
                <a:gd name="T23" fmla="*/ 217 h 393"/>
                <a:gd name="T24" fmla="*/ 0 w 306"/>
                <a:gd name="T25" fmla="*/ 197 h 393"/>
                <a:gd name="T26" fmla="*/ 251 w 306"/>
                <a:gd name="T27" fmla="*/ 198 h 393"/>
                <a:gd name="T28" fmla="*/ 250 w 306"/>
                <a:gd name="T29" fmla="*/ 160 h 393"/>
                <a:gd name="T30" fmla="*/ 242 w 306"/>
                <a:gd name="T31" fmla="*/ 114 h 393"/>
                <a:gd name="T32" fmla="*/ 184 w 306"/>
                <a:gd name="T33" fmla="*/ 58 h 393"/>
                <a:gd name="T34" fmla="*/ 132 w 306"/>
                <a:gd name="T35" fmla="*/ 56 h 393"/>
                <a:gd name="T36" fmla="*/ 63 w 306"/>
                <a:gd name="T37" fmla="*/ 117 h 393"/>
                <a:gd name="T38" fmla="*/ 55 w 306"/>
                <a:gd name="T39" fmla="*/ 172 h 393"/>
                <a:gd name="T40" fmla="*/ 63 w 306"/>
                <a:gd name="T41" fmla="*/ 278 h 393"/>
                <a:gd name="T42" fmla="*/ 114 w 306"/>
                <a:gd name="T43" fmla="*/ 334 h 393"/>
                <a:gd name="T44" fmla="*/ 181 w 306"/>
                <a:gd name="T45" fmla="*/ 337 h 393"/>
                <a:gd name="T46" fmla="*/ 243 w 306"/>
                <a:gd name="T47" fmla="*/ 277 h 393"/>
                <a:gd name="T48" fmla="*/ 251 w 306"/>
                <a:gd name="T49"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6" h="393">
                  <a:moveTo>
                    <a:pt x="0" y="197"/>
                  </a:moveTo>
                  <a:cubicBezTo>
                    <a:pt x="0" y="162"/>
                    <a:pt x="2" y="126"/>
                    <a:pt x="14" y="92"/>
                  </a:cubicBezTo>
                  <a:cubicBezTo>
                    <a:pt x="29" y="49"/>
                    <a:pt x="58" y="20"/>
                    <a:pt x="103" y="10"/>
                  </a:cubicBezTo>
                  <a:cubicBezTo>
                    <a:pt x="145" y="0"/>
                    <a:pt x="186" y="1"/>
                    <a:pt x="226" y="17"/>
                  </a:cubicBezTo>
                  <a:cubicBezTo>
                    <a:pt x="253" y="28"/>
                    <a:pt x="272" y="48"/>
                    <a:pt x="285" y="74"/>
                  </a:cubicBezTo>
                  <a:cubicBezTo>
                    <a:pt x="298" y="100"/>
                    <a:pt x="304" y="128"/>
                    <a:pt x="305" y="156"/>
                  </a:cubicBezTo>
                  <a:cubicBezTo>
                    <a:pt x="306" y="184"/>
                    <a:pt x="306" y="212"/>
                    <a:pt x="304" y="240"/>
                  </a:cubicBezTo>
                  <a:cubicBezTo>
                    <a:pt x="303" y="271"/>
                    <a:pt x="296" y="302"/>
                    <a:pt x="280" y="329"/>
                  </a:cubicBezTo>
                  <a:cubicBezTo>
                    <a:pt x="263" y="358"/>
                    <a:pt x="238" y="376"/>
                    <a:pt x="205" y="384"/>
                  </a:cubicBezTo>
                  <a:cubicBezTo>
                    <a:pt x="168" y="393"/>
                    <a:pt x="130" y="393"/>
                    <a:pt x="94" y="383"/>
                  </a:cubicBezTo>
                  <a:cubicBezTo>
                    <a:pt x="55" y="371"/>
                    <a:pt x="29" y="344"/>
                    <a:pt x="15" y="306"/>
                  </a:cubicBezTo>
                  <a:cubicBezTo>
                    <a:pt x="5" y="278"/>
                    <a:pt x="1" y="247"/>
                    <a:pt x="0" y="217"/>
                  </a:cubicBezTo>
                  <a:cubicBezTo>
                    <a:pt x="0" y="210"/>
                    <a:pt x="0" y="204"/>
                    <a:pt x="0" y="197"/>
                  </a:cubicBezTo>
                  <a:close/>
                  <a:moveTo>
                    <a:pt x="251" y="198"/>
                  </a:moveTo>
                  <a:cubicBezTo>
                    <a:pt x="251" y="185"/>
                    <a:pt x="252" y="173"/>
                    <a:pt x="250" y="160"/>
                  </a:cubicBezTo>
                  <a:cubicBezTo>
                    <a:pt x="249" y="145"/>
                    <a:pt x="246" y="129"/>
                    <a:pt x="242" y="114"/>
                  </a:cubicBezTo>
                  <a:cubicBezTo>
                    <a:pt x="234" y="84"/>
                    <a:pt x="214" y="65"/>
                    <a:pt x="184" y="58"/>
                  </a:cubicBezTo>
                  <a:cubicBezTo>
                    <a:pt x="167" y="54"/>
                    <a:pt x="149" y="54"/>
                    <a:pt x="132" y="56"/>
                  </a:cubicBezTo>
                  <a:cubicBezTo>
                    <a:pt x="97" y="61"/>
                    <a:pt x="71" y="82"/>
                    <a:pt x="63" y="117"/>
                  </a:cubicBezTo>
                  <a:cubicBezTo>
                    <a:pt x="59" y="135"/>
                    <a:pt x="56" y="154"/>
                    <a:pt x="55" y="172"/>
                  </a:cubicBezTo>
                  <a:cubicBezTo>
                    <a:pt x="53" y="208"/>
                    <a:pt x="54" y="243"/>
                    <a:pt x="63" y="278"/>
                  </a:cubicBezTo>
                  <a:cubicBezTo>
                    <a:pt x="71" y="305"/>
                    <a:pt x="86" y="325"/>
                    <a:pt x="114" y="334"/>
                  </a:cubicBezTo>
                  <a:cubicBezTo>
                    <a:pt x="136" y="341"/>
                    <a:pt x="159" y="341"/>
                    <a:pt x="181" y="337"/>
                  </a:cubicBezTo>
                  <a:cubicBezTo>
                    <a:pt x="215" y="330"/>
                    <a:pt x="234" y="309"/>
                    <a:pt x="243" y="277"/>
                  </a:cubicBezTo>
                  <a:cubicBezTo>
                    <a:pt x="251" y="251"/>
                    <a:pt x="252" y="225"/>
                    <a:pt x="251" y="198"/>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12">
              <a:extLst>
                <a:ext uri="{FF2B5EF4-FFF2-40B4-BE49-F238E27FC236}">
                  <a16:creationId xmlns:a16="http://schemas.microsoft.com/office/drawing/2014/main" id="{2538C9CC-F9D3-EF47-BE42-08DD9F2A39C6}"/>
                </a:ext>
              </a:extLst>
            </p:cNvPr>
            <p:cNvSpPr>
              <a:spLocks noEditPoints="1"/>
            </p:cNvSpPr>
            <p:nvPr/>
          </p:nvSpPr>
          <p:spPr bwMode="auto">
            <a:xfrm>
              <a:off x="14744700" y="27458988"/>
              <a:ext cx="2794000" cy="3538538"/>
            </a:xfrm>
            <a:custGeom>
              <a:avLst/>
              <a:gdLst>
                <a:gd name="T0" fmla="*/ 308 w 308"/>
                <a:gd name="T1" fmla="*/ 196 h 391"/>
                <a:gd name="T2" fmla="*/ 297 w 308"/>
                <a:gd name="T3" fmla="*/ 289 h 391"/>
                <a:gd name="T4" fmla="*/ 247 w 308"/>
                <a:gd name="T5" fmla="*/ 365 h 391"/>
                <a:gd name="T6" fmla="*/ 192 w 308"/>
                <a:gd name="T7" fmla="*/ 387 h 391"/>
                <a:gd name="T8" fmla="*/ 127 w 308"/>
                <a:gd name="T9" fmla="*/ 388 h 391"/>
                <a:gd name="T10" fmla="*/ 58 w 308"/>
                <a:gd name="T11" fmla="*/ 363 h 391"/>
                <a:gd name="T12" fmla="*/ 16 w 308"/>
                <a:gd name="T13" fmla="*/ 305 h 391"/>
                <a:gd name="T14" fmla="*/ 1 w 308"/>
                <a:gd name="T15" fmla="*/ 220 h 391"/>
                <a:gd name="T16" fmla="*/ 7 w 308"/>
                <a:gd name="T17" fmla="*/ 118 h 391"/>
                <a:gd name="T18" fmla="*/ 36 w 308"/>
                <a:gd name="T19" fmla="*/ 50 h 391"/>
                <a:gd name="T20" fmla="*/ 101 w 308"/>
                <a:gd name="T21" fmla="*/ 9 h 391"/>
                <a:gd name="T22" fmla="*/ 212 w 308"/>
                <a:gd name="T23" fmla="*/ 10 h 391"/>
                <a:gd name="T24" fmla="*/ 286 w 308"/>
                <a:gd name="T25" fmla="*/ 74 h 391"/>
                <a:gd name="T26" fmla="*/ 306 w 308"/>
                <a:gd name="T27" fmla="*/ 155 h 391"/>
                <a:gd name="T28" fmla="*/ 308 w 308"/>
                <a:gd name="T29" fmla="*/ 196 h 391"/>
                <a:gd name="T30" fmla="*/ 57 w 308"/>
                <a:gd name="T31" fmla="*/ 195 h 391"/>
                <a:gd name="T32" fmla="*/ 57 w 308"/>
                <a:gd name="T33" fmla="*/ 233 h 391"/>
                <a:gd name="T34" fmla="*/ 68 w 308"/>
                <a:gd name="T35" fmla="*/ 288 h 391"/>
                <a:gd name="T36" fmla="*/ 120 w 308"/>
                <a:gd name="T37" fmla="*/ 334 h 391"/>
                <a:gd name="T38" fmla="*/ 180 w 308"/>
                <a:gd name="T39" fmla="*/ 336 h 391"/>
                <a:gd name="T40" fmla="*/ 237 w 308"/>
                <a:gd name="T41" fmla="*/ 294 h 391"/>
                <a:gd name="T42" fmla="*/ 250 w 308"/>
                <a:gd name="T43" fmla="*/ 243 h 391"/>
                <a:gd name="T44" fmla="*/ 251 w 308"/>
                <a:gd name="T45" fmla="*/ 161 h 391"/>
                <a:gd name="T46" fmla="*/ 243 w 308"/>
                <a:gd name="T47" fmla="*/ 113 h 391"/>
                <a:gd name="T48" fmla="*/ 185 w 308"/>
                <a:gd name="T49" fmla="*/ 57 h 391"/>
                <a:gd name="T50" fmla="*/ 133 w 308"/>
                <a:gd name="T51" fmla="*/ 55 h 391"/>
                <a:gd name="T52" fmla="*/ 64 w 308"/>
                <a:gd name="T53" fmla="*/ 116 h 391"/>
                <a:gd name="T54" fmla="*/ 57 w 308"/>
                <a:gd name="T55" fmla="*/ 195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8" h="391">
                  <a:moveTo>
                    <a:pt x="308" y="196"/>
                  </a:moveTo>
                  <a:cubicBezTo>
                    <a:pt x="307" y="228"/>
                    <a:pt x="305" y="259"/>
                    <a:pt x="297" y="289"/>
                  </a:cubicBezTo>
                  <a:cubicBezTo>
                    <a:pt x="289" y="320"/>
                    <a:pt x="274" y="346"/>
                    <a:pt x="247" y="365"/>
                  </a:cubicBezTo>
                  <a:cubicBezTo>
                    <a:pt x="230" y="377"/>
                    <a:pt x="212" y="383"/>
                    <a:pt x="192" y="387"/>
                  </a:cubicBezTo>
                  <a:cubicBezTo>
                    <a:pt x="170" y="390"/>
                    <a:pt x="149" y="391"/>
                    <a:pt x="127" y="388"/>
                  </a:cubicBezTo>
                  <a:cubicBezTo>
                    <a:pt x="102" y="385"/>
                    <a:pt x="79" y="378"/>
                    <a:pt x="58" y="363"/>
                  </a:cubicBezTo>
                  <a:cubicBezTo>
                    <a:pt x="38" y="349"/>
                    <a:pt x="25" y="329"/>
                    <a:pt x="16" y="305"/>
                  </a:cubicBezTo>
                  <a:cubicBezTo>
                    <a:pt x="6" y="278"/>
                    <a:pt x="2" y="249"/>
                    <a:pt x="1" y="220"/>
                  </a:cubicBezTo>
                  <a:cubicBezTo>
                    <a:pt x="0" y="186"/>
                    <a:pt x="1" y="152"/>
                    <a:pt x="7" y="118"/>
                  </a:cubicBezTo>
                  <a:cubicBezTo>
                    <a:pt x="12" y="94"/>
                    <a:pt x="21" y="70"/>
                    <a:pt x="36" y="50"/>
                  </a:cubicBezTo>
                  <a:cubicBezTo>
                    <a:pt x="53" y="29"/>
                    <a:pt x="75" y="16"/>
                    <a:pt x="101" y="9"/>
                  </a:cubicBezTo>
                  <a:cubicBezTo>
                    <a:pt x="138" y="0"/>
                    <a:pt x="175" y="0"/>
                    <a:pt x="212" y="10"/>
                  </a:cubicBezTo>
                  <a:cubicBezTo>
                    <a:pt x="246" y="20"/>
                    <a:pt x="271" y="42"/>
                    <a:pt x="286" y="74"/>
                  </a:cubicBezTo>
                  <a:cubicBezTo>
                    <a:pt x="298" y="100"/>
                    <a:pt x="304" y="127"/>
                    <a:pt x="306" y="155"/>
                  </a:cubicBezTo>
                  <a:cubicBezTo>
                    <a:pt x="307" y="169"/>
                    <a:pt x="307" y="183"/>
                    <a:pt x="308" y="196"/>
                  </a:cubicBezTo>
                  <a:close/>
                  <a:moveTo>
                    <a:pt x="57" y="195"/>
                  </a:moveTo>
                  <a:cubicBezTo>
                    <a:pt x="57" y="208"/>
                    <a:pt x="56" y="220"/>
                    <a:pt x="57" y="233"/>
                  </a:cubicBezTo>
                  <a:cubicBezTo>
                    <a:pt x="58" y="252"/>
                    <a:pt x="61" y="270"/>
                    <a:pt x="68" y="288"/>
                  </a:cubicBezTo>
                  <a:cubicBezTo>
                    <a:pt x="77" y="312"/>
                    <a:pt x="94" y="328"/>
                    <a:pt x="120" y="334"/>
                  </a:cubicBezTo>
                  <a:cubicBezTo>
                    <a:pt x="140" y="339"/>
                    <a:pt x="160" y="340"/>
                    <a:pt x="180" y="336"/>
                  </a:cubicBezTo>
                  <a:cubicBezTo>
                    <a:pt x="205" y="332"/>
                    <a:pt x="225" y="319"/>
                    <a:pt x="237" y="294"/>
                  </a:cubicBezTo>
                  <a:cubicBezTo>
                    <a:pt x="245" y="278"/>
                    <a:pt x="249" y="261"/>
                    <a:pt x="250" y="243"/>
                  </a:cubicBezTo>
                  <a:cubicBezTo>
                    <a:pt x="251" y="216"/>
                    <a:pt x="252" y="188"/>
                    <a:pt x="251" y="161"/>
                  </a:cubicBezTo>
                  <a:cubicBezTo>
                    <a:pt x="251" y="145"/>
                    <a:pt x="247" y="128"/>
                    <a:pt x="243" y="113"/>
                  </a:cubicBezTo>
                  <a:cubicBezTo>
                    <a:pt x="235" y="83"/>
                    <a:pt x="215" y="64"/>
                    <a:pt x="185" y="57"/>
                  </a:cubicBezTo>
                  <a:cubicBezTo>
                    <a:pt x="168" y="53"/>
                    <a:pt x="150" y="53"/>
                    <a:pt x="133" y="55"/>
                  </a:cubicBezTo>
                  <a:cubicBezTo>
                    <a:pt x="98" y="60"/>
                    <a:pt x="73" y="82"/>
                    <a:pt x="64" y="116"/>
                  </a:cubicBezTo>
                  <a:cubicBezTo>
                    <a:pt x="57" y="142"/>
                    <a:pt x="56" y="168"/>
                    <a:pt x="57" y="195"/>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13">
              <a:extLst>
                <a:ext uri="{FF2B5EF4-FFF2-40B4-BE49-F238E27FC236}">
                  <a16:creationId xmlns:a16="http://schemas.microsoft.com/office/drawing/2014/main" id="{A7E359AD-87CA-374A-9E6F-C84421E45CE9}"/>
                </a:ext>
              </a:extLst>
            </p:cNvPr>
            <p:cNvSpPr>
              <a:spLocks/>
            </p:cNvSpPr>
            <p:nvPr/>
          </p:nvSpPr>
          <p:spPr bwMode="auto">
            <a:xfrm>
              <a:off x="8351838" y="27530425"/>
              <a:ext cx="2239963" cy="3394075"/>
            </a:xfrm>
            <a:custGeom>
              <a:avLst/>
              <a:gdLst>
                <a:gd name="T0" fmla="*/ 55 w 247"/>
                <a:gd name="T1" fmla="*/ 158 h 375"/>
                <a:gd name="T2" fmla="*/ 223 w 247"/>
                <a:gd name="T3" fmla="*/ 158 h 375"/>
                <a:gd name="T4" fmla="*/ 223 w 247"/>
                <a:gd name="T5" fmla="*/ 209 h 375"/>
                <a:gd name="T6" fmla="*/ 55 w 247"/>
                <a:gd name="T7" fmla="*/ 209 h 375"/>
                <a:gd name="T8" fmla="*/ 55 w 247"/>
                <a:gd name="T9" fmla="*/ 375 h 375"/>
                <a:gd name="T10" fmla="*/ 0 w 247"/>
                <a:gd name="T11" fmla="*/ 375 h 375"/>
                <a:gd name="T12" fmla="*/ 0 w 247"/>
                <a:gd name="T13" fmla="*/ 0 h 375"/>
                <a:gd name="T14" fmla="*/ 247 w 247"/>
                <a:gd name="T15" fmla="*/ 0 h 375"/>
                <a:gd name="T16" fmla="*/ 247 w 247"/>
                <a:gd name="T17" fmla="*/ 51 h 375"/>
                <a:gd name="T18" fmla="*/ 55 w 247"/>
                <a:gd name="T19" fmla="*/ 51 h 375"/>
                <a:gd name="T20" fmla="*/ 55 w 247"/>
                <a:gd name="T21" fmla="*/ 15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7" h="375">
                  <a:moveTo>
                    <a:pt x="55" y="158"/>
                  </a:moveTo>
                  <a:cubicBezTo>
                    <a:pt x="111" y="158"/>
                    <a:pt x="167" y="158"/>
                    <a:pt x="223" y="158"/>
                  </a:cubicBezTo>
                  <a:cubicBezTo>
                    <a:pt x="223" y="175"/>
                    <a:pt x="223" y="192"/>
                    <a:pt x="223" y="209"/>
                  </a:cubicBezTo>
                  <a:cubicBezTo>
                    <a:pt x="168" y="209"/>
                    <a:pt x="111" y="209"/>
                    <a:pt x="55" y="209"/>
                  </a:cubicBezTo>
                  <a:cubicBezTo>
                    <a:pt x="55" y="265"/>
                    <a:pt x="55" y="320"/>
                    <a:pt x="55" y="375"/>
                  </a:cubicBezTo>
                  <a:cubicBezTo>
                    <a:pt x="36" y="375"/>
                    <a:pt x="18" y="375"/>
                    <a:pt x="0" y="375"/>
                  </a:cubicBezTo>
                  <a:cubicBezTo>
                    <a:pt x="0" y="250"/>
                    <a:pt x="0" y="125"/>
                    <a:pt x="0" y="0"/>
                  </a:cubicBezTo>
                  <a:cubicBezTo>
                    <a:pt x="82" y="0"/>
                    <a:pt x="164" y="0"/>
                    <a:pt x="247" y="0"/>
                  </a:cubicBezTo>
                  <a:cubicBezTo>
                    <a:pt x="247" y="17"/>
                    <a:pt x="247" y="34"/>
                    <a:pt x="247" y="51"/>
                  </a:cubicBezTo>
                  <a:cubicBezTo>
                    <a:pt x="183" y="51"/>
                    <a:pt x="119" y="51"/>
                    <a:pt x="55" y="51"/>
                  </a:cubicBezTo>
                  <a:cubicBezTo>
                    <a:pt x="55" y="87"/>
                    <a:pt x="55" y="122"/>
                    <a:pt x="55" y="158"/>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14">
              <a:extLst>
                <a:ext uri="{FF2B5EF4-FFF2-40B4-BE49-F238E27FC236}">
                  <a16:creationId xmlns:a16="http://schemas.microsoft.com/office/drawing/2014/main" id="{78EFB342-F580-5349-8412-707A88C0EF66}"/>
                </a:ext>
              </a:extLst>
            </p:cNvPr>
            <p:cNvSpPr>
              <a:spLocks/>
            </p:cNvSpPr>
            <p:nvPr/>
          </p:nvSpPr>
          <p:spPr bwMode="auto">
            <a:xfrm>
              <a:off x="6057900" y="20589875"/>
              <a:ext cx="4144963" cy="4787900"/>
            </a:xfrm>
            <a:custGeom>
              <a:avLst/>
              <a:gdLst>
                <a:gd name="T0" fmla="*/ 0 w 457"/>
                <a:gd name="T1" fmla="*/ 446 h 529"/>
                <a:gd name="T2" fmla="*/ 62 w 457"/>
                <a:gd name="T3" fmla="*/ 382 h 529"/>
                <a:gd name="T4" fmla="*/ 249 w 457"/>
                <a:gd name="T5" fmla="*/ 449 h 529"/>
                <a:gd name="T6" fmla="*/ 354 w 457"/>
                <a:gd name="T7" fmla="*/ 384 h 529"/>
                <a:gd name="T8" fmla="*/ 354 w 457"/>
                <a:gd name="T9" fmla="*/ 382 h 529"/>
                <a:gd name="T10" fmla="*/ 220 w 457"/>
                <a:gd name="T11" fmla="*/ 304 h 529"/>
                <a:gd name="T12" fmla="*/ 23 w 457"/>
                <a:gd name="T13" fmla="*/ 150 h 529"/>
                <a:gd name="T14" fmla="*/ 23 w 457"/>
                <a:gd name="T15" fmla="*/ 149 h 529"/>
                <a:gd name="T16" fmla="*/ 225 w 457"/>
                <a:gd name="T17" fmla="*/ 0 h 529"/>
                <a:gd name="T18" fmla="*/ 440 w 457"/>
                <a:gd name="T19" fmla="*/ 65 h 529"/>
                <a:gd name="T20" fmla="*/ 384 w 457"/>
                <a:gd name="T21" fmla="*/ 133 h 529"/>
                <a:gd name="T22" fmla="*/ 224 w 457"/>
                <a:gd name="T23" fmla="*/ 80 h 529"/>
                <a:gd name="T24" fmla="*/ 127 w 457"/>
                <a:gd name="T25" fmla="*/ 141 h 529"/>
                <a:gd name="T26" fmla="*/ 127 w 457"/>
                <a:gd name="T27" fmla="*/ 142 h 529"/>
                <a:gd name="T28" fmla="*/ 267 w 457"/>
                <a:gd name="T29" fmla="*/ 223 h 529"/>
                <a:gd name="T30" fmla="*/ 457 w 457"/>
                <a:gd name="T31" fmla="*/ 374 h 529"/>
                <a:gd name="T32" fmla="*/ 457 w 457"/>
                <a:gd name="T33" fmla="*/ 375 h 529"/>
                <a:gd name="T34" fmla="*/ 246 w 457"/>
                <a:gd name="T35" fmla="*/ 529 h 529"/>
                <a:gd name="T36" fmla="*/ 0 w 457"/>
                <a:gd name="T37" fmla="*/ 446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7" h="529">
                  <a:moveTo>
                    <a:pt x="0" y="446"/>
                  </a:moveTo>
                  <a:cubicBezTo>
                    <a:pt x="62" y="382"/>
                    <a:pt x="62" y="382"/>
                    <a:pt x="62" y="382"/>
                  </a:cubicBezTo>
                  <a:cubicBezTo>
                    <a:pt x="119" y="424"/>
                    <a:pt x="175" y="449"/>
                    <a:pt x="249" y="449"/>
                  </a:cubicBezTo>
                  <a:cubicBezTo>
                    <a:pt x="313" y="449"/>
                    <a:pt x="354" y="423"/>
                    <a:pt x="354" y="384"/>
                  </a:cubicBezTo>
                  <a:cubicBezTo>
                    <a:pt x="354" y="382"/>
                    <a:pt x="354" y="382"/>
                    <a:pt x="354" y="382"/>
                  </a:cubicBezTo>
                  <a:cubicBezTo>
                    <a:pt x="354" y="346"/>
                    <a:pt x="330" y="326"/>
                    <a:pt x="220" y="304"/>
                  </a:cubicBezTo>
                  <a:cubicBezTo>
                    <a:pt x="94" y="278"/>
                    <a:pt x="23" y="245"/>
                    <a:pt x="23" y="150"/>
                  </a:cubicBezTo>
                  <a:cubicBezTo>
                    <a:pt x="23" y="149"/>
                    <a:pt x="23" y="149"/>
                    <a:pt x="23" y="149"/>
                  </a:cubicBezTo>
                  <a:cubicBezTo>
                    <a:pt x="23" y="61"/>
                    <a:pt x="108" y="0"/>
                    <a:pt x="225" y="0"/>
                  </a:cubicBezTo>
                  <a:cubicBezTo>
                    <a:pt x="311" y="0"/>
                    <a:pt x="380" y="23"/>
                    <a:pt x="440" y="65"/>
                  </a:cubicBezTo>
                  <a:cubicBezTo>
                    <a:pt x="384" y="133"/>
                    <a:pt x="384" y="133"/>
                    <a:pt x="384" y="133"/>
                  </a:cubicBezTo>
                  <a:cubicBezTo>
                    <a:pt x="331" y="98"/>
                    <a:pt x="278" y="80"/>
                    <a:pt x="224" y="80"/>
                  </a:cubicBezTo>
                  <a:cubicBezTo>
                    <a:pt x="163" y="80"/>
                    <a:pt x="127" y="107"/>
                    <a:pt x="127" y="141"/>
                  </a:cubicBezTo>
                  <a:cubicBezTo>
                    <a:pt x="127" y="142"/>
                    <a:pt x="127" y="142"/>
                    <a:pt x="127" y="142"/>
                  </a:cubicBezTo>
                  <a:cubicBezTo>
                    <a:pt x="127" y="182"/>
                    <a:pt x="154" y="200"/>
                    <a:pt x="267" y="223"/>
                  </a:cubicBezTo>
                  <a:cubicBezTo>
                    <a:pt x="392" y="250"/>
                    <a:pt x="457" y="288"/>
                    <a:pt x="457" y="374"/>
                  </a:cubicBezTo>
                  <a:cubicBezTo>
                    <a:pt x="457" y="375"/>
                    <a:pt x="457" y="375"/>
                    <a:pt x="457" y="375"/>
                  </a:cubicBezTo>
                  <a:cubicBezTo>
                    <a:pt x="457" y="471"/>
                    <a:pt x="370" y="529"/>
                    <a:pt x="246" y="529"/>
                  </a:cubicBezTo>
                  <a:cubicBezTo>
                    <a:pt x="156" y="529"/>
                    <a:pt x="71" y="501"/>
                    <a:pt x="0" y="44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Freeform 15">
              <a:extLst>
                <a:ext uri="{FF2B5EF4-FFF2-40B4-BE49-F238E27FC236}">
                  <a16:creationId xmlns:a16="http://schemas.microsoft.com/office/drawing/2014/main" id="{E0AA8507-AABC-1D4F-BE3B-B4C1D622D7C5}"/>
                </a:ext>
              </a:extLst>
            </p:cNvPr>
            <p:cNvSpPr>
              <a:spLocks/>
            </p:cNvSpPr>
            <p:nvPr/>
          </p:nvSpPr>
          <p:spPr bwMode="auto">
            <a:xfrm>
              <a:off x="11117263" y="20653375"/>
              <a:ext cx="3990975" cy="4651375"/>
            </a:xfrm>
            <a:custGeom>
              <a:avLst/>
              <a:gdLst>
                <a:gd name="T0" fmla="*/ 0 w 2514"/>
                <a:gd name="T1" fmla="*/ 0 h 2930"/>
                <a:gd name="T2" fmla="*/ 2514 w 2514"/>
                <a:gd name="T3" fmla="*/ 0 h 2930"/>
                <a:gd name="T4" fmla="*/ 2514 w 2514"/>
                <a:gd name="T5" fmla="*/ 468 h 2930"/>
                <a:gd name="T6" fmla="*/ 595 w 2514"/>
                <a:gd name="T7" fmla="*/ 468 h 2930"/>
                <a:gd name="T8" fmla="*/ 595 w 2514"/>
                <a:gd name="T9" fmla="*/ 1271 h 2930"/>
                <a:gd name="T10" fmla="*/ 2297 w 2514"/>
                <a:gd name="T11" fmla="*/ 1271 h 2930"/>
                <a:gd name="T12" fmla="*/ 2297 w 2514"/>
                <a:gd name="T13" fmla="*/ 1739 h 2930"/>
                <a:gd name="T14" fmla="*/ 595 w 2514"/>
                <a:gd name="T15" fmla="*/ 1739 h 2930"/>
                <a:gd name="T16" fmla="*/ 595 w 2514"/>
                <a:gd name="T17" fmla="*/ 2930 h 2930"/>
                <a:gd name="T18" fmla="*/ 0 w 2514"/>
                <a:gd name="T19" fmla="*/ 2930 h 2930"/>
                <a:gd name="T20" fmla="*/ 0 w 2514"/>
                <a:gd name="T21" fmla="*/ 0 h 2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4" h="2930">
                  <a:moveTo>
                    <a:pt x="0" y="0"/>
                  </a:moveTo>
                  <a:lnTo>
                    <a:pt x="2514" y="0"/>
                  </a:lnTo>
                  <a:lnTo>
                    <a:pt x="2514" y="468"/>
                  </a:lnTo>
                  <a:lnTo>
                    <a:pt x="595" y="468"/>
                  </a:lnTo>
                  <a:lnTo>
                    <a:pt x="595" y="1271"/>
                  </a:lnTo>
                  <a:lnTo>
                    <a:pt x="2297" y="1271"/>
                  </a:lnTo>
                  <a:lnTo>
                    <a:pt x="2297" y="1739"/>
                  </a:lnTo>
                  <a:lnTo>
                    <a:pt x="595" y="1739"/>
                  </a:lnTo>
                  <a:lnTo>
                    <a:pt x="595" y="2930"/>
                  </a:lnTo>
                  <a:lnTo>
                    <a:pt x="0" y="2930"/>
                  </a:lnTo>
                  <a:lnTo>
                    <a:pt x="0" y="0"/>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Rectangle 16">
              <a:extLst>
                <a:ext uri="{FF2B5EF4-FFF2-40B4-BE49-F238E27FC236}">
                  <a16:creationId xmlns:a16="http://schemas.microsoft.com/office/drawing/2014/main" id="{17AB8A11-67A2-FE42-9E33-800501849DCD}"/>
                </a:ext>
              </a:extLst>
            </p:cNvPr>
            <p:cNvSpPr>
              <a:spLocks noChangeArrowheads="1"/>
            </p:cNvSpPr>
            <p:nvPr/>
          </p:nvSpPr>
          <p:spPr bwMode="auto">
            <a:xfrm>
              <a:off x="15797213" y="22663150"/>
              <a:ext cx="889000" cy="912813"/>
            </a:xfrm>
            <a:prstGeom prst="rect">
              <a:avLst/>
            </a:prstGeom>
            <a:solidFill>
              <a:srgbClr val="2E9E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17">
              <a:extLst>
                <a:ext uri="{FF2B5EF4-FFF2-40B4-BE49-F238E27FC236}">
                  <a16:creationId xmlns:a16="http://schemas.microsoft.com/office/drawing/2014/main" id="{39B449DC-E447-A94C-AD53-BCA5991EDDCF}"/>
                </a:ext>
              </a:extLst>
            </p:cNvPr>
            <p:cNvSpPr>
              <a:spLocks/>
            </p:cNvSpPr>
            <p:nvPr/>
          </p:nvSpPr>
          <p:spPr bwMode="auto">
            <a:xfrm>
              <a:off x="17800638" y="20653375"/>
              <a:ext cx="4254500" cy="4651375"/>
            </a:xfrm>
            <a:custGeom>
              <a:avLst/>
              <a:gdLst>
                <a:gd name="T0" fmla="*/ 0 w 2680"/>
                <a:gd name="T1" fmla="*/ 0 h 2930"/>
                <a:gd name="T2" fmla="*/ 509 w 2680"/>
                <a:gd name="T3" fmla="*/ 0 h 2930"/>
                <a:gd name="T4" fmla="*/ 1343 w 2680"/>
                <a:gd name="T5" fmla="*/ 1385 h 2930"/>
                <a:gd name="T6" fmla="*/ 2171 w 2680"/>
                <a:gd name="T7" fmla="*/ 0 h 2930"/>
                <a:gd name="T8" fmla="*/ 2680 w 2680"/>
                <a:gd name="T9" fmla="*/ 0 h 2930"/>
                <a:gd name="T10" fmla="*/ 2680 w 2680"/>
                <a:gd name="T11" fmla="*/ 2930 h 2930"/>
                <a:gd name="T12" fmla="*/ 2200 w 2680"/>
                <a:gd name="T13" fmla="*/ 2930 h 2930"/>
                <a:gd name="T14" fmla="*/ 2200 w 2680"/>
                <a:gd name="T15" fmla="*/ 832 h 2930"/>
                <a:gd name="T16" fmla="*/ 1343 w 2680"/>
                <a:gd name="T17" fmla="*/ 2212 h 2930"/>
                <a:gd name="T18" fmla="*/ 1326 w 2680"/>
                <a:gd name="T19" fmla="*/ 2212 h 2930"/>
                <a:gd name="T20" fmla="*/ 469 w 2680"/>
                <a:gd name="T21" fmla="*/ 838 h 2930"/>
                <a:gd name="T22" fmla="*/ 469 w 2680"/>
                <a:gd name="T23" fmla="*/ 2930 h 2930"/>
                <a:gd name="T24" fmla="*/ 0 w 2680"/>
                <a:gd name="T25" fmla="*/ 2930 h 2930"/>
                <a:gd name="T26" fmla="*/ 0 w 2680"/>
                <a:gd name="T27" fmla="*/ 0 h 2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80" h="2930">
                  <a:moveTo>
                    <a:pt x="0" y="0"/>
                  </a:moveTo>
                  <a:lnTo>
                    <a:pt x="509" y="0"/>
                  </a:lnTo>
                  <a:lnTo>
                    <a:pt x="1343" y="1385"/>
                  </a:lnTo>
                  <a:lnTo>
                    <a:pt x="2171" y="0"/>
                  </a:lnTo>
                  <a:lnTo>
                    <a:pt x="2680" y="0"/>
                  </a:lnTo>
                  <a:lnTo>
                    <a:pt x="2680" y="2930"/>
                  </a:lnTo>
                  <a:lnTo>
                    <a:pt x="2200" y="2930"/>
                  </a:lnTo>
                  <a:lnTo>
                    <a:pt x="2200" y="832"/>
                  </a:lnTo>
                  <a:lnTo>
                    <a:pt x="1343" y="2212"/>
                  </a:lnTo>
                  <a:lnTo>
                    <a:pt x="1326" y="2212"/>
                  </a:lnTo>
                  <a:lnTo>
                    <a:pt x="469" y="838"/>
                  </a:lnTo>
                  <a:lnTo>
                    <a:pt x="469" y="2930"/>
                  </a:lnTo>
                  <a:lnTo>
                    <a:pt x="0" y="2930"/>
                  </a:lnTo>
                  <a:lnTo>
                    <a:pt x="0" y="0"/>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18">
              <a:extLst>
                <a:ext uri="{FF2B5EF4-FFF2-40B4-BE49-F238E27FC236}">
                  <a16:creationId xmlns:a16="http://schemas.microsoft.com/office/drawing/2014/main" id="{EAFA8B2E-773D-234B-8FE5-2D856C4260D6}"/>
                </a:ext>
              </a:extLst>
            </p:cNvPr>
            <p:cNvSpPr>
              <a:spLocks noEditPoints="1"/>
            </p:cNvSpPr>
            <p:nvPr/>
          </p:nvSpPr>
          <p:spPr bwMode="auto">
            <a:xfrm>
              <a:off x="22617113" y="20680363"/>
              <a:ext cx="4514850" cy="4624388"/>
            </a:xfrm>
            <a:custGeom>
              <a:avLst/>
              <a:gdLst>
                <a:gd name="T0" fmla="*/ 2844 w 2844"/>
                <a:gd name="T1" fmla="*/ 2913 h 2913"/>
                <a:gd name="T2" fmla="*/ 2296 w 2844"/>
                <a:gd name="T3" fmla="*/ 2913 h 2913"/>
                <a:gd name="T4" fmla="*/ 2285 w 2844"/>
                <a:gd name="T5" fmla="*/ 2896 h 2913"/>
                <a:gd name="T6" fmla="*/ 2028 w 2844"/>
                <a:gd name="T7" fmla="*/ 2229 h 2913"/>
                <a:gd name="T8" fmla="*/ 811 w 2844"/>
                <a:gd name="T9" fmla="*/ 2229 h 2913"/>
                <a:gd name="T10" fmla="*/ 537 w 2844"/>
                <a:gd name="T11" fmla="*/ 2913 h 2913"/>
                <a:gd name="T12" fmla="*/ 0 w 2844"/>
                <a:gd name="T13" fmla="*/ 2913 h 2913"/>
                <a:gd name="T14" fmla="*/ 1188 w 2844"/>
                <a:gd name="T15" fmla="*/ 0 h 2913"/>
                <a:gd name="T16" fmla="*/ 1656 w 2844"/>
                <a:gd name="T17" fmla="*/ 0 h 2913"/>
                <a:gd name="T18" fmla="*/ 2844 w 2844"/>
                <a:gd name="T19" fmla="*/ 2913 h 2913"/>
                <a:gd name="T20" fmla="*/ 999 w 2844"/>
                <a:gd name="T21" fmla="*/ 1733 h 2913"/>
                <a:gd name="T22" fmla="*/ 1833 w 2844"/>
                <a:gd name="T23" fmla="*/ 1733 h 2913"/>
                <a:gd name="T24" fmla="*/ 1416 w 2844"/>
                <a:gd name="T25" fmla="*/ 696 h 2913"/>
                <a:gd name="T26" fmla="*/ 999 w 2844"/>
                <a:gd name="T27" fmla="*/ 173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4" h="2913">
                  <a:moveTo>
                    <a:pt x="2844" y="2913"/>
                  </a:moveTo>
                  <a:lnTo>
                    <a:pt x="2296" y="2913"/>
                  </a:lnTo>
                  <a:lnTo>
                    <a:pt x="2285" y="2896"/>
                  </a:lnTo>
                  <a:lnTo>
                    <a:pt x="2028" y="2229"/>
                  </a:lnTo>
                  <a:lnTo>
                    <a:pt x="811" y="2229"/>
                  </a:lnTo>
                  <a:lnTo>
                    <a:pt x="537" y="2913"/>
                  </a:lnTo>
                  <a:lnTo>
                    <a:pt x="0" y="2913"/>
                  </a:lnTo>
                  <a:lnTo>
                    <a:pt x="1188" y="0"/>
                  </a:lnTo>
                  <a:lnTo>
                    <a:pt x="1656" y="0"/>
                  </a:lnTo>
                  <a:lnTo>
                    <a:pt x="2844" y="2913"/>
                  </a:lnTo>
                  <a:close/>
                  <a:moveTo>
                    <a:pt x="999" y="1733"/>
                  </a:moveTo>
                  <a:lnTo>
                    <a:pt x="1833" y="1733"/>
                  </a:lnTo>
                  <a:lnTo>
                    <a:pt x="1416" y="696"/>
                  </a:lnTo>
                  <a:lnTo>
                    <a:pt x="999" y="1733"/>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19">
              <a:extLst>
                <a:ext uri="{FF2B5EF4-FFF2-40B4-BE49-F238E27FC236}">
                  <a16:creationId xmlns:a16="http://schemas.microsoft.com/office/drawing/2014/main" id="{B7F83127-1063-9A40-9F21-34FA5FE44A31}"/>
                </a:ext>
              </a:extLst>
            </p:cNvPr>
            <p:cNvSpPr>
              <a:spLocks noEditPoints="1"/>
            </p:cNvSpPr>
            <p:nvPr/>
          </p:nvSpPr>
          <p:spPr bwMode="auto">
            <a:xfrm>
              <a:off x="27730450" y="20707350"/>
              <a:ext cx="3690938" cy="4597400"/>
            </a:xfrm>
            <a:custGeom>
              <a:avLst/>
              <a:gdLst>
                <a:gd name="T0" fmla="*/ 407 w 407"/>
                <a:gd name="T1" fmla="*/ 508 h 508"/>
                <a:gd name="T2" fmla="*/ 300 w 407"/>
                <a:gd name="T3" fmla="*/ 508 h 508"/>
                <a:gd name="T4" fmla="*/ 298 w 407"/>
                <a:gd name="T5" fmla="*/ 506 h 508"/>
                <a:gd name="T6" fmla="*/ 186 w 407"/>
                <a:gd name="T7" fmla="*/ 335 h 508"/>
                <a:gd name="T8" fmla="*/ 91 w 407"/>
                <a:gd name="T9" fmla="*/ 335 h 508"/>
                <a:gd name="T10" fmla="*/ 91 w 407"/>
                <a:gd name="T11" fmla="*/ 508 h 508"/>
                <a:gd name="T12" fmla="*/ 0 w 407"/>
                <a:gd name="T13" fmla="*/ 508 h 508"/>
                <a:gd name="T14" fmla="*/ 0 w 407"/>
                <a:gd name="T15" fmla="*/ 0 h 508"/>
                <a:gd name="T16" fmla="*/ 212 w 407"/>
                <a:gd name="T17" fmla="*/ 0 h 508"/>
                <a:gd name="T18" fmla="*/ 349 w 407"/>
                <a:gd name="T19" fmla="*/ 52 h 508"/>
                <a:gd name="T20" fmla="*/ 389 w 407"/>
                <a:gd name="T21" fmla="*/ 162 h 508"/>
                <a:gd name="T22" fmla="*/ 389 w 407"/>
                <a:gd name="T23" fmla="*/ 164 h 508"/>
                <a:gd name="T24" fmla="*/ 281 w 407"/>
                <a:gd name="T25" fmla="*/ 317 h 508"/>
                <a:gd name="T26" fmla="*/ 407 w 407"/>
                <a:gd name="T27" fmla="*/ 508 h 508"/>
                <a:gd name="T28" fmla="*/ 91 w 407"/>
                <a:gd name="T29" fmla="*/ 247 h 508"/>
                <a:gd name="T30" fmla="*/ 206 w 407"/>
                <a:gd name="T31" fmla="*/ 247 h 508"/>
                <a:gd name="T32" fmla="*/ 296 w 407"/>
                <a:gd name="T33" fmla="*/ 169 h 508"/>
                <a:gd name="T34" fmla="*/ 296 w 407"/>
                <a:gd name="T35" fmla="*/ 167 h 508"/>
                <a:gd name="T36" fmla="*/ 205 w 407"/>
                <a:gd name="T37" fmla="*/ 90 h 508"/>
                <a:gd name="T38" fmla="*/ 91 w 407"/>
                <a:gd name="T39" fmla="*/ 90 h 508"/>
                <a:gd name="T40" fmla="*/ 91 w 407"/>
                <a:gd name="T41" fmla="*/ 247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7" h="508">
                  <a:moveTo>
                    <a:pt x="407" y="508"/>
                  </a:moveTo>
                  <a:cubicBezTo>
                    <a:pt x="300" y="508"/>
                    <a:pt x="300" y="508"/>
                    <a:pt x="300" y="508"/>
                  </a:cubicBezTo>
                  <a:cubicBezTo>
                    <a:pt x="298" y="506"/>
                    <a:pt x="298" y="506"/>
                    <a:pt x="298" y="506"/>
                  </a:cubicBezTo>
                  <a:cubicBezTo>
                    <a:pt x="186" y="335"/>
                    <a:pt x="186" y="335"/>
                    <a:pt x="186" y="335"/>
                  </a:cubicBezTo>
                  <a:cubicBezTo>
                    <a:pt x="91" y="335"/>
                    <a:pt x="91" y="335"/>
                    <a:pt x="91" y="335"/>
                  </a:cubicBezTo>
                  <a:cubicBezTo>
                    <a:pt x="91" y="508"/>
                    <a:pt x="91" y="508"/>
                    <a:pt x="91" y="508"/>
                  </a:cubicBezTo>
                  <a:cubicBezTo>
                    <a:pt x="0" y="508"/>
                    <a:pt x="0" y="508"/>
                    <a:pt x="0" y="508"/>
                  </a:cubicBezTo>
                  <a:cubicBezTo>
                    <a:pt x="0" y="0"/>
                    <a:pt x="0" y="0"/>
                    <a:pt x="0" y="0"/>
                  </a:cubicBezTo>
                  <a:cubicBezTo>
                    <a:pt x="212" y="0"/>
                    <a:pt x="212" y="0"/>
                    <a:pt x="212" y="0"/>
                  </a:cubicBezTo>
                  <a:cubicBezTo>
                    <a:pt x="270" y="0"/>
                    <a:pt x="317" y="18"/>
                    <a:pt x="349" y="52"/>
                  </a:cubicBezTo>
                  <a:cubicBezTo>
                    <a:pt x="375" y="80"/>
                    <a:pt x="389" y="119"/>
                    <a:pt x="389" y="162"/>
                  </a:cubicBezTo>
                  <a:cubicBezTo>
                    <a:pt x="389" y="164"/>
                    <a:pt x="389" y="164"/>
                    <a:pt x="389" y="164"/>
                  </a:cubicBezTo>
                  <a:cubicBezTo>
                    <a:pt x="389" y="239"/>
                    <a:pt x="350" y="294"/>
                    <a:pt x="281" y="317"/>
                  </a:cubicBezTo>
                  <a:lnTo>
                    <a:pt x="407" y="508"/>
                  </a:lnTo>
                  <a:close/>
                  <a:moveTo>
                    <a:pt x="91" y="247"/>
                  </a:moveTo>
                  <a:cubicBezTo>
                    <a:pt x="206" y="247"/>
                    <a:pt x="206" y="247"/>
                    <a:pt x="206" y="247"/>
                  </a:cubicBezTo>
                  <a:cubicBezTo>
                    <a:pt x="261" y="247"/>
                    <a:pt x="296" y="217"/>
                    <a:pt x="296" y="169"/>
                  </a:cubicBezTo>
                  <a:cubicBezTo>
                    <a:pt x="296" y="167"/>
                    <a:pt x="296" y="167"/>
                    <a:pt x="296" y="167"/>
                  </a:cubicBezTo>
                  <a:cubicBezTo>
                    <a:pt x="296" y="117"/>
                    <a:pt x="264" y="90"/>
                    <a:pt x="205" y="90"/>
                  </a:cubicBezTo>
                  <a:cubicBezTo>
                    <a:pt x="91" y="90"/>
                    <a:pt x="91" y="90"/>
                    <a:pt x="91" y="90"/>
                  </a:cubicBezTo>
                  <a:lnTo>
                    <a:pt x="91" y="247"/>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Rectangle 20">
              <a:extLst>
                <a:ext uri="{FF2B5EF4-FFF2-40B4-BE49-F238E27FC236}">
                  <a16:creationId xmlns:a16="http://schemas.microsoft.com/office/drawing/2014/main" id="{C18EF113-D2A7-2F42-86D2-DBC6ACB978DC}"/>
                </a:ext>
              </a:extLst>
            </p:cNvPr>
            <p:cNvSpPr>
              <a:spLocks noChangeArrowheads="1"/>
            </p:cNvSpPr>
            <p:nvPr/>
          </p:nvSpPr>
          <p:spPr bwMode="auto">
            <a:xfrm>
              <a:off x="32202438" y="20707350"/>
              <a:ext cx="823913" cy="4597400"/>
            </a:xfrm>
            <a:prstGeom prst="rect">
              <a:avLst/>
            </a:prstGeom>
            <a:solidFill>
              <a:srgbClr val="2E9E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21">
              <a:extLst>
                <a:ext uri="{FF2B5EF4-FFF2-40B4-BE49-F238E27FC236}">
                  <a16:creationId xmlns:a16="http://schemas.microsoft.com/office/drawing/2014/main" id="{2D65C5F6-3194-C949-92AA-3C1579C9088B}"/>
                </a:ext>
              </a:extLst>
            </p:cNvPr>
            <p:cNvSpPr>
              <a:spLocks/>
            </p:cNvSpPr>
            <p:nvPr/>
          </p:nvSpPr>
          <p:spPr bwMode="auto">
            <a:xfrm>
              <a:off x="34078863" y="20707350"/>
              <a:ext cx="3754438" cy="4597400"/>
            </a:xfrm>
            <a:custGeom>
              <a:avLst/>
              <a:gdLst>
                <a:gd name="T0" fmla="*/ 2365 w 2365"/>
                <a:gd name="T1" fmla="*/ 2896 h 2896"/>
                <a:gd name="T2" fmla="*/ 1931 w 2365"/>
                <a:gd name="T3" fmla="*/ 2896 h 2896"/>
                <a:gd name="T4" fmla="*/ 1925 w 2365"/>
                <a:gd name="T5" fmla="*/ 2885 h 2896"/>
                <a:gd name="T6" fmla="*/ 514 w 2365"/>
                <a:gd name="T7" fmla="*/ 935 h 2896"/>
                <a:gd name="T8" fmla="*/ 514 w 2365"/>
                <a:gd name="T9" fmla="*/ 2896 h 2896"/>
                <a:gd name="T10" fmla="*/ 0 w 2365"/>
                <a:gd name="T11" fmla="*/ 2896 h 2896"/>
                <a:gd name="T12" fmla="*/ 0 w 2365"/>
                <a:gd name="T13" fmla="*/ 0 h 2896"/>
                <a:gd name="T14" fmla="*/ 474 w 2365"/>
                <a:gd name="T15" fmla="*/ 0 h 2896"/>
                <a:gd name="T16" fmla="*/ 480 w 2365"/>
                <a:gd name="T17" fmla="*/ 12 h 2896"/>
                <a:gd name="T18" fmla="*/ 1851 w 2365"/>
                <a:gd name="T19" fmla="*/ 1910 h 2896"/>
                <a:gd name="T20" fmla="*/ 1851 w 2365"/>
                <a:gd name="T21" fmla="*/ 0 h 2896"/>
                <a:gd name="T22" fmla="*/ 2365 w 2365"/>
                <a:gd name="T23" fmla="*/ 0 h 2896"/>
                <a:gd name="T24" fmla="*/ 2365 w 2365"/>
                <a:gd name="T25" fmla="*/ 2896 h 2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65" h="2896">
                  <a:moveTo>
                    <a:pt x="2365" y="2896"/>
                  </a:moveTo>
                  <a:lnTo>
                    <a:pt x="1931" y="2896"/>
                  </a:lnTo>
                  <a:lnTo>
                    <a:pt x="1925" y="2885"/>
                  </a:lnTo>
                  <a:lnTo>
                    <a:pt x="514" y="935"/>
                  </a:lnTo>
                  <a:lnTo>
                    <a:pt x="514" y="2896"/>
                  </a:lnTo>
                  <a:lnTo>
                    <a:pt x="0" y="2896"/>
                  </a:lnTo>
                  <a:lnTo>
                    <a:pt x="0" y="0"/>
                  </a:lnTo>
                  <a:lnTo>
                    <a:pt x="474" y="0"/>
                  </a:lnTo>
                  <a:lnTo>
                    <a:pt x="480" y="12"/>
                  </a:lnTo>
                  <a:lnTo>
                    <a:pt x="1851" y="1910"/>
                  </a:lnTo>
                  <a:lnTo>
                    <a:pt x="1851" y="0"/>
                  </a:lnTo>
                  <a:lnTo>
                    <a:pt x="2365" y="0"/>
                  </a:lnTo>
                  <a:lnTo>
                    <a:pt x="2365" y="2896"/>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22">
              <a:extLst>
                <a:ext uri="{FF2B5EF4-FFF2-40B4-BE49-F238E27FC236}">
                  <a16:creationId xmlns:a16="http://schemas.microsoft.com/office/drawing/2014/main" id="{09C5BD8A-540C-D54E-86A3-9E7E7852B52A}"/>
                </a:ext>
              </a:extLst>
            </p:cNvPr>
            <p:cNvSpPr>
              <a:spLocks/>
            </p:cNvSpPr>
            <p:nvPr/>
          </p:nvSpPr>
          <p:spPr bwMode="auto">
            <a:xfrm>
              <a:off x="9585325" y="4600575"/>
              <a:ext cx="11998325" cy="12849225"/>
            </a:xfrm>
            <a:custGeom>
              <a:avLst/>
              <a:gdLst>
                <a:gd name="T0" fmla="*/ 954 w 1323"/>
                <a:gd name="T1" fmla="*/ 357 h 1420"/>
                <a:gd name="T2" fmla="*/ 954 w 1323"/>
                <a:gd name="T3" fmla="*/ 357 h 1420"/>
                <a:gd name="T4" fmla="*/ 550 w 1323"/>
                <a:gd name="T5" fmla="*/ 19 h 1420"/>
                <a:gd name="T6" fmla="*/ 320 w 1323"/>
                <a:gd name="T7" fmla="*/ 769 h 1420"/>
                <a:gd name="T8" fmla="*/ 954 w 1323"/>
                <a:gd name="T9" fmla="*/ 1420 h 1420"/>
                <a:gd name="T10" fmla="*/ 1323 w 1323"/>
                <a:gd name="T11" fmla="*/ 1058 h 1420"/>
                <a:gd name="T12" fmla="*/ 1132 w 1323"/>
                <a:gd name="T13" fmla="*/ 799 h 1420"/>
                <a:gd name="T14" fmla="*/ 954 w 1323"/>
                <a:gd name="T15" fmla="*/ 357 h 14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3" h="1420">
                  <a:moveTo>
                    <a:pt x="954" y="357"/>
                  </a:moveTo>
                  <a:cubicBezTo>
                    <a:pt x="954" y="357"/>
                    <a:pt x="954" y="357"/>
                    <a:pt x="954" y="357"/>
                  </a:cubicBezTo>
                  <a:cubicBezTo>
                    <a:pt x="846" y="0"/>
                    <a:pt x="550" y="19"/>
                    <a:pt x="550" y="19"/>
                  </a:cubicBezTo>
                  <a:cubicBezTo>
                    <a:pt x="147" y="19"/>
                    <a:pt x="0" y="406"/>
                    <a:pt x="320" y="769"/>
                  </a:cubicBezTo>
                  <a:cubicBezTo>
                    <a:pt x="519" y="1010"/>
                    <a:pt x="954" y="1420"/>
                    <a:pt x="954" y="1420"/>
                  </a:cubicBezTo>
                  <a:cubicBezTo>
                    <a:pt x="954" y="1420"/>
                    <a:pt x="1139" y="1246"/>
                    <a:pt x="1323" y="1058"/>
                  </a:cubicBezTo>
                  <a:cubicBezTo>
                    <a:pt x="1261" y="976"/>
                    <a:pt x="1196" y="886"/>
                    <a:pt x="1132" y="799"/>
                  </a:cubicBezTo>
                  <a:cubicBezTo>
                    <a:pt x="987" y="590"/>
                    <a:pt x="943" y="489"/>
                    <a:pt x="954" y="357"/>
                  </a:cubicBezTo>
                  <a:close/>
                </a:path>
              </a:pathLst>
            </a:custGeom>
            <a:solidFill>
              <a:srgbClr val="73B4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23">
              <a:extLst>
                <a:ext uri="{FF2B5EF4-FFF2-40B4-BE49-F238E27FC236}">
                  <a16:creationId xmlns:a16="http://schemas.microsoft.com/office/drawing/2014/main" id="{1A514CC9-87AB-3549-954C-8C051FF1E9CB}"/>
                </a:ext>
              </a:extLst>
            </p:cNvPr>
            <p:cNvSpPr>
              <a:spLocks/>
            </p:cNvSpPr>
            <p:nvPr/>
          </p:nvSpPr>
          <p:spPr bwMode="auto">
            <a:xfrm>
              <a:off x="21484974" y="1930400"/>
              <a:ext cx="12966704" cy="15538462"/>
            </a:xfrm>
            <a:custGeom>
              <a:avLst/>
              <a:gdLst>
                <a:gd name="T0" fmla="*/ 841 w 1430"/>
                <a:gd name="T1" fmla="*/ 314 h 1717"/>
                <a:gd name="T2" fmla="*/ 490 w 1430"/>
                <a:gd name="T3" fmla="*/ 526 h 1717"/>
                <a:gd name="T4" fmla="*/ 490 w 1430"/>
                <a:gd name="T5" fmla="*/ 521 h 1717"/>
                <a:gd name="T6" fmla="*/ 466 w 1430"/>
                <a:gd name="T7" fmla="*/ 406 h 1717"/>
                <a:gd name="T8" fmla="*/ 617 w 1430"/>
                <a:gd name="T9" fmla="*/ 290 h 1717"/>
                <a:gd name="T10" fmla="*/ 700 w 1430"/>
                <a:gd name="T11" fmla="*/ 0 h 1717"/>
                <a:gd name="T12" fmla="*/ 436 w 1430"/>
                <a:gd name="T13" fmla="*/ 361 h 1717"/>
                <a:gd name="T14" fmla="*/ 299 w 1430"/>
                <a:gd name="T15" fmla="*/ 209 h 1717"/>
                <a:gd name="T16" fmla="*/ 253 w 1430"/>
                <a:gd name="T17" fmla="*/ 271 h 1717"/>
                <a:gd name="T18" fmla="*/ 441 w 1430"/>
                <a:gd name="T19" fmla="*/ 485 h 1717"/>
                <a:gd name="T20" fmla="*/ 428 w 1430"/>
                <a:gd name="T21" fmla="*/ 576 h 1717"/>
                <a:gd name="T22" fmla="*/ 266 w 1430"/>
                <a:gd name="T23" fmla="*/ 1064 h 1717"/>
                <a:gd name="T24" fmla="*/ 0 w 1430"/>
                <a:gd name="T25" fmla="*/ 1353 h 1717"/>
                <a:gd name="T26" fmla="*/ 323 w 1430"/>
                <a:gd name="T27" fmla="*/ 1717 h 1717"/>
                <a:gd name="T28" fmla="*/ 437 w 1430"/>
                <a:gd name="T29" fmla="*/ 1670 h 1717"/>
                <a:gd name="T30" fmla="*/ 553 w 1430"/>
                <a:gd name="T31" fmla="*/ 1717 h 1717"/>
                <a:gd name="T32" fmla="*/ 1110 w 1430"/>
                <a:gd name="T33" fmla="*/ 1085 h 1717"/>
                <a:gd name="T34" fmla="*/ 841 w 1430"/>
                <a:gd name="T35" fmla="*/ 314 h 1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0" h="1717">
                  <a:moveTo>
                    <a:pt x="841" y="314"/>
                  </a:moveTo>
                  <a:cubicBezTo>
                    <a:pt x="841" y="314"/>
                    <a:pt x="620" y="300"/>
                    <a:pt x="490" y="526"/>
                  </a:cubicBezTo>
                  <a:cubicBezTo>
                    <a:pt x="490" y="523"/>
                    <a:pt x="490" y="521"/>
                    <a:pt x="490" y="521"/>
                  </a:cubicBezTo>
                  <a:cubicBezTo>
                    <a:pt x="490" y="479"/>
                    <a:pt x="481" y="442"/>
                    <a:pt x="466" y="406"/>
                  </a:cubicBezTo>
                  <a:cubicBezTo>
                    <a:pt x="496" y="368"/>
                    <a:pt x="536" y="338"/>
                    <a:pt x="617" y="290"/>
                  </a:cubicBezTo>
                  <a:cubicBezTo>
                    <a:pt x="735" y="222"/>
                    <a:pt x="746" y="84"/>
                    <a:pt x="700" y="0"/>
                  </a:cubicBezTo>
                  <a:cubicBezTo>
                    <a:pt x="666" y="125"/>
                    <a:pt x="454" y="64"/>
                    <a:pt x="436" y="361"/>
                  </a:cubicBezTo>
                  <a:cubicBezTo>
                    <a:pt x="421" y="311"/>
                    <a:pt x="366" y="224"/>
                    <a:pt x="299" y="209"/>
                  </a:cubicBezTo>
                  <a:cubicBezTo>
                    <a:pt x="262" y="215"/>
                    <a:pt x="254" y="241"/>
                    <a:pt x="253" y="271"/>
                  </a:cubicBezTo>
                  <a:cubicBezTo>
                    <a:pt x="353" y="298"/>
                    <a:pt x="415" y="366"/>
                    <a:pt x="441" y="485"/>
                  </a:cubicBezTo>
                  <a:cubicBezTo>
                    <a:pt x="449" y="531"/>
                    <a:pt x="439" y="561"/>
                    <a:pt x="428" y="576"/>
                  </a:cubicBezTo>
                  <a:cubicBezTo>
                    <a:pt x="464" y="715"/>
                    <a:pt x="418" y="892"/>
                    <a:pt x="266" y="1064"/>
                  </a:cubicBezTo>
                  <a:cubicBezTo>
                    <a:pt x="197" y="1148"/>
                    <a:pt x="98" y="1253"/>
                    <a:pt x="0" y="1353"/>
                  </a:cubicBezTo>
                  <a:cubicBezTo>
                    <a:pt x="151" y="1554"/>
                    <a:pt x="282" y="1717"/>
                    <a:pt x="323" y="1717"/>
                  </a:cubicBezTo>
                  <a:cubicBezTo>
                    <a:pt x="382" y="1717"/>
                    <a:pt x="380" y="1670"/>
                    <a:pt x="437" y="1670"/>
                  </a:cubicBezTo>
                  <a:cubicBezTo>
                    <a:pt x="494" y="1670"/>
                    <a:pt x="497" y="1717"/>
                    <a:pt x="553" y="1717"/>
                  </a:cubicBezTo>
                  <a:cubicBezTo>
                    <a:pt x="609" y="1717"/>
                    <a:pt x="976" y="1253"/>
                    <a:pt x="1110" y="1085"/>
                  </a:cubicBezTo>
                  <a:cubicBezTo>
                    <a:pt x="1430" y="677"/>
                    <a:pt x="1174" y="314"/>
                    <a:pt x="841" y="314"/>
                  </a:cubicBezTo>
                  <a:close/>
                </a:path>
              </a:pathLst>
            </a:custGeom>
            <a:solidFill>
              <a:srgbClr val="73B4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24">
              <a:extLst>
                <a:ext uri="{FF2B5EF4-FFF2-40B4-BE49-F238E27FC236}">
                  <a16:creationId xmlns:a16="http://schemas.microsoft.com/office/drawing/2014/main" id="{E7966E91-2F19-AF45-A158-61BCBF07CB0F}"/>
                </a:ext>
              </a:extLst>
            </p:cNvPr>
            <p:cNvSpPr>
              <a:spLocks/>
            </p:cNvSpPr>
            <p:nvPr/>
          </p:nvSpPr>
          <p:spPr bwMode="auto">
            <a:xfrm>
              <a:off x="18137188" y="4772025"/>
              <a:ext cx="7653338" cy="9402763"/>
            </a:xfrm>
            <a:custGeom>
              <a:avLst/>
              <a:gdLst>
                <a:gd name="T0" fmla="*/ 808 w 844"/>
                <a:gd name="T1" fmla="*/ 262 h 1039"/>
                <a:gd name="T2" fmla="*/ 443 w 844"/>
                <a:gd name="T3" fmla="*/ 1 h 1039"/>
                <a:gd name="T4" fmla="*/ 382 w 844"/>
                <a:gd name="T5" fmla="*/ 1 h 1039"/>
                <a:gd name="T6" fmla="*/ 11 w 844"/>
                <a:gd name="T7" fmla="*/ 338 h 1039"/>
                <a:gd name="T8" fmla="*/ 11 w 844"/>
                <a:gd name="T9" fmla="*/ 338 h 1039"/>
                <a:gd name="T10" fmla="*/ 189 w 844"/>
                <a:gd name="T11" fmla="*/ 780 h 1039"/>
                <a:gd name="T12" fmla="*/ 380 w 844"/>
                <a:gd name="T13" fmla="*/ 1039 h 1039"/>
                <a:gd name="T14" fmla="*/ 646 w 844"/>
                <a:gd name="T15" fmla="*/ 750 h 1039"/>
                <a:gd name="T16" fmla="*/ 808 w 844"/>
                <a:gd name="T17" fmla="*/ 262 h 1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4" h="1039">
                  <a:moveTo>
                    <a:pt x="808" y="262"/>
                  </a:moveTo>
                  <a:cubicBezTo>
                    <a:pt x="771" y="114"/>
                    <a:pt x="640" y="10"/>
                    <a:pt x="443" y="1"/>
                  </a:cubicBezTo>
                  <a:cubicBezTo>
                    <a:pt x="427" y="0"/>
                    <a:pt x="399" y="0"/>
                    <a:pt x="382" y="1"/>
                  </a:cubicBezTo>
                  <a:cubicBezTo>
                    <a:pt x="163" y="14"/>
                    <a:pt x="27" y="159"/>
                    <a:pt x="11" y="338"/>
                  </a:cubicBezTo>
                  <a:cubicBezTo>
                    <a:pt x="11" y="338"/>
                    <a:pt x="11" y="338"/>
                    <a:pt x="11" y="338"/>
                  </a:cubicBezTo>
                  <a:cubicBezTo>
                    <a:pt x="0" y="470"/>
                    <a:pt x="44" y="571"/>
                    <a:pt x="189" y="780"/>
                  </a:cubicBezTo>
                  <a:cubicBezTo>
                    <a:pt x="253" y="867"/>
                    <a:pt x="318" y="957"/>
                    <a:pt x="380" y="1039"/>
                  </a:cubicBezTo>
                  <a:cubicBezTo>
                    <a:pt x="478" y="939"/>
                    <a:pt x="577" y="834"/>
                    <a:pt x="646" y="750"/>
                  </a:cubicBezTo>
                  <a:cubicBezTo>
                    <a:pt x="798" y="578"/>
                    <a:pt x="844" y="401"/>
                    <a:pt x="808" y="262"/>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 name="Picture Placeholder 4"/>
          <p:cNvSpPr>
            <a:spLocks noGrp="1"/>
          </p:cNvSpPr>
          <p:nvPr>
            <p:ph type="pic" sz="quarter" idx="10"/>
          </p:nvPr>
        </p:nvSpPr>
        <p:spPr>
          <a:xfrm>
            <a:off x="0" y="1371600"/>
            <a:ext cx="6096000" cy="4114800"/>
          </a:xfrm>
        </p:spPr>
        <p:txBody>
          <a:bodyPr anchor="ctr"/>
          <a:lstStyle>
            <a:lvl1pPr marL="0" indent="0" algn="ctr">
              <a:buNone/>
              <a:defRPr sz="1400">
                <a:solidFill>
                  <a:schemeClr val="tx1"/>
                </a:solidFill>
              </a:defRPr>
            </a:lvl1pPr>
          </a:lstStyle>
          <a:p>
            <a:r>
              <a:rPr lang="en-US"/>
              <a:t>Click icon to add picture</a:t>
            </a:r>
          </a:p>
        </p:txBody>
      </p:sp>
      <p:sp>
        <p:nvSpPr>
          <p:cNvPr id="7" name="Picture Placeholder 6"/>
          <p:cNvSpPr>
            <a:spLocks noGrp="1"/>
          </p:cNvSpPr>
          <p:nvPr>
            <p:ph type="pic" sz="quarter" idx="11"/>
          </p:nvPr>
        </p:nvSpPr>
        <p:spPr>
          <a:xfrm>
            <a:off x="6106510" y="1371600"/>
            <a:ext cx="3026664" cy="4114800"/>
          </a:xfrm>
        </p:spPr>
        <p:txBody>
          <a:bodyPr anchor="ctr"/>
          <a:lstStyle>
            <a:lvl1pPr marL="0" indent="0" algn="ctr">
              <a:buNone/>
              <a:defRPr sz="1400">
                <a:solidFill>
                  <a:schemeClr val="tx1"/>
                </a:solidFill>
              </a:defRPr>
            </a:lvl1pPr>
          </a:lstStyle>
          <a:p>
            <a:r>
              <a:rPr lang="en-US"/>
              <a:t>Click icon to add picture</a:t>
            </a:r>
          </a:p>
        </p:txBody>
      </p:sp>
      <p:sp>
        <p:nvSpPr>
          <p:cNvPr id="10" name="Picture Placeholder 9"/>
          <p:cNvSpPr>
            <a:spLocks noGrp="1"/>
          </p:cNvSpPr>
          <p:nvPr>
            <p:ph type="pic" sz="quarter" idx="12"/>
          </p:nvPr>
        </p:nvSpPr>
        <p:spPr>
          <a:xfrm>
            <a:off x="9144000" y="1371600"/>
            <a:ext cx="3048000" cy="4114800"/>
          </a:xfrm>
        </p:spPr>
        <p:txBody>
          <a:bodyPr anchor="ctr"/>
          <a:lstStyle>
            <a:lvl1pPr marL="0" indent="0" algn="ctr">
              <a:buNone/>
              <a:defRPr sz="1400">
                <a:solidFill>
                  <a:schemeClr val="tx1"/>
                </a:solidFill>
              </a:defRPr>
            </a:lvl1pPr>
          </a:lstStyle>
          <a:p>
            <a:r>
              <a:rPr lang="en-US"/>
              <a:t>Click icon to add picture</a:t>
            </a:r>
          </a:p>
        </p:txBody>
      </p:sp>
      <p:grpSp>
        <p:nvGrpSpPr>
          <p:cNvPr id="48" name="Group 47"/>
          <p:cNvGrpSpPr/>
          <p:nvPr userDrawn="1"/>
        </p:nvGrpSpPr>
        <p:grpSpPr>
          <a:xfrm>
            <a:off x="0" y="0"/>
            <a:ext cx="12192000" cy="228600"/>
            <a:chOff x="0" y="0"/>
            <a:chExt cx="12192000" cy="228600"/>
          </a:xfrm>
        </p:grpSpPr>
        <p:cxnSp>
          <p:nvCxnSpPr>
            <p:cNvPr id="49" name="Straight Connector 48"/>
            <p:cNvCxnSpPr/>
            <p:nvPr userDrawn="1"/>
          </p:nvCxnSpPr>
          <p:spPr>
            <a:xfrm flipV="1">
              <a:off x="0" y="0"/>
              <a:ext cx="76200" cy="762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flipV="1">
              <a:off x="0" y="0"/>
              <a:ext cx="152400" cy="1524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a:xfrm flipV="1">
              <a:off x="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flipV="1">
              <a:off x="7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flipV="1">
              <a:off x="15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a:xfrm flipV="1">
              <a:off x="22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userDrawn="1"/>
          </p:nvCxnSpPr>
          <p:spPr>
            <a:xfrm flipV="1">
              <a:off x="30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flipV="1">
              <a:off x="38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userDrawn="1"/>
          </p:nvCxnSpPr>
          <p:spPr>
            <a:xfrm flipV="1">
              <a:off x="45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userDrawn="1"/>
          </p:nvCxnSpPr>
          <p:spPr>
            <a:xfrm flipV="1">
              <a:off x="53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userDrawn="1"/>
          </p:nvCxnSpPr>
          <p:spPr>
            <a:xfrm flipV="1">
              <a:off x="609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userDrawn="1"/>
          </p:nvCxnSpPr>
          <p:spPr>
            <a:xfrm flipV="1">
              <a:off x="685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userDrawn="1"/>
          </p:nvCxnSpPr>
          <p:spPr>
            <a:xfrm flipV="1">
              <a:off x="762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userDrawn="1"/>
          </p:nvCxnSpPr>
          <p:spPr>
            <a:xfrm flipV="1">
              <a:off x="838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flipV="1">
              <a:off x="914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userDrawn="1"/>
          </p:nvCxnSpPr>
          <p:spPr>
            <a:xfrm flipV="1">
              <a:off x="990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userDrawn="1"/>
          </p:nvCxnSpPr>
          <p:spPr>
            <a:xfrm flipV="1">
              <a:off x="1066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userDrawn="1"/>
          </p:nvCxnSpPr>
          <p:spPr>
            <a:xfrm flipV="1">
              <a:off x="1143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userDrawn="1"/>
          </p:nvCxnSpPr>
          <p:spPr>
            <a:xfrm flipV="1">
              <a:off x="1219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flipV="1">
              <a:off x="1295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userDrawn="1"/>
          </p:nvCxnSpPr>
          <p:spPr>
            <a:xfrm flipV="1">
              <a:off x="1371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userDrawn="1"/>
          </p:nvCxnSpPr>
          <p:spPr>
            <a:xfrm flipV="1">
              <a:off x="1447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userDrawn="1"/>
          </p:nvCxnSpPr>
          <p:spPr>
            <a:xfrm flipV="1">
              <a:off x="1524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a:xfrm flipV="1">
              <a:off x="1600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userDrawn="1"/>
          </p:nvCxnSpPr>
          <p:spPr>
            <a:xfrm flipV="1">
              <a:off x="1676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flipV="1">
              <a:off x="1752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userDrawn="1"/>
          </p:nvCxnSpPr>
          <p:spPr>
            <a:xfrm flipV="1">
              <a:off x="1828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userDrawn="1"/>
          </p:nvCxnSpPr>
          <p:spPr>
            <a:xfrm flipV="1">
              <a:off x="1905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flipV="1">
              <a:off x="1981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flipV="1">
              <a:off x="2057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userDrawn="1"/>
          </p:nvCxnSpPr>
          <p:spPr>
            <a:xfrm flipV="1">
              <a:off x="2133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flipV="1">
              <a:off x="2209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userDrawn="1"/>
          </p:nvCxnSpPr>
          <p:spPr>
            <a:xfrm flipV="1">
              <a:off x="2286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flipV="1">
              <a:off x="2362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userDrawn="1"/>
          </p:nvCxnSpPr>
          <p:spPr>
            <a:xfrm flipV="1">
              <a:off x="2438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userDrawn="1"/>
          </p:nvCxnSpPr>
          <p:spPr>
            <a:xfrm flipV="1">
              <a:off x="2514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userDrawn="1"/>
          </p:nvCxnSpPr>
          <p:spPr>
            <a:xfrm flipV="1">
              <a:off x="2590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userDrawn="1"/>
          </p:nvCxnSpPr>
          <p:spPr>
            <a:xfrm flipV="1">
              <a:off x="2667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userDrawn="1"/>
          </p:nvCxnSpPr>
          <p:spPr>
            <a:xfrm flipV="1">
              <a:off x="2743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userDrawn="1"/>
          </p:nvCxnSpPr>
          <p:spPr>
            <a:xfrm flipV="1">
              <a:off x="2819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userDrawn="1"/>
          </p:nvCxnSpPr>
          <p:spPr>
            <a:xfrm flipV="1">
              <a:off x="2895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userDrawn="1"/>
          </p:nvCxnSpPr>
          <p:spPr>
            <a:xfrm flipV="1">
              <a:off x="2971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userDrawn="1"/>
          </p:nvCxnSpPr>
          <p:spPr>
            <a:xfrm flipV="1">
              <a:off x="3048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userDrawn="1"/>
          </p:nvCxnSpPr>
          <p:spPr>
            <a:xfrm flipV="1">
              <a:off x="3124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userDrawn="1"/>
          </p:nvCxnSpPr>
          <p:spPr>
            <a:xfrm flipV="1">
              <a:off x="3200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userDrawn="1"/>
          </p:nvCxnSpPr>
          <p:spPr>
            <a:xfrm flipV="1">
              <a:off x="3276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userDrawn="1"/>
          </p:nvCxnSpPr>
          <p:spPr>
            <a:xfrm flipV="1">
              <a:off x="3352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userDrawn="1"/>
          </p:nvCxnSpPr>
          <p:spPr>
            <a:xfrm flipV="1">
              <a:off x="3429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userDrawn="1"/>
          </p:nvCxnSpPr>
          <p:spPr>
            <a:xfrm flipV="1">
              <a:off x="3505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userDrawn="1"/>
          </p:nvCxnSpPr>
          <p:spPr>
            <a:xfrm flipV="1">
              <a:off x="3581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userDrawn="1"/>
          </p:nvCxnSpPr>
          <p:spPr>
            <a:xfrm flipV="1">
              <a:off x="3657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userDrawn="1"/>
          </p:nvCxnSpPr>
          <p:spPr>
            <a:xfrm flipV="1">
              <a:off x="3733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userDrawn="1"/>
          </p:nvCxnSpPr>
          <p:spPr>
            <a:xfrm flipV="1">
              <a:off x="3810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userDrawn="1"/>
          </p:nvCxnSpPr>
          <p:spPr>
            <a:xfrm flipV="1">
              <a:off x="388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userDrawn="1"/>
          </p:nvCxnSpPr>
          <p:spPr>
            <a:xfrm flipV="1">
              <a:off x="396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userDrawn="1"/>
          </p:nvCxnSpPr>
          <p:spPr>
            <a:xfrm flipV="1">
              <a:off x="403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flipV="1">
              <a:off x="411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userDrawn="1"/>
          </p:nvCxnSpPr>
          <p:spPr>
            <a:xfrm flipV="1">
              <a:off x="419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userDrawn="1"/>
          </p:nvCxnSpPr>
          <p:spPr>
            <a:xfrm flipV="1">
              <a:off x="426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flipV="1">
              <a:off x="434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userDrawn="1"/>
          </p:nvCxnSpPr>
          <p:spPr>
            <a:xfrm flipV="1">
              <a:off x="4419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userDrawn="1"/>
          </p:nvCxnSpPr>
          <p:spPr>
            <a:xfrm flipV="1">
              <a:off x="4495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userDrawn="1"/>
          </p:nvCxnSpPr>
          <p:spPr>
            <a:xfrm flipV="1">
              <a:off x="4572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userDrawn="1"/>
          </p:nvCxnSpPr>
          <p:spPr>
            <a:xfrm flipV="1">
              <a:off x="4648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userDrawn="1"/>
          </p:nvCxnSpPr>
          <p:spPr>
            <a:xfrm flipV="1">
              <a:off x="4724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userDrawn="1"/>
          </p:nvCxnSpPr>
          <p:spPr>
            <a:xfrm flipV="1">
              <a:off x="4800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flipV="1">
              <a:off x="4876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userDrawn="1"/>
          </p:nvCxnSpPr>
          <p:spPr>
            <a:xfrm flipV="1">
              <a:off x="4953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userDrawn="1"/>
          </p:nvCxnSpPr>
          <p:spPr>
            <a:xfrm flipV="1">
              <a:off x="5029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userDrawn="1"/>
          </p:nvCxnSpPr>
          <p:spPr>
            <a:xfrm flipV="1">
              <a:off x="5105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userDrawn="1"/>
          </p:nvCxnSpPr>
          <p:spPr>
            <a:xfrm flipV="1">
              <a:off x="5181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userDrawn="1"/>
          </p:nvCxnSpPr>
          <p:spPr>
            <a:xfrm flipV="1">
              <a:off x="5257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userDrawn="1"/>
          </p:nvCxnSpPr>
          <p:spPr>
            <a:xfrm flipV="1">
              <a:off x="5334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userDrawn="1"/>
          </p:nvCxnSpPr>
          <p:spPr>
            <a:xfrm flipV="1">
              <a:off x="5410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userDrawn="1"/>
          </p:nvCxnSpPr>
          <p:spPr>
            <a:xfrm flipV="1">
              <a:off x="5486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userDrawn="1"/>
          </p:nvCxnSpPr>
          <p:spPr>
            <a:xfrm flipV="1">
              <a:off x="5562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userDrawn="1"/>
          </p:nvCxnSpPr>
          <p:spPr>
            <a:xfrm flipV="1">
              <a:off x="5638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flipV="1">
              <a:off x="5715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userDrawn="1"/>
          </p:nvCxnSpPr>
          <p:spPr>
            <a:xfrm flipV="1">
              <a:off x="5791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userDrawn="1"/>
          </p:nvCxnSpPr>
          <p:spPr>
            <a:xfrm flipV="1">
              <a:off x="5867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userDrawn="1"/>
          </p:nvCxnSpPr>
          <p:spPr>
            <a:xfrm flipV="1">
              <a:off x="5943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userDrawn="1"/>
          </p:nvCxnSpPr>
          <p:spPr>
            <a:xfrm flipV="1">
              <a:off x="6019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userDrawn="1"/>
          </p:nvCxnSpPr>
          <p:spPr>
            <a:xfrm flipV="1">
              <a:off x="6096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userDrawn="1"/>
          </p:nvCxnSpPr>
          <p:spPr>
            <a:xfrm flipV="1">
              <a:off x="6172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userDrawn="1"/>
          </p:nvCxnSpPr>
          <p:spPr>
            <a:xfrm flipV="1">
              <a:off x="6248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userDrawn="1"/>
          </p:nvCxnSpPr>
          <p:spPr>
            <a:xfrm flipV="1">
              <a:off x="6324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userDrawn="1"/>
          </p:nvCxnSpPr>
          <p:spPr>
            <a:xfrm flipV="1">
              <a:off x="6400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userDrawn="1"/>
          </p:nvCxnSpPr>
          <p:spPr>
            <a:xfrm flipV="1">
              <a:off x="6477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userDrawn="1"/>
          </p:nvCxnSpPr>
          <p:spPr>
            <a:xfrm flipV="1">
              <a:off x="6553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userDrawn="1"/>
          </p:nvCxnSpPr>
          <p:spPr>
            <a:xfrm flipV="1">
              <a:off x="6629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userDrawn="1"/>
          </p:nvCxnSpPr>
          <p:spPr>
            <a:xfrm flipV="1">
              <a:off x="6705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userDrawn="1"/>
          </p:nvCxnSpPr>
          <p:spPr>
            <a:xfrm flipV="1">
              <a:off x="6781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userDrawn="1"/>
          </p:nvCxnSpPr>
          <p:spPr>
            <a:xfrm flipV="1">
              <a:off x="6858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userDrawn="1"/>
          </p:nvCxnSpPr>
          <p:spPr>
            <a:xfrm flipV="1">
              <a:off x="6934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userDrawn="1"/>
          </p:nvCxnSpPr>
          <p:spPr>
            <a:xfrm flipV="1">
              <a:off x="7010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userDrawn="1"/>
          </p:nvCxnSpPr>
          <p:spPr>
            <a:xfrm flipV="1">
              <a:off x="7086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userDrawn="1"/>
          </p:nvCxnSpPr>
          <p:spPr>
            <a:xfrm flipV="1">
              <a:off x="7162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userDrawn="1"/>
          </p:nvCxnSpPr>
          <p:spPr>
            <a:xfrm flipV="1">
              <a:off x="7239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userDrawn="1"/>
          </p:nvCxnSpPr>
          <p:spPr>
            <a:xfrm flipV="1">
              <a:off x="7315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userDrawn="1"/>
          </p:nvCxnSpPr>
          <p:spPr>
            <a:xfrm flipV="1">
              <a:off x="7391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userDrawn="1"/>
          </p:nvCxnSpPr>
          <p:spPr>
            <a:xfrm flipV="1">
              <a:off x="7467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userDrawn="1"/>
          </p:nvCxnSpPr>
          <p:spPr>
            <a:xfrm flipV="1">
              <a:off x="7543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userDrawn="1"/>
          </p:nvCxnSpPr>
          <p:spPr>
            <a:xfrm flipV="1">
              <a:off x="7620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userDrawn="1"/>
          </p:nvCxnSpPr>
          <p:spPr>
            <a:xfrm flipV="1">
              <a:off x="769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userDrawn="1"/>
          </p:nvCxnSpPr>
          <p:spPr>
            <a:xfrm flipV="1">
              <a:off x="777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userDrawn="1"/>
          </p:nvCxnSpPr>
          <p:spPr>
            <a:xfrm flipV="1">
              <a:off x="784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userDrawn="1"/>
          </p:nvCxnSpPr>
          <p:spPr>
            <a:xfrm flipV="1">
              <a:off x="792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userDrawn="1"/>
          </p:nvCxnSpPr>
          <p:spPr>
            <a:xfrm flipV="1">
              <a:off x="800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userDrawn="1"/>
          </p:nvCxnSpPr>
          <p:spPr>
            <a:xfrm flipV="1">
              <a:off x="807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userDrawn="1"/>
          </p:nvCxnSpPr>
          <p:spPr>
            <a:xfrm flipV="1">
              <a:off x="815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userDrawn="1"/>
          </p:nvCxnSpPr>
          <p:spPr>
            <a:xfrm flipV="1">
              <a:off x="8229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userDrawn="1"/>
          </p:nvCxnSpPr>
          <p:spPr>
            <a:xfrm flipV="1">
              <a:off x="8305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userDrawn="1"/>
          </p:nvCxnSpPr>
          <p:spPr>
            <a:xfrm flipV="1">
              <a:off x="8382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userDrawn="1"/>
          </p:nvCxnSpPr>
          <p:spPr>
            <a:xfrm flipV="1">
              <a:off x="8458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userDrawn="1"/>
          </p:nvCxnSpPr>
          <p:spPr>
            <a:xfrm flipV="1">
              <a:off x="8534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userDrawn="1"/>
          </p:nvCxnSpPr>
          <p:spPr>
            <a:xfrm flipV="1">
              <a:off x="8610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userDrawn="1"/>
          </p:nvCxnSpPr>
          <p:spPr>
            <a:xfrm flipV="1">
              <a:off x="8686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userDrawn="1"/>
          </p:nvCxnSpPr>
          <p:spPr>
            <a:xfrm flipV="1">
              <a:off x="8763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userDrawn="1"/>
          </p:nvCxnSpPr>
          <p:spPr>
            <a:xfrm flipV="1">
              <a:off x="8839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userDrawn="1"/>
          </p:nvCxnSpPr>
          <p:spPr>
            <a:xfrm flipV="1">
              <a:off x="8915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userDrawn="1"/>
          </p:nvCxnSpPr>
          <p:spPr>
            <a:xfrm flipV="1">
              <a:off x="8991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userDrawn="1"/>
          </p:nvCxnSpPr>
          <p:spPr>
            <a:xfrm flipV="1">
              <a:off x="9067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userDrawn="1"/>
          </p:nvCxnSpPr>
          <p:spPr>
            <a:xfrm flipV="1">
              <a:off x="9144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userDrawn="1"/>
          </p:nvCxnSpPr>
          <p:spPr>
            <a:xfrm flipV="1">
              <a:off x="9220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userDrawn="1"/>
          </p:nvCxnSpPr>
          <p:spPr>
            <a:xfrm flipV="1">
              <a:off x="9296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userDrawn="1"/>
          </p:nvCxnSpPr>
          <p:spPr>
            <a:xfrm flipV="1">
              <a:off x="9372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userDrawn="1"/>
          </p:nvCxnSpPr>
          <p:spPr>
            <a:xfrm flipV="1">
              <a:off x="9448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userDrawn="1"/>
          </p:nvCxnSpPr>
          <p:spPr>
            <a:xfrm flipV="1">
              <a:off x="9525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userDrawn="1"/>
          </p:nvCxnSpPr>
          <p:spPr>
            <a:xfrm flipV="1">
              <a:off x="9601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userDrawn="1"/>
          </p:nvCxnSpPr>
          <p:spPr>
            <a:xfrm flipV="1">
              <a:off x="9677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userDrawn="1"/>
          </p:nvCxnSpPr>
          <p:spPr>
            <a:xfrm flipV="1">
              <a:off x="9753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userDrawn="1"/>
          </p:nvCxnSpPr>
          <p:spPr>
            <a:xfrm flipV="1">
              <a:off x="9829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userDrawn="1"/>
          </p:nvCxnSpPr>
          <p:spPr>
            <a:xfrm flipV="1">
              <a:off x="9906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userDrawn="1"/>
          </p:nvCxnSpPr>
          <p:spPr>
            <a:xfrm flipV="1">
              <a:off x="9982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userDrawn="1"/>
          </p:nvCxnSpPr>
          <p:spPr>
            <a:xfrm flipV="1">
              <a:off x="10058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userDrawn="1"/>
          </p:nvCxnSpPr>
          <p:spPr>
            <a:xfrm flipV="1">
              <a:off x="10134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userDrawn="1"/>
          </p:nvCxnSpPr>
          <p:spPr>
            <a:xfrm flipV="1">
              <a:off x="10210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userDrawn="1"/>
          </p:nvCxnSpPr>
          <p:spPr>
            <a:xfrm flipV="1">
              <a:off x="10287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userDrawn="1"/>
          </p:nvCxnSpPr>
          <p:spPr>
            <a:xfrm flipV="1">
              <a:off x="10363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userDrawn="1"/>
          </p:nvCxnSpPr>
          <p:spPr>
            <a:xfrm flipV="1">
              <a:off x="10439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userDrawn="1"/>
          </p:nvCxnSpPr>
          <p:spPr>
            <a:xfrm flipV="1">
              <a:off x="10515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userDrawn="1"/>
          </p:nvCxnSpPr>
          <p:spPr>
            <a:xfrm flipV="1">
              <a:off x="10591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userDrawn="1"/>
          </p:nvCxnSpPr>
          <p:spPr>
            <a:xfrm flipV="1">
              <a:off x="10668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userDrawn="1"/>
          </p:nvCxnSpPr>
          <p:spPr>
            <a:xfrm flipV="1">
              <a:off x="10744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userDrawn="1"/>
          </p:nvCxnSpPr>
          <p:spPr>
            <a:xfrm flipV="1">
              <a:off x="10820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userDrawn="1"/>
          </p:nvCxnSpPr>
          <p:spPr>
            <a:xfrm flipV="1">
              <a:off x="10896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userDrawn="1"/>
          </p:nvCxnSpPr>
          <p:spPr>
            <a:xfrm flipV="1">
              <a:off x="10972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userDrawn="1"/>
          </p:nvCxnSpPr>
          <p:spPr>
            <a:xfrm flipV="1">
              <a:off x="11049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userDrawn="1"/>
          </p:nvCxnSpPr>
          <p:spPr>
            <a:xfrm flipV="1">
              <a:off x="11125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userDrawn="1"/>
          </p:nvCxnSpPr>
          <p:spPr>
            <a:xfrm flipV="1">
              <a:off x="11201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userDrawn="1"/>
          </p:nvCxnSpPr>
          <p:spPr>
            <a:xfrm flipV="1">
              <a:off x="11277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userDrawn="1"/>
          </p:nvCxnSpPr>
          <p:spPr>
            <a:xfrm flipV="1">
              <a:off x="11353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userDrawn="1"/>
          </p:nvCxnSpPr>
          <p:spPr>
            <a:xfrm flipV="1">
              <a:off x="11430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userDrawn="1"/>
          </p:nvCxnSpPr>
          <p:spPr>
            <a:xfrm flipV="1">
              <a:off x="1150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userDrawn="1"/>
          </p:nvCxnSpPr>
          <p:spPr>
            <a:xfrm flipV="1">
              <a:off x="1158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userDrawn="1"/>
          </p:nvCxnSpPr>
          <p:spPr>
            <a:xfrm flipV="1">
              <a:off x="1165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userDrawn="1"/>
          </p:nvCxnSpPr>
          <p:spPr>
            <a:xfrm flipV="1">
              <a:off x="1173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userDrawn="1"/>
          </p:nvCxnSpPr>
          <p:spPr>
            <a:xfrm flipV="1">
              <a:off x="1181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userDrawn="1"/>
          </p:nvCxnSpPr>
          <p:spPr>
            <a:xfrm flipV="1">
              <a:off x="1188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userDrawn="1"/>
          </p:nvCxnSpPr>
          <p:spPr>
            <a:xfrm flipV="1">
              <a:off x="1196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userDrawn="1"/>
          </p:nvCxnSpPr>
          <p:spPr>
            <a:xfrm flipV="1">
              <a:off x="12039600" y="76200"/>
              <a:ext cx="152400" cy="1524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userDrawn="1"/>
          </p:nvCxnSpPr>
          <p:spPr>
            <a:xfrm flipV="1">
              <a:off x="12115800" y="152400"/>
              <a:ext cx="76200" cy="762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6E1D36B-46AD-455F-A483-203E8A164C75}"/>
              </a:ext>
            </a:extLst>
          </p:cNvPr>
          <p:cNvSpPr>
            <a:spLocks noGrp="1"/>
          </p:cNvSpPr>
          <p:nvPr userDrawn="1">
            <p:ph type="ctrTitle"/>
          </p:nvPr>
        </p:nvSpPr>
        <p:spPr>
          <a:xfrm>
            <a:off x="381000" y="5486400"/>
            <a:ext cx="11430000" cy="838200"/>
          </a:xfrm>
        </p:spPr>
        <p:txBody>
          <a:bodyPr anchor="b"/>
          <a:lstStyle>
            <a:lvl1pPr algn="l">
              <a:defRPr sz="4400">
                <a:solidFill>
                  <a:schemeClr val="accent1"/>
                </a:solidFill>
              </a:defRPr>
            </a:lvl1pPr>
          </a:lstStyle>
          <a:p>
            <a:r>
              <a:rPr lang="en-US"/>
              <a:t>Click to edit Master title style</a:t>
            </a:r>
          </a:p>
        </p:txBody>
      </p:sp>
      <p:sp>
        <p:nvSpPr>
          <p:cNvPr id="3" name="Subtitle 2">
            <a:extLst>
              <a:ext uri="{FF2B5EF4-FFF2-40B4-BE49-F238E27FC236}">
                <a16:creationId xmlns:a16="http://schemas.microsoft.com/office/drawing/2014/main" id="{6D2E9920-F807-4953-9E4F-A1787F78A847}"/>
              </a:ext>
            </a:extLst>
          </p:cNvPr>
          <p:cNvSpPr>
            <a:spLocks noGrp="1"/>
          </p:cNvSpPr>
          <p:nvPr userDrawn="1">
            <p:ph type="subTitle" idx="1"/>
          </p:nvPr>
        </p:nvSpPr>
        <p:spPr>
          <a:xfrm>
            <a:off x="381000" y="6324600"/>
            <a:ext cx="11430000" cy="533400"/>
          </a:xfrm>
        </p:spPr>
        <p:txBody>
          <a:bodyPr/>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2693388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imonial 4">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0" y="1371600"/>
            <a:ext cx="6096000" cy="4114800"/>
          </a:xfrm>
        </p:spPr>
        <p:txBody>
          <a:bodyPr anchor="ctr"/>
          <a:lstStyle>
            <a:lvl1pPr marL="0" indent="0" algn="ctr">
              <a:buNone/>
              <a:defRPr sz="1400">
                <a:solidFill>
                  <a:schemeClr val="tx1"/>
                </a:solidFill>
              </a:defRPr>
            </a:lvl1pPr>
          </a:lstStyle>
          <a:p>
            <a:r>
              <a:rPr lang="en-US"/>
              <a:t>Click icon to add picture</a:t>
            </a:r>
          </a:p>
        </p:txBody>
      </p:sp>
      <p:sp>
        <p:nvSpPr>
          <p:cNvPr id="13" name="Rectangle 12"/>
          <p:cNvSpPr/>
          <p:nvPr userDrawn="1"/>
        </p:nvSpPr>
        <p:spPr>
          <a:xfrm>
            <a:off x="6096000" y="1371600"/>
            <a:ext cx="6103121" cy="411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4"/>
          </p:nvPr>
        </p:nvSpPr>
        <p:spPr>
          <a:xfrm>
            <a:off x="6560321" y="1524000"/>
            <a:ext cx="5181600" cy="3810000"/>
          </a:xfrm>
        </p:spPr>
        <p:txBody>
          <a:bodyPr anchor="ctr"/>
          <a:lstStyle>
            <a:lvl1pPr marL="0" indent="0">
              <a:buClr>
                <a:schemeClr val="bg1"/>
              </a:buClr>
              <a:buNone/>
              <a:defRPr sz="2800">
                <a:solidFill>
                  <a:schemeClr val="bg1"/>
                </a:solidFill>
                <a:latin typeface="+mj-lt"/>
              </a:defRPr>
            </a:lvl1pPr>
            <a:lvl2pPr marL="7938" indent="0">
              <a:buClr>
                <a:schemeClr val="bg1"/>
              </a:buClr>
              <a:buNone/>
              <a:tabLst/>
              <a:defRPr sz="1600">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560118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and Infographic">
    <p:spTree>
      <p:nvGrpSpPr>
        <p:cNvPr id="1" name=""/>
        <p:cNvGrpSpPr/>
        <p:nvPr/>
      </p:nvGrpSpPr>
      <p:grpSpPr>
        <a:xfrm>
          <a:off x="0" y="0"/>
          <a:ext cx="0" cy="0"/>
          <a:chOff x="0" y="0"/>
          <a:chExt cx="0" cy="0"/>
        </a:xfrm>
      </p:grpSpPr>
      <p:sp>
        <p:nvSpPr>
          <p:cNvPr id="15" name="Text Placeholder 6"/>
          <p:cNvSpPr>
            <a:spLocks noGrp="1"/>
          </p:cNvSpPr>
          <p:nvPr>
            <p:ph type="body" sz="quarter" idx="14"/>
          </p:nvPr>
        </p:nvSpPr>
        <p:spPr>
          <a:xfrm>
            <a:off x="8305800" y="1371600"/>
            <a:ext cx="3886200" cy="4114800"/>
          </a:xfrm>
        </p:spPr>
        <p:txBody>
          <a:bodyPr anchor="ctr"/>
          <a:lstStyle>
            <a:lvl1pPr marL="0" indent="0" algn="l">
              <a:lnSpc>
                <a:spcPct val="100000"/>
              </a:lnSpc>
              <a:spcBef>
                <a:spcPts val="600"/>
              </a:spcBef>
              <a:buNone/>
              <a:defRPr sz="1800">
                <a:solidFill>
                  <a:schemeClr val="tx1"/>
                </a:solidFill>
              </a:defRPr>
            </a:lvl1pPr>
            <a:lvl2pPr marL="9525" indent="0" algn="l">
              <a:lnSpc>
                <a:spcPct val="100000"/>
              </a:lnSpc>
              <a:spcBef>
                <a:spcPts val="600"/>
              </a:spcBef>
              <a:buNone/>
              <a:tabLst/>
              <a:defRPr sz="5400">
                <a:solidFill>
                  <a:schemeClr val="accent6"/>
                </a:solidFill>
              </a:defRPr>
            </a:lvl2pPr>
            <a:lvl3pPr marL="9525" indent="0" algn="l">
              <a:lnSpc>
                <a:spcPct val="100000"/>
              </a:lnSpc>
              <a:spcBef>
                <a:spcPts val="600"/>
              </a:spcBef>
              <a:buNone/>
              <a:tabLst/>
              <a:defRPr sz="2400">
                <a:solidFill>
                  <a:schemeClr val="accent6"/>
                </a:solidFill>
              </a:defRPr>
            </a:lvl3pPr>
            <a:lvl4pPr marL="9525" indent="0" algn="l">
              <a:lnSpc>
                <a:spcPct val="100000"/>
              </a:lnSpc>
              <a:spcBef>
                <a:spcPts val="600"/>
              </a:spcBef>
              <a:buNone/>
              <a:tabLst/>
              <a:defRPr sz="2400">
                <a:solidFill>
                  <a:schemeClr val="accent6"/>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2" name="Title 1">
            <a:extLst>
              <a:ext uri="{FF2B5EF4-FFF2-40B4-BE49-F238E27FC236}">
                <a16:creationId xmlns:a16="http://schemas.microsoft.com/office/drawing/2014/main" id="{BCBC2CF6-0399-44EE-88D7-7F5539BD290F}"/>
              </a:ext>
            </a:extLst>
          </p:cNvPr>
          <p:cNvSpPr>
            <a:spLocks noGrp="1"/>
          </p:cNvSpPr>
          <p:nvPr>
            <p:ph type="title"/>
          </p:nvPr>
        </p:nvSpPr>
        <p:spPr/>
        <p:txBody>
          <a:bodyPr/>
          <a:lstStyle/>
          <a:p>
            <a:r>
              <a:rPr lang="en-US"/>
              <a:t>Click to edit Master title style</a:t>
            </a:r>
          </a:p>
        </p:txBody>
      </p:sp>
      <p:sp>
        <p:nvSpPr>
          <p:cNvPr id="14" name="Picture Placeholder 13"/>
          <p:cNvSpPr>
            <a:spLocks noGrp="1"/>
          </p:cNvSpPr>
          <p:nvPr>
            <p:ph type="pic" sz="quarter" idx="13"/>
          </p:nvPr>
        </p:nvSpPr>
        <p:spPr>
          <a:xfrm>
            <a:off x="0" y="1371600"/>
            <a:ext cx="8153400" cy="4114800"/>
          </a:xfrm>
        </p:spPr>
        <p:txBody>
          <a:bodyPr anchor="ctr"/>
          <a:lstStyle>
            <a:lvl1pPr marL="0" indent="0" algn="ctr">
              <a:buNone/>
              <a:defRPr sz="1400"/>
            </a:lvl1pPr>
          </a:lstStyle>
          <a:p>
            <a:r>
              <a:rPr lang="en-US"/>
              <a:t>Click icon to add picture</a:t>
            </a:r>
          </a:p>
        </p:txBody>
      </p:sp>
    </p:spTree>
    <p:extLst>
      <p:ext uri="{BB962C8B-B14F-4D97-AF65-F5344CB8AC3E}">
        <p14:creationId xmlns:p14="http://schemas.microsoft.com/office/powerpoint/2010/main" val="25798339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up Image and Infographic">
    <p:spTree>
      <p:nvGrpSpPr>
        <p:cNvPr id="1" name=""/>
        <p:cNvGrpSpPr/>
        <p:nvPr/>
      </p:nvGrpSpPr>
      <p:grpSpPr>
        <a:xfrm>
          <a:off x="0" y="0"/>
          <a:ext cx="0" cy="0"/>
          <a:chOff x="0" y="0"/>
          <a:chExt cx="0" cy="0"/>
        </a:xfrm>
      </p:grpSpPr>
      <p:sp>
        <p:nvSpPr>
          <p:cNvPr id="14" name="Picture Placeholder 13"/>
          <p:cNvSpPr>
            <a:spLocks noGrp="1"/>
          </p:cNvSpPr>
          <p:nvPr>
            <p:ph type="pic" sz="quarter" idx="13"/>
          </p:nvPr>
        </p:nvSpPr>
        <p:spPr>
          <a:xfrm>
            <a:off x="0" y="1371600"/>
            <a:ext cx="1371600" cy="2057400"/>
          </a:xfrm>
        </p:spPr>
        <p:txBody>
          <a:bodyPr anchor="ctr"/>
          <a:lstStyle>
            <a:lvl1pPr marL="0" indent="0" algn="ctr">
              <a:buNone/>
              <a:defRPr sz="1400"/>
            </a:lvl1pPr>
          </a:lstStyle>
          <a:p>
            <a:r>
              <a:rPr lang="en-US"/>
              <a:t>Click icon to add picture</a:t>
            </a:r>
          </a:p>
        </p:txBody>
      </p:sp>
      <p:sp>
        <p:nvSpPr>
          <p:cNvPr id="15" name="Text Placeholder 6"/>
          <p:cNvSpPr>
            <a:spLocks noGrp="1"/>
          </p:cNvSpPr>
          <p:nvPr>
            <p:ph type="body" sz="quarter" idx="14"/>
          </p:nvPr>
        </p:nvSpPr>
        <p:spPr>
          <a:xfrm>
            <a:off x="8305800" y="1371600"/>
            <a:ext cx="3886200" cy="4114800"/>
          </a:xfrm>
        </p:spPr>
        <p:txBody>
          <a:bodyPr anchor="ctr"/>
          <a:lstStyle>
            <a:lvl1pPr marL="0" indent="0" algn="l">
              <a:lnSpc>
                <a:spcPct val="100000"/>
              </a:lnSpc>
              <a:spcBef>
                <a:spcPts val="600"/>
              </a:spcBef>
              <a:buNone/>
              <a:defRPr sz="1800">
                <a:solidFill>
                  <a:schemeClr val="tx1"/>
                </a:solidFill>
              </a:defRPr>
            </a:lvl1pPr>
            <a:lvl2pPr marL="9525" indent="0" algn="l">
              <a:lnSpc>
                <a:spcPct val="100000"/>
              </a:lnSpc>
              <a:spcBef>
                <a:spcPts val="600"/>
              </a:spcBef>
              <a:buNone/>
              <a:tabLst/>
              <a:defRPr sz="5400">
                <a:solidFill>
                  <a:schemeClr val="accent6"/>
                </a:solidFill>
              </a:defRPr>
            </a:lvl2pPr>
            <a:lvl3pPr marL="9525" indent="0" algn="l">
              <a:lnSpc>
                <a:spcPct val="100000"/>
              </a:lnSpc>
              <a:spcBef>
                <a:spcPts val="600"/>
              </a:spcBef>
              <a:buNone/>
              <a:tabLst/>
              <a:defRPr sz="2400">
                <a:solidFill>
                  <a:schemeClr val="accent6"/>
                </a:solidFill>
              </a:defRPr>
            </a:lvl3pPr>
            <a:lvl4pPr marL="9525" indent="0" algn="l">
              <a:lnSpc>
                <a:spcPct val="100000"/>
              </a:lnSpc>
              <a:spcBef>
                <a:spcPts val="600"/>
              </a:spcBef>
              <a:buNone/>
              <a:tabLst/>
              <a:defRPr sz="2400">
                <a:solidFill>
                  <a:schemeClr val="accent6"/>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2" name="Title 1">
            <a:extLst>
              <a:ext uri="{FF2B5EF4-FFF2-40B4-BE49-F238E27FC236}">
                <a16:creationId xmlns:a16="http://schemas.microsoft.com/office/drawing/2014/main" id="{BCBC2CF6-0399-44EE-88D7-7F5539BD290F}"/>
              </a:ext>
            </a:extLst>
          </p:cNvPr>
          <p:cNvSpPr>
            <a:spLocks noGrp="1"/>
          </p:cNvSpPr>
          <p:nvPr>
            <p:ph type="title"/>
          </p:nvPr>
        </p:nvSpPr>
        <p:spPr/>
        <p:txBody>
          <a:bodyPr/>
          <a:lstStyle/>
          <a:p>
            <a:r>
              <a:rPr lang="en-US"/>
              <a:t>Click to edit Master title style</a:t>
            </a:r>
          </a:p>
        </p:txBody>
      </p:sp>
      <p:sp>
        <p:nvSpPr>
          <p:cNvPr id="10" name="Picture Placeholder 13"/>
          <p:cNvSpPr>
            <a:spLocks noGrp="1"/>
          </p:cNvSpPr>
          <p:nvPr>
            <p:ph type="pic" sz="quarter" idx="15"/>
          </p:nvPr>
        </p:nvSpPr>
        <p:spPr>
          <a:xfrm>
            <a:off x="1382110" y="1371600"/>
            <a:ext cx="6775704" cy="2057400"/>
          </a:xfrm>
        </p:spPr>
        <p:txBody>
          <a:bodyPr anchor="ctr"/>
          <a:lstStyle>
            <a:lvl1pPr marL="0" indent="0" algn="ctr">
              <a:buNone/>
              <a:defRPr sz="1400"/>
            </a:lvl1pPr>
          </a:lstStyle>
          <a:p>
            <a:r>
              <a:rPr lang="en-US"/>
              <a:t>Click icon to add picture</a:t>
            </a:r>
          </a:p>
        </p:txBody>
      </p:sp>
      <p:sp>
        <p:nvSpPr>
          <p:cNvPr id="11" name="Picture Placeholder 13"/>
          <p:cNvSpPr>
            <a:spLocks noGrp="1"/>
          </p:cNvSpPr>
          <p:nvPr>
            <p:ph type="pic" sz="quarter" idx="16"/>
          </p:nvPr>
        </p:nvSpPr>
        <p:spPr>
          <a:xfrm>
            <a:off x="6792310" y="3439510"/>
            <a:ext cx="1362456" cy="2048256"/>
          </a:xfrm>
        </p:spPr>
        <p:txBody>
          <a:bodyPr anchor="ctr"/>
          <a:lstStyle>
            <a:lvl1pPr marL="0" indent="0" algn="ctr">
              <a:buNone/>
              <a:defRPr sz="1400"/>
            </a:lvl1pPr>
          </a:lstStyle>
          <a:p>
            <a:r>
              <a:rPr lang="en-US"/>
              <a:t>Click icon to add picture</a:t>
            </a:r>
          </a:p>
        </p:txBody>
      </p:sp>
      <p:sp>
        <p:nvSpPr>
          <p:cNvPr id="12" name="Picture Placeholder 13"/>
          <p:cNvSpPr>
            <a:spLocks noGrp="1"/>
          </p:cNvSpPr>
          <p:nvPr>
            <p:ph type="pic" sz="quarter" idx="17"/>
          </p:nvPr>
        </p:nvSpPr>
        <p:spPr>
          <a:xfrm>
            <a:off x="0" y="3439510"/>
            <a:ext cx="6781800" cy="2048256"/>
          </a:xfrm>
        </p:spPr>
        <p:txBody>
          <a:bodyPr anchor="ctr"/>
          <a:lstStyle>
            <a:lvl1pPr marL="0" indent="0" algn="ctr">
              <a:buNone/>
              <a:defRPr sz="1400"/>
            </a:lvl1pPr>
          </a:lstStyle>
          <a:p>
            <a:r>
              <a:rPr lang="en-US"/>
              <a:t>Click icon to add picture</a:t>
            </a:r>
          </a:p>
        </p:txBody>
      </p:sp>
    </p:spTree>
    <p:extLst>
      <p:ext uri="{BB962C8B-B14F-4D97-AF65-F5344CB8AC3E}">
        <p14:creationId xmlns:p14="http://schemas.microsoft.com/office/powerpoint/2010/main" val="15563086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Hero Sh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C497-AA3A-4561-A0D4-80B4E3440F91}"/>
              </a:ext>
            </a:extLst>
          </p:cNvPr>
          <p:cNvSpPr>
            <a:spLocks noGrp="1"/>
          </p:cNvSpPr>
          <p:nvPr>
            <p:ph type="title"/>
          </p:nvPr>
        </p:nvSpPr>
        <p:spPr/>
        <p:txBody>
          <a:bodyPr/>
          <a:lstStyle/>
          <a:p>
            <a:r>
              <a:rPr lang="en-US"/>
              <a:t>Click to edit Master title style</a:t>
            </a:r>
          </a:p>
        </p:txBody>
      </p:sp>
      <p:sp>
        <p:nvSpPr>
          <p:cNvPr id="9" name="Picture Placeholder 8"/>
          <p:cNvSpPr>
            <a:spLocks noGrp="1"/>
          </p:cNvSpPr>
          <p:nvPr>
            <p:ph type="pic" sz="quarter" idx="13"/>
          </p:nvPr>
        </p:nvSpPr>
        <p:spPr>
          <a:xfrm>
            <a:off x="0" y="1371600"/>
            <a:ext cx="12192000" cy="4114800"/>
          </a:xfrm>
        </p:spPr>
        <p:txBody>
          <a:bodyPr anchor="ctr"/>
          <a:lstStyle>
            <a:lvl1pPr marL="0" indent="0" algn="ctr">
              <a:buNone/>
              <a:defRPr sz="1400"/>
            </a:lvl1pPr>
          </a:lstStyle>
          <a:p>
            <a:r>
              <a:rPr lang="en-US"/>
              <a:t>Click icon to add picture</a:t>
            </a:r>
          </a:p>
        </p:txBody>
      </p:sp>
      <p:sp>
        <p:nvSpPr>
          <p:cNvPr id="11" name="Text Placeholder 7"/>
          <p:cNvSpPr>
            <a:spLocks noGrp="1"/>
          </p:cNvSpPr>
          <p:nvPr>
            <p:ph type="body" sz="quarter" idx="15" hasCustomPrompt="1"/>
          </p:nvPr>
        </p:nvSpPr>
        <p:spPr>
          <a:xfrm>
            <a:off x="0" y="5486400"/>
            <a:ext cx="12192000" cy="685800"/>
          </a:xfrm>
        </p:spPr>
        <p:txBody>
          <a:bodyPr anchor="ctr"/>
          <a:lstStyle>
            <a:lvl1pPr marL="0" indent="0" algn="ctr">
              <a:buNone/>
              <a:defRPr/>
            </a:lvl1pPr>
          </a:lstStyle>
          <a:p>
            <a:pPr lvl="0"/>
            <a:r>
              <a:rPr lang="en-US"/>
              <a:t>Caption</a:t>
            </a:r>
          </a:p>
        </p:txBody>
      </p:sp>
    </p:spTree>
    <p:extLst>
      <p:ext uri="{BB962C8B-B14F-4D97-AF65-F5344CB8AC3E}">
        <p14:creationId xmlns:p14="http://schemas.microsoft.com/office/powerpoint/2010/main" val="12279227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Hero Sh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C497-AA3A-4561-A0D4-80B4E3440F91}"/>
              </a:ext>
            </a:extLst>
          </p:cNvPr>
          <p:cNvSpPr>
            <a:spLocks noGrp="1"/>
          </p:cNvSpPr>
          <p:nvPr>
            <p:ph type="title"/>
          </p:nvPr>
        </p:nvSpPr>
        <p:spPr/>
        <p:txBody>
          <a:bodyPr/>
          <a:lstStyle/>
          <a:p>
            <a:r>
              <a:rPr lang="en-US"/>
              <a:t>Click to edit Master title style</a:t>
            </a:r>
          </a:p>
        </p:txBody>
      </p:sp>
      <p:sp>
        <p:nvSpPr>
          <p:cNvPr id="9" name="Picture Placeholder 8"/>
          <p:cNvSpPr>
            <a:spLocks noGrp="1"/>
          </p:cNvSpPr>
          <p:nvPr>
            <p:ph type="pic" sz="quarter" idx="13"/>
          </p:nvPr>
        </p:nvSpPr>
        <p:spPr>
          <a:xfrm>
            <a:off x="0" y="1371600"/>
            <a:ext cx="6096000" cy="4114800"/>
          </a:xfrm>
        </p:spPr>
        <p:txBody>
          <a:bodyPr anchor="ctr"/>
          <a:lstStyle>
            <a:lvl1pPr marL="0" indent="0" algn="ctr">
              <a:buNone/>
              <a:defRPr sz="1400"/>
            </a:lvl1pPr>
          </a:lstStyle>
          <a:p>
            <a:r>
              <a:rPr lang="en-US"/>
              <a:t>Click icon to add picture</a:t>
            </a:r>
          </a:p>
        </p:txBody>
      </p:sp>
      <p:sp>
        <p:nvSpPr>
          <p:cNvPr id="7" name="Picture Placeholder 8"/>
          <p:cNvSpPr>
            <a:spLocks noGrp="1"/>
          </p:cNvSpPr>
          <p:nvPr>
            <p:ph type="pic" sz="quarter" idx="14"/>
          </p:nvPr>
        </p:nvSpPr>
        <p:spPr>
          <a:xfrm>
            <a:off x="6102096" y="1371600"/>
            <a:ext cx="6089904" cy="4114800"/>
          </a:xfrm>
        </p:spPr>
        <p:txBody>
          <a:bodyPr anchor="ctr"/>
          <a:lstStyle>
            <a:lvl1pPr marL="0" indent="0" algn="ctr">
              <a:buNone/>
              <a:defRPr sz="1400"/>
            </a:lvl1pPr>
          </a:lstStyle>
          <a:p>
            <a:r>
              <a:rPr lang="en-US"/>
              <a:t>Click icon to add picture</a:t>
            </a:r>
          </a:p>
        </p:txBody>
      </p:sp>
      <p:sp>
        <p:nvSpPr>
          <p:cNvPr id="8" name="Text Placeholder 7"/>
          <p:cNvSpPr>
            <a:spLocks noGrp="1"/>
          </p:cNvSpPr>
          <p:nvPr>
            <p:ph type="body" sz="quarter" idx="15" hasCustomPrompt="1"/>
          </p:nvPr>
        </p:nvSpPr>
        <p:spPr>
          <a:xfrm>
            <a:off x="0" y="5486400"/>
            <a:ext cx="12192000" cy="685800"/>
          </a:xfrm>
        </p:spPr>
        <p:txBody>
          <a:bodyPr anchor="ctr"/>
          <a:lstStyle>
            <a:lvl1pPr marL="0" indent="0" algn="ctr">
              <a:buNone/>
              <a:defRPr/>
            </a:lvl1pPr>
          </a:lstStyle>
          <a:p>
            <a:pPr lvl="0"/>
            <a:r>
              <a:rPr lang="en-US"/>
              <a:t>Caption</a:t>
            </a:r>
          </a:p>
        </p:txBody>
      </p:sp>
    </p:spTree>
    <p:extLst>
      <p:ext uri="{BB962C8B-B14F-4D97-AF65-F5344CB8AC3E}">
        <p14:creationId xmlns:p14="http://schemas.microsoft.com/office/powerpoint/2010/main" val="13213020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fographic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C497-AA3A-4561-A0D4-80B4E3440F91}"/>
              </a:ext>
            </a:extLst>
          </p:cNvPr>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3"/>
          </p:nvPr>
        </p:nvSpPr>
        <p:spPr>
          <a:xfrm>
            <a:off x="381000" y="1752600"/>
            <a:ext cx="2743200" cy="4191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5400">
                <a:solidFill>
                  <a:schemeClr val="accent6"/>
                </a:solidFill>
              </a:defRPr>
            </a:lvl2pPr>
            <a:lvl3pPr marL="9525" indent="0" algn="ctr">
              <a:lnSpc>
                <a:spcPct val="100000"/>
              </a:lnSpc>
              <a:spcBef>
                <a:spcPts val="600"/>
              </a:spcBef>
              <a:buNone/>
              <a:tabLst/>
              <a:defRPr sz="1600">
                <a:solidFill>
                  <a:schemeClr val="accent6"/>
                </a:solidFill>
              </a:defRPr>
            </a:lvl3pPr>
            <a:lvl4pPr marL="9525" indent="0" algn="ctr">
              <a:lnSpc>
                <a:spcPct val="100000"/>
              </a:lnSpc>
              <a:spcBef>
                <a:spcPts val="600"/>
              </a:spcBef>
              <a:buNone/>
              <a:tabLst/>
              <a:defRPr sz="2400">
                <a:solidFill>
                  <a:schemeClr val="accent6"/>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32" name="Text Placeholder 6"/>
          <p:cNvSpPr>
            <a:spLocks noGrp="1"/>
          </p:cNvSpPr>
          <p:nvPr>
            <p:ph type="body" sz="quarter" idx="14"/>
          </p:nvPr>
        </p:nvSpPr>
        <p:spPr>
          <a:xfrm>
            <a:off x="3276600" y="1752600"/>
            <a:ext cx="2743200" cy="4191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5400">
                <a:solidFill>
                  <a:schemeClr val="accent5"/>
                </a:solidFill>
              </a:defRPr>
            </a:lvl2pPr>
            <a:lvl3pPr marL="9525" indent="0" algn="ctr">
              <a:lnSpc>
                <a:spcPct val="100000"/>
              </a:lnSpc>
              <a:spcBef>
                <a:spcPts val="600"/>
              </a:spcBef>
              <a:buNone/>
              <a:tabLst/>
              <a:defRPr sz="1600">
                <a:solidFill>
                  <a:schemeClr val="accent5"/>
                </a:solidFill>
              </a:defRPr>
            </a:lvl3pPr>
            <a:lvl4pPr marL="9525" indent="0" algn="ctr">
              <a:lnSpc>
                <a:spcPct val="100000"/>
              </a:lnSpc>
              <a:spcBef>
                <a:spcPts val="600"/>
              </a:spcBef>
              <a:buNone/>
              <a:tabLst/>
              <a:defRPr sz="2400">
                <a:solidFill>
                  <a:schemeClr val="accent5"/>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33" name="Text Placeholder 6"/>
          <p:cNvSpPr>
            <a:spLocks noGrp="1"/>
          </p:cNvSpPr>
          <p:nvPr>
            <p:ph type="body" sz="quarter" idx="15"/>
          </p:nvPr>
        </p:nvSpPr>
        <p:spPr>
          <a:xfrm>
            <a:off x="6172200" y="1752600"/>
            <a:ext cx="2743200" cy="4191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5400">
                <a:solidFill>
                  <a:schemeClr val="accent1"/>
                </a:solidFill>
              </a:defRPr>
            </a:lvl2pPr>
            <a:lvl3pPr marL="9525" indent="0" algn="ctr">
              <a:lnSpc>
                <a:spcPct val="100000"/>
              </a:lnSpc>
              <a:spcBef>
                <a:spcPts val="600"/>
              </a:spcBef>
              <a:buNone/>
              <a:tabLst/>
              <a:defRPr sz="1600">
                <a:solidFill>
                  <a:schemeClr val="accent1"/>
                </a:solidFill>
              </a:defRPr>
            </a:lvl3pPr>
            <a:lvl4pPr marL="9525" indent="0" algn="ctr">
              <a:lnSpc>
                <a:spcPct val="100000"/>
              </a:lnSpc>
              <a:spcBef>
                <a:spcPts val="600"/>
              </a:spcBef>
              <a:buNone/>
              <a:tabLst/>
              <a:defRPr sz="2400">
                <a:solidFill>
                  <a:schemeClr val="accent1"/>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34" name="Text Placeholder 6"/>
          <p:cNvSpPr>
            <a:spLocks noGrp="1"/>
          </p:cNvSpPr>
          <p:nvPr>
            <p:ph type="body" sz="quarter" idx="16"/>
          </p:nvPr>
        </p:nvSpPr>
        <p:spPr>
          <a:xfrm>
            <a:off x="9067800" y="1752600"/>
            <a:ext cx="2743200" cy="4191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5400">
                <a:solidFill>
                  <a:schemeClr val="accent4"/>
                </a:solidFill>
              </a:defRPr>
            </a:lvl2pPr>
            <a:lvl3pPr marL="9525" indent="0" algn="ctr">
              <a:lnSpc>
                <a:spcPct val="100000"/>
              </a:lnSpc>
              <a:spcBef>
                <a:spcPts val="600"/>
              </a:spcBef>
              <a:buNone/>
              <a:tabLst/>
              <a:defRPr sz="1600">
                <a:solidFill>
                  <a:schemeClr val="accent4"/>
                </a:solidFill>
              </a:defRPr>
            </a:lvl3pPr>
            <a:lvl4pPr marL="9525" indent="0" algn="ctr">
              <a:lnSpc>
                <a:spcPct val="100000"/>
              </a:lnSpc>
              <a:spcBef>
                <a:spcPts val="600"/>
              </a:spcBef>
              <a:buNone/>
              <a:tabLst/>
              <a:defRPr sz="2400">
                <a:solidFill>
                  <a:schemeClr val="accent4"/>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grpSp>
        <p:nvGrpSpPr>
          <p:cNvPr id="41" name="Group 40"/>
          <p:cNvGrpSpPr/>
          <p:nvPr userDrawn="1"/>
        </p:nvGrpSpPr>
        <p:grpSpPr>
          <a:xfrm>
            <a:off x="3200400" y="1752600"/>
            <a:ext cx="5791200" cy="3048000"/>
            <a:chOff x="3200400" y="1752600"/>
            <a:chExt cx="5791200" cy="3048000"/>
          </a:xfrm>
        </p:grpSpPr>
        <p:cxnSp>
          <p:nvCxnSpPr>
            <p:cNvPr id="35" name="Straight Connector 34"/>
            <p:cNvCxnSpPr/>
            <p:nvPr userDrawn="1"/>
          </p:nvCxnSpPr>
          <p:spPr>
            <a:xfrm>
              <a:off x="3200400" y="1752600"/>
              <a:ext cx="0" cy="3048000"/>
            </a:xfrm>
            <a:prstGeom prst="line">
              <a:avLst/>
            </a:prstGeom>
            <a:noFill/>
            <a:ln w="12700" cap="flat" cmpd="sng" algn="ctr">
              <a:solidFill>
                <a:schemeClr val="bg2">
                  <a:lumMod val="50000"/>
                </a:schemeClr>
              </a:solidFill>
              <a:prstDash val="sysDot"/>
            </a:ln>
            <a:effectLst/>
          </p:spPr>
        </p:cxnSp>
        <p:cxnSp>
          <p:nvCxnSpPr>
            <p:cNvPr id="37" name="Straight Connector 36"/>
            <p:cNvCxnSpPr/>
            <p:nvPr userDrawn="1"/>
          </p:nvCxnSpPr>
          <p:spPr>
            <a:xfrm>
              <a:off x="6096000" y="1752600"/>
              <a:ext cx="0" cy="3048000"/>
            </a:xfrm>
            <a:prstGeom prst="line">
              <a:avLst/>
            </a:prstGeom>
            <a:noFill/>
            <a:ln w="12700" cap="flat" cmpd="sng" algn="ctr">
              <a:solidFill>
                <a:schemeClr val="bg2">
                  <a:lumMod val="50000"/>
                </a:schemeClr>
              </a:solidFill>
              <a:prstDash val="sysDot"/>
            </a:ln>
            <a:effectLst/>
          </p:spPr>
        </p:cxnSp>
        <p:cxnSp>
          <p:nvCxnSpPr>
            <p:cNvPr id="38" name="Straight Connector 37"/>
            <p:cNvCxnSpPr/>
            <p:nvPr userDrawn="1"/>
          </p:nvCxnSpPr>
          <p:spPr>
            <a:xfrm>
              <a:off x="8991600" y="1752600"/>
              <a:ext cx="0" cy="3048000"/>
            </a:xfrm>
            <a:prstGeom prst="line">
              <a:avLst/>
            </a:prstGeom>
            <a:noFill/>
            <a:ln w="12700" cap="flat" cmpd="sng" algn="ctr">
              <a:solidFill>
                <a:schemeClr val="bg2">
                  <a:lumMod val="50000"/>
                </a:schemeClr>
              </a:solidFill>
              <a:prstDash val="sysDot"/>
            </a:ln>
            <a:effectLst/>
          </p:spPr>
        </p:cxnSp>
      </p:grpSp>
    </p:spTree>
    <p:extLst>
      <p:ext uri="{BB962C8B-B14F-4D97-AF65-F5344CB8AC3E}">
        <p14:creationId xmlns:p14="http://schemas.microsoft.com/office/powerpoint/2010/main" val="7898170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fographic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C497-AA3A-4561-A0D4-80B4E3440F91}"/>
              </a:ext>
            </a:extLst>
          </p:cNvPr>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3"/>
          </p:nvPr>
        </p:nvSpPr>
        <p:spPr>
          <a:xfrm>
            <a:off x="381000" y="1752600"/>
            <a:ext cx="3657600" cy="1524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4800">
                <a:solidFill>
                  <a:schemeClr val="accent6"/>
                </a:solidFill>
              </a:defRPr>
            </a:lvl2pPr>
            <a:lvl3pPr marL="9525" indent="0" algn="ctr">
              <a:lnSpc>
                <a:spcPct val="100000"/>
              </a:lnSpc>
              <a:spcBef>
                <a:spcPts val="600"/>
              </a:spcBef>
              <a:buNone/>
              <a:tabLst/>
              <a:defRPr sz="1600">
                <a:solidFill>
                  <a:schemeClr val="accent6"/>
                </a:solidFill>
              </a:defRPr>
            </a:lvl3pPr>
            <a:lvl4pPr marL="9525" indent="0" algn="ctr">
              <a:lnSpc>
                <a:spcPct val="100000"/>
              </a:lnSpc>
              <a:spcBef>
                <a:spcPts val="600"/>
              </a:spcBef>
              <a:buNone/>
              <a:tabLst/>
              <a:defRPr sz="2400">
                <a:solidFill>
                  <a:schemeClr val="accent6"/>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32" name="Text Placeholder 6"/>
          <p:cNvSpPr>
            <a:spLocks noGrp="1"/>
          </p:cNvSpPr>
          <p:nvPr>
            <p:ph type="body" sz="quarter" idx="14"/>
          </p:nvPr>
        </p:nvSpPr>
        <p:spPr>
          <a:xfrm>
            <a:off x="4267200" y="1752600"/>
            <a:ext cx="3657600" cy="1524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4800">
                <a:solidFill>
                  <a:schemeClr val="accent6"/>
                </a:solidFill>
              </a:defRPr>
            </a:lvl2pPr>
            <a:lvl3pPr marL="9525" indent="0" algn="ctr">
              <a:lnSpc>
                <a:spcPct val="100000"/>
              </a:lnSpc>
              <a:spcBef>
                <a:spcPts val="600"/>
              </a:spcBef>
              <a:buNone/>
              <a:tabLst/>
              <a:defRPr sz="1600">
                <a:solidFill>
                  <a:schemeClr val="accent6"/>
                </a:solidFill>
              </a:defRPr>
            </a:lvl3pPr>
            <a:lvl4pPr marL="9525" indent="0" algn="ctr">
              <a:lnSpc>
                <a:spcPct val="100000"/>
              </a:lnSpc>
              <a:spcBef>
                <a:spcPts val="600"/>
              </a:spcBef>
              <a:buNone/>
              <a:tabLst/>
              <a:defRPr sz="2400">
                <a:solidFill>
                  <a:schemeClr val="accent6"/>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33" name="Text Placeholder 6"/>
          <p:cNvSpPr>
            <a:spLocks noGrp="1"/>
          </p:cNvSpPr>
          <p:nvPr>
            <p:ph type="body" sz="quarter" idx="15"/>
          </p:nvPr>
        </p:nvSpPr>
        <p:spPr>
          <a:xfrm>
            <a:off x="8153400" y="1752600"/>
            <a:ext cx="3657600" cy="1524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4800">
                <a:solidFill>
                  <a:schemeClr val="accent6"/>
                </a:solidFill>
              </a:defRPr>
            </a:lvl2pPr>
            <a:lvl3pPr marL="9525" indent="0" algn="ctr">
              <a:lnSpc>
                <a:spcPct val="100000"/>
              </a:lnSpc>
              <a:spcBef>
                <a:spcPts val="600"/>
              </a:spcBef>
              <a:buNone/>
              <a:tabLst/>
              <a:defRPr sz="1600">
                <a:solidFill>
                  <a:schemeClr val="accent6"/>
                </a:solidFill>
              </a:defRPr>
            </a:lvl3pPr>
            <a:lvl4pPr marL="9525" indent="0" algn="ctr">
              <a:lnSpc>
                <a:spcPct val="100000"/>
              </a:lnSpc>
              <a:spcBef>
                <a:spcPts val="600"/>
              </a:spcBef>
              <a:buNone/>
              <a:tabLst/>
              <a:defRPr sz="2400">
                <a:solidFill>
                  <a:schemeClr val="accent6"/>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grpSp>
        <p:nvGrpSpPr>
          <p:cNvPr id="8" name="Group 7"/>
          <p:cNvGrpSpPr/>
          <p:nvPr userDrawn="1"/>
        </p:nvGrpSpPr>
        <p:grpSpPr>
          <a:xfrm>
            <a:off x="4152900" y="1752600"/>
            <a:ext cx="3886200" cy="1524000"/>
            <a:chOff x="4152900" y="1752600"/>
            <a:chExt cx="3886200" cy="3048000"/>
          </a:xfrm>
        </p:grpSpPr>
        <p:cxnSp>
          <p:nvCxnSpPr>
            <p:cNvPr id="35" name="Straight Connector 34"/>
            <p:cNvCxnSpPr/>
            <p:nvPr userDrawn="1"/>
          </p:nvCxnSpPr>
          <p:spPr>
            <a:xfrm>
              <a:off x="4152900" y="1752600"/>
              <a:ext cx="0" cy="3048000"/>
            </a:xfrm>
            <a:prstGeom prst="line">
              <a:avLst/>
            </a:prstGeom>
            <a:noFill/>
            <a:ln w="12700" cap="flat" cmpd="sng" algn="ctr">
              <a:solidFill>
                <a:schemeClr val="accent4"/>
              </a:solidFill>
              <a:prstDash val="sysDot"/>
            </a:ln>
            <a:effectLst/>
          </p:spPr>
        </p:cxnSp>
        <p:cxnSp>
          <p:nvCxnSpPr>
            <p:cNvPr id="37" name="Straight Connector 36"/>
            <p:cNvCxnSpPr/>
            <p:nvPr userDrawn="1"/>
          </p:nvCxnSpPr>
          <p:spPr>
            <a:xfrm>
              <a:off x="8039100" y="1752600"/>
              <a:ext cx="0" cy="3048000"/>
            </a:xfrm>
            <a:prstGeom prst="line">
              <a:avLst/>
            </a:prstGeom>
            <a:noFill/>
            <a:ln w="12700" cap="flat" cmpd="sng" algn="ctr">
              <a:solidFill>
                <a:schemeClr val="accent4"/>
              </a:solidFill>
              <a:prstDash val="sysDot"/>
            </a:ln>
            <a:effectLst/>
          </p:spPr>
        </p:cxnSp>
      </p:grpSp>
      <p:sp>
        <p:nvSpPr>
          <p:cNvPr id="26" name="Text Placeholder 6"/>
          <p:cNvSpPr>
            <a:spLocks noGrp="1"/>
          </p:cNvSpPr>
          <p:nvPr>
            <p:ph type="body" sz="quarter" idx="16"/>
          </p:nvPr>
        </p:nvSpPr>
        <p:spPr>
          <a:xfrm>
            <a:off x="381000" y="4648200"/>
            <a:ext cx="3657600" cy="1524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4800">
                <a:solidFill>
                  <a:schemeClr val="accent4"/>
                </a:solidFill>
              </a:defRPr>
            </a:lvl2pPr>
            <a:lvl3pPr marL="9525" indent="0" algn="ctr">
              <a:lnSpc>
                <a:spcPct val="100000"/>
              </a:lnSpc>
              <a:spcBef>
                <a:spcPts val="600"/>
              </a:spcBef>
              <a:buNone/>
              <a:tabLst/>
              <a:defRPr sz="1600">
                <a:solidFill>
                  <a:schemeClr val="accent4"/>
                </a:solidFill>
              </a:defRPr>
            </a:lvl3pPr>
            <a:lvl4pPr marL="9525" indent="0" algn="ctr">
              <a:lnSpc>
                <a:spcPct val="100000"/>
              </a:lnSpc>
              <a:spcBef>
                <a:spcPts val="600"/>
              </a:spcBef>
              <a:buNone/>
              <a:tabLst/>
              <a:defRPr sz="2400">
                <a:solidFill>
                  <a:schemeClr val="accent4"/>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27" name="Text Placeholder 6"/>
          <p:cNvSpPr>
            <a:spLocks noGrp="1"/>
          </p:cNvSpPr>
          <p:nvPr>
            <p:ph type="body" sz="quarter" idx="17"/>
          </p:nvPr>
        </p:nvSpPr>
        <p:spPr>
          <a:xfrm>
            <a:off x="4267200" y="4648200"/>
            <a:ext cx="3657600" cy="1524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4800">
                <a:solidFill>
                  <a:schemeClr val="accent4"/>
                </a:solidFill>
              </a:defRPr>
            </a:lvl2pPr>
            <a:lvl3pPr marL="9525" indent="0" algn="ctr">
              <a:lnSpc>
                <a:spcPct val="100000"/>
              </a:lnSpc>
              <a:spcBef>
                <a:spcPts val="600"/>
              </a:spcBef>
              <a:buNone/>
              <a:tabLst/>
              <a:defRPr sz="1600">
                <a:solidFill>
                  <a:schemeClr val="accent4"/>
                </a:solidFill>
              </a:defRPr>
            </a:lvl3pPr>
            <a:lvl4pPr marL="9525" indent="0" algn="ctr">
              <a:lnSpc>
                <a:spcPct val="100000"/>
              </a:lnSpc>
              <a:spcBef>
                <a:spcPts val="600"/>
              </a:spcBef>
              <a:buNone/>
              <a:tabLst/>
              <a:defRPr sz="2400">
                <a:solidFill>
                  <a:schemeClr val="accent4"/>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28" name="Text Placeholder 6"/>
          <p:cNvSpPr>
            <a:spLocks noGrp="1"/>
          </p:cNvSpPr>
          <p:nvPr>
            <p:ph type="body" sz="quarter" idx="18"/>
          </p:nvPr>
        </p:nvSpPr>
        <p:spPr>
          <a:xfrm>
            <a:off x="8153400" y="4648200"/>
            <a:ext cx="3657600" cy="1524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4800">
                <a:solidFill>
                  <a:schemeClr val="accent4"/>
                </a:solidFill>
              </a:defRPr>
            </a:lvl2pPr>
            <a:lvl3pPr marL="9525" indent="0" algn="ctr">
              <a:lnSpc>
                <a:spcPct val="100000"/>
              </a:lnSpc>
              <a:spcBef>
                <a:spcPts val="600"/>
              </a:spcBef>
              <a:buNone/>
              <a:tabLst/>
              <a:defRPr sz="1600">
                <a:solidFill>
                  <a:schemeClr val="accent4"/>
                </a:solidFill>
              </a:defRPr>
            </a:lvl3pPr>
            <a:lvl4pPr marL="9525" indent="0" algn="ctr">
              <a:lnSpc>
                <a:spcPct val="100000"/>
              </a:lnSpc>
              <a:spcBef>
                <a:spcPts val="600"/>
              </a:spcBef>
              <a:buNone/>
              <a:tabLst/>
              <a:defRPr sz="2400">
                <a:solidFill>
                  <a:schemeClr val="accent4"/>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grpSp>
        <p:nvGrpSpPr>
          <p:cNvPr id="59" name="Group 58"/>
          <p:cNvGrpSpPr/>
          <p:nvPr userDrawn="1"/>
        </p:nvGrpSpPr>
        <p:grpSpPr>
          <a:xfrm>
            <a:off x="4152900" y="4648200"/>
            <a:ext cx="3886200" cy="1524000"/>
            <a:chOff x="4152900" y="1752600"/>
            <a:chExt cx="3886200" cy="3048000"/>
          </a:xfrm>
        </p:grpSpPr>
        <p:cxnSp>
          <p:nvCxnSpPr>
            <p:cNvPr id="60" name="Straight Connector 59"/>
            <p:cNvCxnSpPr/>
            <p:nvPr userDrawn="1"/>
          </p:nvCxnSpPr>
          <p:spPr>
            <a:xfrm>
              <a:off x="4152900" y="1752600"/>
              <a:ext cx="0" cy="3048000"/>
            </a:xfrm>
            <a:prstGeom prst="line">
              <a:avLst/>
            </a:prstGeom>
            <a:noFill/>
            <a:ln w="12700" cap="flat" cmpd="sng" algn="ctr">
              <a:solidFill>
                <a:schemeClr val="accent5"/>
              </a:solidFill>
              <a:prstDash val="sysDot"/>
            </a:ln>
            <a:effectLst/>
          </p:spPr>
        </p:cxnSp>
        <p:cxnSp>
          <p:nvCxnSpPr>
            <p:cNvPr id="61" name="Straight Connector 60"/>
            <p:cNvCxnSpPr/>
            <p:nvPr userDrawn="1"/>
          </p:nvCxnSpPr>
          <p:spPr>
            <a:xfrm>
              <a:off x="8039100" y="1752600"/>
              <a:ext cx="0" cy="3048000"/>
            </a:xfrm>
            <a:prstGeom prst="line">
              <a:avLst/>
            </a:prstGeom>
            <a:noFill/>
            <a:ln w="12700" cap="flat" cmpd="sng" algn="ctr">
              <a:solidFill>
                <a:schemeClr val="accent5"/>
              </a:solidFill>
              <a:prstDash val="sysDot"/>
            </a:ln>
            <a:effectLst/>
          </p:spPr>
        </p:cxnSp>
      </p:grpSp>
      <p:cxnSp>
        <p:nvCxnSpPr>
          <p:cNvPr id="62" name="Straight Connector 61"/>
          <p:cNvCxnSpPr/>
          <p:nvPr userDrawn="1"/>
        </p:nvCxnSpPr>
        <p:spPr>
          <a:xfrm flipH="1">
            <a:off x="609600" y="3810000"/>
            <a:ext cx="10972800" cy="0"/>
          </a:xfrm>
          <a:prstGeom prst="line">
            <a:avLst/>
          </a:prstGeom>
          <a:noFill/>
          <a:ln w="12700" cap="flat" cmpd="sng" algn="ctr">
            <a:solidFill>
              <a:schemeClr val="bg2">
                <a:lumMod val="50000"/>
              </a:schemeClr>
            </a:solidFill>
            <a:prstDash val="sysDot"/>
          </a:ln>
          <a:effectLst/>
        </p:spPr>
      </p:cxnSp>
    </p:spTree>
    <p:extLst>
      <p:ext uri="{BB962C8B-B14F-4D97-AF65-F5344CB8AC3E}">
        <p14:creationId xmlns:p14="http://schemas.microsoft.com/office/powerpoint/2010/main" val="19334625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C497-AA3A-4561-A0D4-80B4E3440F9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336462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60054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Icon Slide">
    <p:spTree>
      <p:nvGrpSpPr>
        <p:cNvPr id="1" name=""/>
        <p:cNvGrpSpPr/>
        <p:nvPr/>
      </p:nvGrpSpPr>
      <p:grpSpPr>
        <a:xfrm>
          <a:off x="0" y="0"/>
          <a:ext cx="0" cy="0"/>
          <a:chOff x="0" y="0"/>
          <a:chExt cx="0" cy="0"/>
        </a:xfrm>
      </p:grpSpPr>
      <p:grpSp>
        <p:nvGrpSpPr>
          <p:cNvPr id="2" name="Group 1"/>
          <p:cNvGrpSpPr/>
          <p:nvPr userDrawn="1"/>
        </p:nvGrpSpPr>
        <p:grpSpPr>
          <a:xfrm>
            <a:off x="3031062" y="2016273"/>
            <a:ext cx="586245" cy="658370"/>
            <a:chOff x="3031062" y="2016273"/>
            <a:chExt cx="586245" cy="658370"/>
          </a:xfrm>
        </p:grpSpPr>
        <p:grpSp>
          <p:nvGrpSpPr>
            <p:cNvPr id="3" name="Group 2"/>
            <p:cNvGrpSpPr>
              <a:grpSpLocks noChangeAspect="1"/>
            </p:cNvGrpSpPr>
            <p:nvPr/>
          </p:nvGrpSpPr>
          <p:grpSpPr>
            <a:xfrm>
              <a:off x="3031062" y="2016273"/>
              <a:ext cx="529099" cy="658370"/>
              <a:chOff x="7016751" y="4038598"/>
              <a:chExt cx="515423" cy="641352"/>
            </a:xfrm>
            <a:solidFill>
              <a:schemeClr val="accent2"/>
            </a:solidFill>
          </p:grpSpPr>
          <p:grpSp>
            <p:nvGrpSpPr>
              <p:cNvPr id="9" name="Group 8">
                <a:extLst>
                  <a:ext uri="{FF2B5EF4-FFF2-40B4-BE49-F238E27FC236}">
                    <a16:creationId xmlns:a16="http://schemas.microsoft.com/office/drawing/2014/main" id="{44E6FA18-2510-4DAC-AD55-CA2041DA6F39}"/>
                  </a:ext>
                </a:extLst>
              </p:cNvPr>
              <p:cNvGrpSpPr/>
              <p:nvPr/>
            </p:nvGrpSpPr>
            <p:grpSpPr>
              <a:xfrm>
                <a:off x="7178675" y="4038598"/>
                <a:ext cx="353499" cy="641352"/>
                <a:chOff x="15746413" y="2458979"/>
                <a:chExt cx="10685463" cy="19386609"/>
              </a:xfrm>
              <a:grpFill/>
            </p:grpSpPr>
            <p:sp>
              <p:nvSpPr>
                <p:cNvPr id="11" name="Oval 38">
                  <a:extLst>
                    <a:ext uri="{FF2B5EF4-FFF2-40B4-BE49-F238E27FC236}">
                      <a16:creationId xmlns:a16="http://schemas.microsoft.com/office/drawing/2014/main" id="{E0007B45-322F-4DA3-89BE-E29ECFA932AA}"/>
                    </a:ext>
                  </a:extLst>
                </p:cNvPr>
                <p:cNvSpPr>
                  <a:spLocks noChangeArrowheads="1"/>
                </p:cNvSpPr>
                <p:nvPr/>
              </p:nvSpPr>
              <p:spPr bwMode="auto">
                <a:xfrm>
                  <a:off x="19029328" y="2458979"/>
                  <a:ext cx="4054468" cy="404655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39">
                  <a:extLst>
                    <a:ext uri="{FF2B5EF4-FFF2-40B4-BE49-F238E27FC236}">
                      <a16:creationId xmlns:a16="http://schemas.microsoft.com/office/drawing/2014/main" id="{D0AD9173-B937-419B-9978-F27C6E236AE2}"/>
                    </a:ext>
                  </a:extLst>
                </p:cNvPr>
                <p:cNvSpPr>
                  <a:spLocks/>
                </p:cNvSpPr>
                <p:nvPr/>
              </p:nvSpPr>
              <p:spPr bwMode="auto">
                <a:xfrm>
                  <a:off x="15746413" y="6875463"/>
                  <a:ext cx="10685463" cy="14970125"/>
                </a:xfrm>
                <a:custGeom>
                  <a:avLst/>
                  <a:gdLst>
                    <a:gd name="T0" fmla="*/ 1143 w 1178"/>
                    <a:gd name="T1" fmla="*/ 506 h 1654"/>
                    <a:gd name="T2" fmla="*/ 1097 w 1178"/>
                    <a:gd name="T3" fmla="*/ 410 h 1654"/>
                    <a:gd name="T4" fmla="*/ 993 w 1178"/>
                    <a:gd name="T5" fmla="*/ 262 h 1654"/>
                    <a:gd name="T6" fmla="*/ 972 w 1178"/>
                    <a:gd name="T7" fmla="*/ 236 h 1654"/>
                    <a:gd name="T8" fmla="*/ 856 w 1178"/>
                    <a:gd name="T9" fmla="*/ 104 h 1654"/>
                    <a:gd name="T10" fmla="*/ 773 w 1178"/>
                    <a:gd name="T11" fmla="*/ 36 h 1654"/>
                    <a:gd name="T12" fmla="*/ 662 w 1178"/>
                    <a:gd name="T13" fmla="*/ 1 h 1654"/>
                    <a:gd name="T14" fmla="*/ 647 w 1178"/>
                    <a:gd name="T15" fmla="*/ 0 h 1654"/>
                    <a:gd name="T16" fmla="*/ 529 w 1178"/>
                    <a:gd name="T17" fmla="*/ 0 h 1654"/>
                    <a:gd name="T18" fmla="*/ 514 w 1178"/>
                    <a:gd name="T19" fmla="*/ 1 h 1654"/>
                    <a:gd name="T20" fmla="*/ 405 w 1178"/>
                    <a:gd name="T21" fmla="*/ 36 h 1654"/>
                    <a:gd name="T22" fmla="*/ 322 w 1178"/>
                    <a:gd name="T23" fmla="*/ 104 h 1654"/>
                    <a:gd name="T24" fmla="*/ 206 w 1178"/>
                    <a:gd name="T25" fmla="*/ 236 h 1654"/>
                    <a:gd name="T26" fmla="*/ 184 w 1178"/>
                    <a:gd name="T27" fmla="*/ 262 h 1654"/>
                    <a:gd name="T28" fmla="*/ 81 w 1178"/>
                    <a:gd name="T29" fmla="*/ 410 h 1654"/>
                    <a:gd name="T30" fmla="*/ 34 w 1178"/>
                    <a:gd name="T31" fmla="*/ 506 h 1654"/>
                    <a:gd name="T32" fmla="*/ 45 w 1178"/>
                    <a:gd name="T33" fmla="*/ 656 h 1654"/>
                    <a:gd name="T34" fmla="*/ 134 w 1178"/>
                    <a:gd name="T35" fmla="*/ 667 h 1654"/>
                    <a:gd name="T36" fmla="*/ 156 w 1178"/>
                    <a:gd name="T37" fmla="*/ 641 h 1654"/>
                    <a:gd name="T38" fmla="*/ 183 w 1178"/>
                    <a:gd name="T39" fmla="*/ 566 h 1654"/>
                    <a:gd name="T40" fmla="*/ 206 w 1178"/>
                    <a:gd name="T41" fmla="*/ 508 h 1654"/>
                    <a:gd name="T42" fmla="*/ 305 w 1178"/>
                    <a:gd name="T43" fmla="*/ 355 h 1654"/>
                    <a:gd name="T44" fmla="*/ 306 w 1178"/>
                    <a:gd name="T45" fmla="*/ 355 h 1654"/>
                    <a:gd name="T46" fmla="*/ 360 w 1178"/>
                    <a:gd name="T47" fmla="*/ 290 h 1654"/>
                    <a:gd name="T48" fmla="*/ 360 w 1178"/>
                    <a:gd name="T49" fmla="*/ 700 h 1654"/>
                    <a:gd name="T50" fmla="*/ 361 w 1178"/>
                    <a:gd name="T51" fmla="*/ 713 h 1654"/>
                    <a:gd name="T52" fmla="*/ 361 w 1178"/>
                    <a:gd name="T53" fmla="*/ 722 h 1654"/>
                    <a:gd name="T54" fmla="*/ 360 w 1178"/>
                    <a:gd name="T55" fmla="*/ 729 h 1654"/>
                    <a:gd name="T56" fmla="*/ 360 w 1178"/>
                    <a:gd name="T57" fmla="*/ 1536 h 1654"/>
                    <a:gd name="T58" fmla="*/ 461 w 1178"/>
                    <a:gd name="T59" fmla="*/ 1654 h 1654"/>
                    <a:gd name="T60" fmla="*/ 561 w 1178"/>
                    <a:gd name="T61" fmla="*/ 1536 h 1654"/>
                    <a:gd name="T62" fmla="*/ 561 w 1178"/>
                    <a:gd name="T63" fmla="*/ 877 h 1654"/>
                    <a:gd name="T64" fmla="*/ 615 w 1178"/>
                    <a:gd name="T65" fmla="*/ 877 h 1654"/>
                    <a:gd name="T66" fmla="*/ 615 w 1178"/>
                    <a:gd name="T67" fmla="*/ 1536 h 1654"/>
                    <a:gd name="T68" fmla="*/ 715 w 1178"/>
                    <a:gd name="T69" fmla="*/ 1654 h 1654"/>
                    <a:gd name="T70" fmla="*/ 816 w 1178"/>
                    <a:gd name="T71" fmla="*/ 1536 h 1654"/>
                    <a:gd name="T72" fmla="*/ 816 w 1178"/>
                    <a:gd name="T73" fmla="*/ 729 h 1654"/>
                    <a:gd name="T74" fmla="*/ 816 w 1178"/>
                    <a:gd name="T75" fmla="*/ 726 h 1654"/>
                    <a:gd name="T76" fmla="*/ 816 w 1178"/>
                    <a:gd name="T77" fmla="*/ 726 h 1654"/>
                    <a:gd name="T78" fmla="*/ 816 w 1178"/>
                    <a:gd name="T79" fmla="*/ 702 h 1654"/>
                    <a:gd name="T80" fmla="*/ 816 w 1178"/>
                    <a:gd name="T81" fmla="*/ 702 h 1654"/>
                    <a:gd name="T82" fmla="*/ 816 w 1178"/>
                    <a:gd name="T83" fmla="*/ 700 h 1654"/>
                    <a:gd name="T84" fmla="*/ 816 w 1178"/>
                    <a:gd name="T85" fmla="*/ 288 h 1654"/>
                    <a:gd name="T86" fmla="*/ 872 w 1178"/>
                    <a:gd name="T87" fmla="*/ 355 h 1654"/>
                    <a:gd name="T88" fmla="*/ 872 w 1178"/>
                    <a:gd name="T89" fmla="*/ 355 h 1654"/>
                    <a:gd name="T90" fmla="*/ 971 w 1178"/>
                    <a:gd name="T91" fmla="*/ 508 h 1654"/>
                    <a:gd name="T92" fmla="*/ 994 w 1178"/>
                    <a:gd name="T93" fmla="*/ 566 h 1654"/>
                    <a:gd name="T94" fmla="*/ 1021 w 1178"/>
                    <a:gd name="T95" fmla="*/ 641 h 1654"/>
                    <a:gd name="T96" fmla="*/ 1043 w 1178"/>
                    <a:gd name="T97" fmla="*/ 667 h 1654"/>
                    <a:gd name="T98" fmla="*/ 1133 w 1178"/>
                    <a:gd name="T99" fmla="*/ 656 h 1654"/>
                    <a:gd name="T100" fmla="*/ 1143 w 1178"/>
                    <a:gd name="T101" fmla="*/ 506 h 1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8" h="1654">
                      <a:moveTo>
                        <a:pt x="1143" y="506"/>
                      </a:moveTo>
                      <a:cubicBezTo>
                        <a:pt x="1129" y="463"/>
                        <a:pt x="1097" y="410"/>
                        <a:pt x="1097" y="410"/>
                      </a:cubicBezTo>
                      <a:cubicBezTo>
                        <a:pt x="1070" y="367"/>
                        <a:pt x="1030" y="306"/>
                        <a:pt x="993" y="262"/>
                      </a:cubicBezTo>
                      <a:cubicBezTo>
                        <a:pt x="993" y="262"/>
                        <a:pt x="980" y="246"/>
                        <a:pt x="972" y="236"/>
                      </a:cubicBezTo>
                      <a:cubicBezTo>
                        <a:pt x="938" y="191"/>
                        <a:pt x="890" y="139"/>
                        <a:pt x="856" y="104"/>
                      </a:cubicBezTo>
                      <a:cubicBezTo>
                        <a:pt x="856" y="104"/>
                        <a:pt x="812" y="61"/>
                        <a:pt x="773" y="36"/>
                      </a:cubicBezTo>
                      <a:cubicBezTo>
                        <a:pt x="722" y="7"/>
                        <a:pt x="686" y="0"/>
                        <a:pt x="662" y="1"/>
                      </a:cubicBezTo>
                      <a:cubicBezTo>
                        <a:pt x="657" y="1"/>
                        <a:pt x="652" y="0"/>
                        <a:pt x="647" y="0"/>
                      </a:cubicBezTo>
                      <a:cubicBezTo>
                        <a:pt x="529" y="0"/>
                        <a:pt x="529" y="0"/>
                        <a:pt x="529" y="0"/>
                      </a:cubicBezTo>
                      <a:cubicBezTo>
                        <a:pt x="524" y="0"/>
                        <a:pt x="519" y="1"/>
                        <a:pt x="514" y="1"/>
                      </a:cubicBezTo>
                      <a:cubicBezTo>
                        <a:pt x="490" y="1"/>
                        <a:pt x="454" y="8"/>
                        <a:pt x="405" y="36"/>
                      </a:cubicBezTo>
                      <a:cubicBezTo>
                        <a:pt x="365" y="61"/>
                        <a:pt x="322" y="104"/>
                        <a:pt x="322" y="104"/>
                      </a:cubicBezTo>
                      <a:cubicBezTo>
                        <a:pt x="287" y="139"/>
                        <a:pt x="239" y="191"/>
                        <a:pt x="206" y="236"/>
                      </a:cubicBezTo>
                      <a:cubicBezTo>
                        <a:pt x="198" y="246"/>
                        <a:pt x="184" y="262"/>
                        <a:pt x="184" y="262"/>
                      </a:cubicBezTo>
                      <a:cubicBezTo>
                        <a:pt x="148" y="306"/>
                        <a:pt x="108" y="367"/>
                        <a:pt x="81" y="410"/>
                      </a:cubicBezTo>
                      <a:cubicBezTo>
                        <a:pt x="81" y="410"/>
                        <a:pt x="48" y="463"/>
                        <a:pt x="34" y="506"/>
                      </a:cubicBezTo>
                      <a:cubicBezTo>
                        <a:pt x="0" y="623"/>
                        <a:pt x="45" y="656"/>
                        <a:pt x="45" y="656"/>
                      </a:cubicBezTo>
                      <a:cubicBezTo>
                        <a:pt x="79" y="692"/>
                        <a:pt x="116" y="678"/>
                        <a:pt x="134" y="667"/>
                      </a:cubicBezTo>
                      <a:cubicBezTo>
                        <a:pt x="144" y="660"/>
                        <a:pt x="151" y="649"/>
                        <a:pt x="156" y="641"/>
                      </a:cubicBezTo>
                      <a:cubicBezTo>
                        <a:pt x="162" y="635"/>
                        <a:pt x="175" y="594"/>
                        <a:pt x="183" y="566"/>
                      </a:cubicBezTo>
                      <a:cubicBezTo>
                        <a:pt x="195" y="532"/>
                        <a:pt x="206" y="508"/>
                        <a:pt x="206" y="508"/>
                      </a:cubicBezTo>
                      <a:cubicBezTo>
                        <a:pt x="240" y="444"/>
                        <a:pt x="283" y="385"/>
                        <a:pt x="305" y="355"/>
                      </a:cubicBezTo>
                      <a:cubicBezTo>
                        <a:pt x="306" y="355"/>
                        <a:pt x="306" y="355"/>
                        <a:pt x="306" y="355"/>
                      </a:cubicBezTo>
                      <a:cubicBezTo>
                        <a:pt x="306" y="355"/>
                        <a:pt x="327" y="327"/>
                        <a:pt x="360" y="290"/>
                      </a:cubicBezTo>
                      <a:cubicBezTo>
                        <a:pt x="360" y="700"/>
                        <a:pt x="360" y="700"/>
                        <a:pt x="360" y="700"/>
                      </a:cubicBezTo>
                      <a:cubicBezTo>
                        <a:pt x="361" y="713"/>
                        <a:pt x="361" y="713"/>
                        <a:pt x="361" y="713"/>
                      </a:cubicBezTo>
                      <a:cubicBezTo>
                        <a:pt x="361" y="722"/>
                        <a:pt x="361" y="722"/>
                        <a:pt x="361" y="722"/>
                      </a:cubicBezTo>
                      <a:cubicBezTo>
                        <a:pt x="360" y="729"/>
                        <a:pt x="360" y="729"/>
                        <a:pt x="360" y="729"/>
                      </a:cubicBezTo>
                      <a:cubicBezTo>
                        <a:pt x="360" y="1536"/>
                        <a:pt x="360" y="1536"/>
                        <a:pt x="360" y="1536"/>
                      </a:cubicBezTo>
                      <a:cubicBezTo>
                        <a:pt x="360" y="1601"/>
                        <a:pt x="405" y="1654"/>
                        <a:pt x="461" y="1654"/>
                      </a:cubicBezTo>
                      <a:cubicBezTo>
                        <a:pt x="516" y="1654"/>
                        <a:pt x="561" y="1601"/>
                        <a:pt x="561" y="1536"/>
                      </a:cubicBezTo>
                      <a:cubicBezTo>
                        <a:pt x="561" y="877"/>
                        <a:pt x="561" y="877"/>
                        <a:pt x="561" y="877"/>
                      </a:cubicBezTo>
                      <a:cubicBezTo>
                        <a:pt x="615" y="877"/>
                        <a:pt x="615" y="877"/>
                        <a:pt x="615" y="877"/>
                      </a:cubicBezTo>
                      <a:cubicBezTo>
                        <a:pt x="615" y="1536"/>
                        <a:pt x="615" y="1536"/>
                        <a:pt x="615" y="1536"/>
                      </a:cubicBezTo>
                      <a:cubicBezTo>
                        <a:pt x="615" y="1601"/>
                        <a:pt x="660" y="1654"/>
                        <a:pt x="715" y="1654"/>
                      </a:cubicBezTo>
                      <a:cubicBezTo>
                        <a:pt x="771" y="1654"/>
                        <a:pt x="816" y="1601"/>
                        <a:pt x="816" y="1536"/>
                      </a:cubicBezTo>
                      <a:cubicBezTo>
                        <a:pt x="816" y="729"/>
                        <a:pt x="816" y="729"/>
                        <a:pt x="816" y="729"/>
                      </a:cubicBezTo>
                      <a:cubicBezTo>
                        <a:pt x="816" y="726"/>
                        <a:pt x="816" y="726"/>
                        <a:pt x="816" y="726"/>
                      </a:cubicBezTo>
                      <a:cubicBezTo>
                        <a:pt x="816" y="726"/>
                        <a:pt x="816" y="726"/>
                        <a:pt x="816" y="726"/>
                      </a:cubicBezTo>
                      <a:cubicBezTo>
                        <a:pt x="816" y="702"/>
                        <a:pt x="816" y="702"/>
                        <a:pt x="816" y="702"/>
                      </a:cubicBezTo>
                      <a:cubicBezTo>
                        <a:pt x="816" y="702"/>
                        <a:pt x="816" y="702"/>
                        <a:pt x="816" y="702"/>
                      </a:cubicBezTo>
                      <a:cubicBezTo>
                        <a:pt x="816" y="700"/>
                        <a:pt x="816" y="700"/>
                        <a:pt x="816" y="700"/>
                      </a:cubicBezTo>
                      <a:cubicBezTo>
                        <a:pt x="816" y="288"/>
                        <a:pt x="816" y="288"/>
                        <a:pt x="816" y="288"/>
                      </a:cubicBezTo>
                      <a:cubicBezTo>
                        <a:pt x="850" y="326"/>
                        <a:pt x="872" y="355"/>
                        <a:pt x="872" y="355"/>
                      </a:cubicBezTo>
                      <a:cubicBezTo>
                        <a:pt x="872" y="355"/>
                        <a:pt x="872" y="355"/>
                        <a:pt x="872" y="355"/>
                      </a:cubicBezTo>
                      <a:cubicBezTo>
                        <a:pt x="895" y="385"/>
                        <a:pt x="938" y="444"/>
                        <a:pt x="971" y="508"/>
                      </a:cubicBezTo>
                      <a:cubicBezTo>
                        <a:pt x="971" y="508"/>
                        <a:pt x="983" y="532"/>
                        <a:pt x="994" y="566"/>
                      </a:cubicBezTo>
                      <a:cubicBezTo>
                        <a:pt x="1002" y="594"/>
                        <a:pt x="1015" y="635"/>
                        <a:pt x="1021" y="641"/>
                      </a:cubicBezTo>
                      <a:cubicBezTo>
                        <a:pt x="1026" y="649"/>
                        <a:pt x="1033" y="660"/>
                        <a:pt x="1043" y="667"/>
                      </a:cubicBezTo>
                      <a:cubicBezTo>
                        <a:pt x="1062" y="678"/>
                        <a:pt x="1098" y="692"/>
                        <a:pt x="1133" y="656"/>
                      </a:cubicBezTo>
                      <a:cubicBezTo>
                        <a:pt x="1133" y="656"/>
                        <a:pt x="1178" y="623"/>
                        <a:pt x="1143" y="50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0" name="Freeform 10">
                <a:extLst>
                  <a:ext uri="{FF2B5EF4-FFF2-40B4-BE49-F238E27FC236}">
                    <a16:creationId xmlns:a16="http://schemas.microsoft.com/office/drawing/2014/main" id="{97960809-1F05-469A-BD3C-8735DCCB29E8}"/>
                  </a:ext>
                </a:extLst>
              </p:cNvPr>
              <p:cNvSpPr>
                <a:spLocks noChangeAspect="1"/>
              </p:cNvSpPr>
              <p:nvPr/>
            </p:nvSpPr>
            <p:spPr bwMode="auto">
              <a:xfrm>
                <a:off x="7016751" y="4345266"/>
                <a:ext cx="206426" cy="334684"/>
              </a:xfrm>
              <a:custGeom>
                <a:avLst/>
                <a:gdLst>
                  <a:gd name="T0" fmla="*/ 1285 w 1334"/>
                  <a:gd name="T1" fmla="*/ 156 h 2168"/>
                  <a:gd name="T2" fmla="*/ 1187 w 1334"/>
                  <a:gd name="T3" fmla="*/ 145 h 2168"/>
                  <a:gd name="T4" fmla="*/ 1163 w 1334"/>
                  <a:gd name="T5" fmla="*/ 172 h 2168"/>
                  <a:gd name="T6" fmla="*/ 1133 w 1334"/>
                  <a:gd name="T7" fmla="*/ 255 h 2168"/>
                  <a:gd name="T8" fmla="*/ 1108 w 1334"/>
                  <a:gd name="T9" fmla="*/ 319 h 2168"/>
                  <a:gd name="T10" fmla="*/ 1058 w 1334"/>
                  <a:gd name="T11" fmla="*/ 404 h 2168"/>
                  <a:gd name="T12" fmla="*/ 874 w 1334"/>
                  <a:gd name="T13" fmla="*/ 344 h 2168"/>
                  <a:gd name="T14" fmla="*/ 894 w 1334"/>
                  <a:gd name="T15" fmla="*/ 245 h 2168"/>
                  <a:gd name="T16" fmla="*/ 647 w 1334"/>
                  <a:gd name="T17" fmla="*/ 0 h 2168"/>
                  <a:gd name="T18" fmla="*/ 402 w 1334"/>
                  <a:gd name="T19" fmla="*/ 247 h 2168"/>
                  <a:gd name="T20" fmla="*/ 423 w 1334"/>
                  <a:gd name="T21" fmla="*/ 346 h 2168"/>
                  <a:gd name="T22" fmla="*/ 207 w 1334"/>
                  <a:gd name="T23" fmla="*/ 466 h 2168"/>
                  <a:gd name="T24" fmla="*/ 457 w 1334"/>
                  <a:gd name="T25" fmla="*/ 401 h 2168"/>
                  <a:gd name="T26" fmla="*/ 649 w 1334"/>
                  <a:gd name="T27" fmla="*/ 492 h 2168"/>
                  <a:gd name="T28" fmla="*/ 839 w 1334"/>
                  <a:gd name="T29" fmla="*/ 401 h 2168"/>
                  <a:gd name="T30" fmla="*/ 989 w 1334"/>
                  <a:gd name="T31" fmla="*/ 500 h 2168"/>
                  <a:gd name="T32" fmla="*/ 939 w 1334"/>
                  <a:gd name="T33" fmla="*/ 560 h 2168"/>
                  <a:gd name="T34" fmla="*/ 939 w 1334"/>
                  <a:gd name="T35" fmla="*/ 562 h 2168"/>
                  <a:gd name="T36" fmla="*/ 939 w 1334"/>
                  <a:gd name="T37" fmla="*/ 560 h 2168"/>
                  <a:gd name="T38" fmla="*/ 728 w 1334"/>
                  <a:gd name="T39" fmla="*/ 513 h 2168"/>
                  <a:gd name="T40" fmla="*/ 711 w 1334"/>
                  <a:gd name="T41" fmla="*/ 513 h 2168"/>
                  <a:gd name="T42" fmla="*/ 582 w 1334"/>
                  <a:gd name="T43" fmla="*/ 513 h 2168"/>
                  <a:gd name="T44" fmla="*/ 565 w 1334"/>
                  <a:gd name="T45" fmla="*/ 514 h 2168"/>
                  <a:gd name="T46" fmla="*/ 443 w 1334"/>
                  <a:gd name="T47" fmla="*/ 553 h 2168"/>
                  <a:gd name="T48" fmla="*/ 352 w 1334"/>
                  <a:gd name="T49" fmla="*/ 628 h 2168"/>
                  <a:gd name="T50" fmla="*/ 225 w 1334"/>
                  <a:gd name="T51" fmla="*/ 773 h 2168"/>
                  <a:gd name="T52" fmla="*/ 202 w 1334"/>
                  <a:gd name="T53" fmla="*/ 802 h 2168"/>
                  <a:gd name="T54" fmla="*/ 88 w 1334"/>
                  <a:gd name="T55" fmla="*/ 965 h 2168"/>
                  <a:gd name="T56" fmla="*/ 37 w 1334"/>
                  <a:gd name="T57" fmla="*/ 1071 h 2168"/>
                  <a:gd name="T58" fmla="*/ 49 w 1334"/>
                  <a:gd name="T59" fmla="*/ 1236 h 2168"/>
                  <a:gd name="T60" fmla="*/ 148 w 1334"/>
                  <a:gd name="T61" fmla="*/ 1247 h 2168"/>
                  <a:gd name="T62" fmla="*/ 172 w 1334"/>
                  <a:gd name="T63" fmla="*/ 1219 h 2168"/>
                  <a:gd name="T64" fmla="*/ 201 w 1334"/>
                  <a:gd name="T65" fmla="*/ 1137 h 2168"/>
                  <a:gd name="T66" fmla="*/ 227 w 1334"/>
                  <a:gd name="T67" fmla="*/ 1073 h 2168"/>
                  <a:gd name="T68" fmla="*/ 335 w 1334"/>
                  <a:gd name="T69" fmla="*/ 904 h 2168"/>
                  <a:gd name="T70" fmla="*/ 335 w 1334"/>
                  <a:gd name="T71" fmla="*/ 904 h 2168"/>
                  <a:gd name="T72" fmla="*/ 397 w 1334"/>
                  <a:gd name="T73" fmla="*/ 830 h 2168"/>
                  <a:gd name="T74" fmla="*/ 398 w 1334"/>
                  <a:gd name="T75" fmla="*/ 1283 h 2168"/>
                  <a:gd name="T76" fmla="*/ 398 w 1334"/>
                  <a:gd name="T77" fmla="*/ 1285 h 2168"/>
                  <a:gd name="T78" fmla="*/ 399 w 1334"/>
                  <a:gd name="T79" fmla="*/ 1312 h 2168"/>
                  <a:gd name="T80" fmla="*/ 399 w 1334"/>
                  <a:gd name="T81" fmla="*/ 1312 h 2168"/>
                  <a:gd name="T82" fmla="*/ 399 w 1334"/>
                  <a:gd name="T83" fmla="*/ 1315 h 2168"/>
                  <a:gd name="T84" fmla="*/ 401 w 1334"/>
                  <a:gd name="T85" fmla="*/ 2039 h 2168"/>
                  <a:gd name="T86" fmla="*/ 512 w 1334"/>
                  <a:gd name="T87" fmla="*/ 2168 h 2168"/>
                  <a:gd name="T88" fmla="*/ 622 w 1334"/>
                  <a:gd name="T89" fmla="*/ 2038 h 2168"/>
                  <a:gd name="T90" fmla="*/ 620 w 1334"/>
                  <a:gd name="T91" fmla="*/ 1477 h 2168"/>
                  <a:gd name="T92" fmla="*/ 679 w 1334"/>
                  <a:gd name="T93" fmla="*/ 1477 h 2168"/>
                  <a:gd name="T94" fmla="*/ 681 w 1334"/>
                  <a:gd name="T95" fmla="*/ 2038 h 2168"/>
                  <a:gd name="T96" fmla="*/ 792 w 1334"/>
                  <a:gd name="T97" fmla="*/ 2167 h 2168"/>
                  <a:gd name="T98" fmla="*/ 902 w 1334"/>
                  <a:gd name="T99" fmla="*/ 2037 h 2168"/>
                  <a:gd name="T100" fmla="*/ 899 w 1334"/>
                  <a:gd name="T101" fmla="*/ 1314 h 2168"/>
                  <a:gd name="T102" fmla="*/ 899 w 1334"/>
                  <a:gd name="T103" fmla="*/ 1306 h 2168"/>
                  <a:gd name="T104" fmla="*/ 899 w 1334"/>
                  <a:gd name="T105" fmla="*/ 1296 h 2168"/>
                  <a:gd name="T106" fmla="*/ 899 w 1334"/>
                  <a:gd name="T107" fmla="*/ 1282 h 2168"/>
                  <a:gd name="T108" fmla="*/ 898 w 1334"/>
                  <a:gd name="T109" fmla="*/ 835 h 2168"/>
                  <a:gd name="T110" fmla="*/ 982 w 1334"/>
                  <a:gd name="T111" fmla="*/ 764 h 2168"/>
                  <a:gd name="T112" fmla="*/ 1110 w 1334"/>
                  <a:gd name="T113" fmla="*/ 619 h 2168"/>
                  <a:gd name="T114" fmla="*/ 1133 w 1334"/>
                  <a:gd name="T115" fmla="*/ 590 h 2168"/>
                  <a:gd name="T116" fmla="*/ 1246 w 1334"/>
                  <a:gd name="T117" fmla="*/ 426 h 2168"/>
                  <a:gd name="T118" fmla="*/ 1297 w 1334"/>
                  <a:gd name="T119" fmla="*/ 320 h 2168"/>
                  <a:gd name="T120" fmla="*/ 1285 w 1334"/>
                  <a:gd name="T121" fmla="*/ 156 h 2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34" h="2168">
                    <a:moveTo>
                      <a:pt x="1285" y="156"/>
                    </a:moveTo>
                    <a:cubicBezTo>
                      <a:pt x="1247" y="116"/>
                      <a:pt x="1207" y="132"/>
                      <a:pt x="1187" y="145"/>
                    </a:cubicBezTo>
                    <a:cubicBezTo>
                      <a:pt x="1176" y="152"/>
                      <a:pt x="1168" y="163"/>
                      <a:pt x="1163" y="172"/>
                    </a:cubicBezTo>
                    <a:cubicBezTo>
                      <a:pt x="1156" y="180"/>
                      <a:pt x="1142" y="225"/>
                      <a:pt x="1133" y="255"/>
                    </a:cubicBezTo>
                    <a:cubicBezTo>
                      <a:pt x="1121" y="293"/>
                      <a:pt x="1108" y="319"/>
                      <a:pt x="1108" y="319"/>
                    </a:cubicBezTo>
                    <a:cubicBezTo>
                      <a:pt x="1092" y="349"/>
                      <a:pt x="1075" y="378"/>
                      <a:pt x="1058" y="404"/>
                    </a:cubicBezTo>
                    <a:cubicBezTo>
                      <a:pt x="1004" y="327"/>
                      <a:pt x="925" y="331"/>
                      <a:pt x="874" y="344"/>
                    </a:cubicBezTo>
                    <a:cubicBezTo>
                      <a:pt x="887" y="314"/>
                      <a:pt x="894" y="280"/>
                      <a:pt x="894" y="245"/>
                    </a:cubicBezTo>
                    <a:cubicBezTo>
                      <a:pt x="893" y="110"/>
                      <a:pt x="783" y="0"/>
                      <a:pt x="647" y="0"/>
                    </a:cubicBezTo>
                    <a:cubicBezTo>
                      <a:pt x="511" y="1"/>
                      <a:pt x="402" y="111"/>
                      <a:pt x="402" y="247"/>
                    </a:cubicBezTo>
                    <a:cubicBezTo>
                      <a:pt x="402" y="282"/>
                      <a:pt x="410" y="316"/>
                      <a:pt x="423" y="346"/>
                    </a:cubicBezTo>
                    <a:cubicBezTo>
                      <a:pt x="361" y="330"/>
                      <a:pt x="256" y="327"/>
                      <a:pt x="207" y="466"/>
                    </a:cubicBezTo>
                    <a:cubicBezTo>
                      <a:pt x="207" y="466"/>
                      <a:pt x="366" y="582"/>
                      <a:pt x="457" y="401"/>
                    </a:cubicBezTo>
                    <a:cubicBezTo>
                      <a:pt x="502" y="457"/>
                      <a:pt x="571" y="492"/>
                      <a:pt x="649" y="492"/>
                    </a:cubicBezTo>
                    <a:cubicBezTo>
                      <a:pt x="725" y="492"/>
                      <a:pt x="794" y="457"/>
                      <a:pt x="839" y="401"/>
                    </a:cubicBezTo>
                    <a:cubicBezTo>
                      <a:pt x="882" y="485"/>
                      <a:pt x="940" y="504"/>
                      <a:pt x="989" y="500"/>
                    </a:cubicBezTo>
                    <a:cubicBezTo>
                      <a:pt x="979" y="513"/>
                      <a:pt x="961" y="535"/>
                      <a:pt x="939" y="560"/>
                    </a:cubicBezTo>
                    <a:cubicBezTo>
                      <a:pt x="939" y="562"/>
                      <a:pt x="939" y="562"/>
                      <a:pt x="939" y="562"/>
                    </a:cubicBezTo>
                    <a:cubicBezTo>
                      <a:pt x="939" y="560"/>
                      <a:pt x="939" y="560"/>
                      <a:pt x="939" y="560"/>
                    </a:cubicBezTo>
                    <a:cubicBezTo>
                      <a:pt x="884" y="529"/>
                      <a:pt x="754" y="513"/>
                      <a:pt x="728" y="513"/>
                    </a:cubicBezTo>
                    <a:cubicBezTo>
                      <a:pt x="711" y="513"/>
                      <a:pt x="711" y="513"/>
                      <a:pt x="711" y="513"/>
                    </a:cubicBezTo>
                    <a:cubicBezTo>
                      <a:pt x="582" y="513"/>
                      <a:pt x="582" y="513"/>
                      <a:pt x="582" y="513"/>
                    </a:cubicBezTo>
                    <a:cubicBezTo>
                      <a:pt x="565" y="514"/>
                      <a:pt x="565" y="514"/>
                      <a:pt x="565" y="514"/>
                    </a:cubicBezTo>
                    <a:cubicBezTo>
                      <a:pt x="538" y="513"/>
                      <a:pt x="499" y="521"/>
                      <a:pt x="443" y="553"/>
                    </a:cubicBezTo>
                    <a:cubicBezTo>
                      <a:pt x="400" y="580"/>
                      <a:pt x="352" y="628"/>
                      <a:pt x="352" y="628"/>
                    </a:cubicBezTo>
                    <a:cubicBezTo>
                      <a:pt x="314" y="667"/>
                      <a:pt x="261" y="723"/>
                      <a:pt x="225" y="773"/>
                    </a:cubicBezTo>
                    <a:cubicBezTo>
                      <a:pt x="216" y="784"/>
                      <a:pt x="202" y="802"/>
                      <a:pt x="202" y="802"/>
                    </a:cubicBezTo>
                    <a:cubicBezTo>
                      <a:pt x="161" y="850"/>
                      <a:pt x="117" y="918"/>
                      <a:pt x="88" y="965"/>
                    </a:cubicBezTo>
                    <a:cubicBezTo>
                      <a:pt x="88" y="965"/>
                      <a:pt x="53" y="1023"/>
                      <a:pt x="37" y="1071"/>
                    </a:cubicBezTo>
                    <a:cubicBezTo>
                      <a:pt x="0" y="1200"/>
                      <a:pt x="49" y="1236"/>
                      <a:pt x="49" y="1236"/>
                    </a:cubicBezTo>
                    <a:cubicBezTo>
                      <a:pt x="87" y="1275"/>
                      <a:pt x="128" y="1260"/>
                      <a:pt x="148" y="1247"/>
                    </a:cubicBezTo>
                    <a:cubicBezTo>
                      <a:pt x="159" y="1240"/>
                      <a:pt x="167" y="1228"/>
                      <a:pt x="172" y="1219"/>
                    </a:cubicBezTo>
                    <a:cubicBezTo>
                      <a:pt x="179" y="1212"/>
                      <a:pt x="192" y="1167"/>
                      <a:pt x="201" y="1137"/>
                    </a:cubicBezTo>
                    <a:cubicBezTo>
                      <a:pt x="214" y="1099"/>
                      <a:pt x="227" y="1073"/>
                      <a:pt x="227" y="1073"/>
                    </a:cubicBezTo>
                    <a:cubicBezTo>
                      <a:pt x="263" y="1003"/>
                      <a:pt x="310" y="937"/>
                      <a:pt x="335" y="904"/>
                    </a:cubicBezTo>
                    <a:cubicBezTo>
                      <a:pt x="335" y="904"/>
                      <a:pt x="335" y="904"/>
                      <a:pt x="335" y="904"/>
                    </a:cubicBezTo>
                    <a:cubicBezTo>
                      <a:pt x="335" y="904"/>
                      <a:pt x="360" y="872"/>
                      <a:pt x="397" y="830"/>
                    </a:cubicBezTo>
                    <a:cubicBezTo>
                      <a:pt x="398" y="1283"/>
                      <a:pt x="398" y="1283"/>
                      <a:pt x="398" y="1283"/>
                    </a:cubicBezTo>
                    <a:cubicBezTo>
                      <a:pt x="398" y="1285"/>
                      <a:pt x="398" y="1285"/>
                      <a:pt x="398" y="1285"/>
                    </a:cubicBezTo>
                    <a:cubicBezTo>
                      <a:pt x="399" y="1312"/>
                      <a:pt x="399" y="1312"/>
                      <a:pt x="399" y="1312"/>
                    </a:cubicBezTo>
                    <a:cubicBezTo>
                      <a:pt x="399" y="1312"/>
                      <a:pt x="399" y="1312"/>
                      <a:pt x="399" y="1312"/>
                    </a:cubicBezTo>
                    <a:cubicBezTo>
                      <a:pt x="399" y="1315"/>
                      <a:pt x="399" y="1315"/>
                      <a:pt x="399" y="1315"/>
                    </a:cubicBezTo>
                    <a:cubicBezTo>
                      <a:pt x="401" y="2039"/>
                      <a:pt x="401" y="2039"/>
                      <a:pt x="401" y="2039"/>
                    </a:cubicBezTo>
                    <a:cubicBezTo>
                      <a:pt x="401" y="2110"/>
                      <a:pt x="451" y="2168"/>
                      <a:pt x="512" y="2168"/>
                    </a:cubicBezTo>
                    <a:cubicBezTo>
                      <a:pt x="573" y="2168"/>
                      <a:pt x="622" y="2110"/>
                      <a:pt x="622" y="2038"/>
                    </a:cubicBezTo>
                    <a:cubicBezTo>
                      <a:pt x="620" y="1477"/>
                      <a:pt x="620" y="1477"/>
                      <a:pt x="620" y="1477"/>
                    </a:cubicBezTo>
                    <a:cubicBezTo>
                      <a:pt x="679" y="1477"/>
                      <a:pt x="679" y="1477"/>
                      <a:pt x="679" y="1477"/>
                    </a:cubicBezTo>
                    <a:cubicBezTo>
                      <a:pt x="681" y="2038"/>
                      <a:pt x="681" y="2038"/>
                      <a:pt x="681" y="2038"/>
                    </a:cubicBezTo>
                    <a:cubicBezTo>
                      <a:pt x="681" y="2109"/>
                      <a:pt x="731" y="2167"/>
                      <a:pt x="792" y="2167"/>
                    </a:cubicBezTo>
                    <a:cubicBezTo>
                      <a:pt x="853" y="2167"/>
                      <a:pt x="902" y="2109"/>
                      <a:pt x="902" y="2037"/>
                    </a:cubicBezTo>
                    <a:cubicBezTo>
                      <a:pt x="899" y="1314"/>
                      <a:pt x="899" y="1314"/>
                      <a:pt x="899" y="1314"/>
                    </a:cubicBezTo>
                    <a:cubicBezTo>
                      <a:pt x="899" y="1306"/>
                      <a:pt x="899" y="1306"/>
                      <a:pt x="899" y="1306"/>
                    </a:cubicBezTo>
                    <a:cubicBezTo>
                      <a:pt x="899" y="1296"/>
                      <a:pt x="899" y="1296"/>
                      <a:pt x="899" y="1296"/>
                    </a:cubicBezTo>
                    <a:cubicBezTo>
                      <a:pt x="899" y="1282"/>
                      <a:pt x="899" y="1282"/>
                      <a:pt x="899" y="1282"/>
                    </a:cubicBezTo>
                    <a:cubicBezTo>
                      <a:pt x="898" y="835"/>
                      <a:pt x="898" y="835"/>
                      <a:pt x="898" y="835"/>
                    </a:cubicBezTo>
                    <a:cubicBezTo>
                      <a:pt x="939" y="807"/>
                      <a:pt x="982" y="764"/>
                      <a:pt x="982" y="764"/>
                    </a:cubicBezTo>
                    <a:cubicBezTo>
                      <a:pt x="1020" y="725"/>
                      <a:pt x="1073" y="669"/>
                      <a:pt x="1110" y="619"/>
                    </a:cubicBezTo>
                    <a:cubicBezTo>
                      <a:pt x="1118" y="608"/>
                      <a:pt x="1133" y="590"/>
                      <a:pt x="1133" y="590"/>
                    </a:cubicBezTo>
                    <a:cubicBezTo>
                      <a:pt x="1173" y="542"/>
                      <a:pt x="1217" y="474"/>
                      <a:pt x="1246" y="426"/>
                    </a:cubicBezTo>
                    <a:cubicBezTo>
                      <a:pt x="1246" y="426"/>
                      <a:pt x="1282" y="369"/>
                      <a:pt x="1297" y="320"/>
                    </a:cubicBezTo>
                    <a:cubicBezTo>
                      <a:pt x="1334" y="192"/>
                      <a:pt x="1285" y="156"/>
                      <a:pt x="1285" y="15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4" name="Group 3">
              <a:extLst>
                <a:ext uri="{FF2B5EF4-FFF2-40B4-BE49-F238E27FC236}">
                  <a16:creationId xmlns:a16="http://schemas.microsoft.com/office/drawing/2014/main" id="{A505F786-404F-4D29-B302-96889D98AA3F}"/>
                </a:ext>
              </a:extLst>
            </p:cNvPr>
            <p:cNvGrpSpPr>
              <a:grpSpLocks noChangeAspect="1"/>
            </p:cNvGrpSpPr>
            <p:nvPr/>
          </p:nvGrpSpPr>
          <p:grpSpPr>
            <a:xfrm>
              <a:off x="3458039" y="2367704"/>
              <a:ext cx="159268" cy="201701"/>
              <a:chOff x="23964890" y="13211183"/>
              <a:chExt cx="4445010" cy="5629276"/>
            </a:xfrm>
          </p:grpSpPr>
          <p:sp>
            <p:nvSpPr>
              <p:cNvPr id="5" name="Freeform 14">
                <a:extLst>
                  <a:ext uri="{FF2B5EF4-FFF2-40B4-BE49-F238E27FC236}">
                    <a16:creationId xmlns:a16="http://schemas.microsoft.com/office/drawing/2014/main" id="{66B725A1-AA27-4DC5-BC55-9C49641D4A08}"/>
                  </a:ext>
                </a:extLst>
              </p:cNvPr>
              <p:cNvSpPr>
                <a:spLocks noEditPoints="1"/>
              </p:cNvSpPr>
              <p:nvPr/>
            </p:nvSpPr>
            <p:spPr bwMode="auto">
              <a:xfrm>
                <a:off x="23964890" y="13211183"/>
                <a:ext cx="4445010" cy="5629276"/>
              </a:xfrm>
              <a:custGeom>
                <a:avLst/>
                <a:gdLst>
                  <a:gd name="T0" fmla="*/ 474 w 490"/>
                  <a:gd name="T1" fmla="*/ 156 h 622"/>
                  <a:gd name="T2" fmla="*/ 490 w 490"/>
                  <a:gd name="T3" fmla="*/ 74 h 622"/>
                  <a:gd name="T4" fmla="*/ 446 w 490"/>
                  <a:gd name="T5" fmla="*/ 77 h 622"/>
                  <a:gd name="T6" fmla="*/ 395 w 490"/>
                  <a:gd name="T7" fmla="*/ 75 h 622"/>
                  <a:gd name="T8" fmla="*/ 350 w 490"/>
                  <a:gd name="T9" fmla="*/ 71 h 622"/>
                  <a:gd name="T10" fmla="*/ 329 w 490"/>
                  <a:gd name="T11" fmla="*/ 68 h 622"/>
                  <a:gd name="T12" fmla="*/ 329 w 490"/>
                  <a:gd name="T13" fmla="*/ 58 h 622"/>
                  <a:gd name="T14" fmla="*/ 329 w 490"/>
                  <a:gd name="T15" fmla="*/ 36 h 622"/>
                  <a:gd name="T16" fmla="*/ 327 w 490"/>
                  <a:gd name="T17" fmla="*/ 3 h 622"/>
                  <a:gd name="T18" fmla="*/ 300 w 490"/>
                  <a:gd name="T19" fmla="*/ 3 h 622"/>
                  <a:gd name="T20" fmla="*/ 258 w 490"/>
                  <a:gd name="T21" fmla="*/ 0 h 622"/>
                  <a:gd name="T22" fmla="*/ 230 w 490"/>
                  <a:gd name="T23" fmla="*/ 0 h 622"/>
                  <a:gd name="T24" fmla="*/ 164 w 490"/>
                  <a:gd name="T25" fmla="*/ 5 h 622"/>
                  <a:gd name="T26" fmla="*/ 164 w 490"/>
                  <a:gd name="T27" fmla="*/ 27 h 622"/>
                  <a:gd name="T28" fmla="*/ 161 w 490"/>
                  <a:gd name="T29" fmla="*/ 73 h 622"/>
                  <a:gd name="T30" fmla="*/ 91 w 490"/>
                  <a:gd name="T31" fmla="*/ 81 h 622"/>
                  <a:gd name="T32" fmla="*/ 0 w 490"/>
                  <a:gd name="T33" fmla="*/ 90 h 622"/>
                  <a:gd name="T34" fmla="*/ 18 w 490"/>
                  <a:gd name="T35" fmla="*/ 250 h 622"/>
                  <a:gd name="T36" fmla="*/ 40 w 490"/>
                  <a:gd name="T37" fmla="*/ 407 h 622"/>
                  <a:gd name="T38" fmla="*/ 39 w 490"/>
                  <a:gd name="T39" fmla="*/ 423 h 622"/>
                  <a:gd name="T40" fmla="*/ 40 w 490"/>
                  <a:gd name="T41" fmla="*/ 480 h 622"/>
                  <a:gd name="T42" fmla="*/ 46 w 490"/>
                  <a:gd name="T43" fmla="*/ 519 h 622"/>
                  <a:gd name="T44" fmla="*/ 49 w 490"/>
                  <a:gd name="T45" fmla="*/ 544 h 622"/>
                  <a:gd name="T46" fmla="*/ 35 w 490"/>
                  <a:gd name="T47" fmla="*/ 574 h 622"/>
                  <a:gd name="T48" fmla="*/ 29 w 490"/>
                  <a:gd name="T49" fmla="*/ 612 h 622"/>
                  <a:gd name="T50" fmla="*/ 198 w 490"/>
                  <a:gd name="T51" fmla="*/ 621 h 622"/>
                  <a:gd name="T52" fmla="*/ 466 w 490"/>
                  <a:gd name="T53" fmla="*/ 615 h 622"/>
                  <a:gd name="T54" fmla="*/ 474 w 490"/>
                  <a:gd name="T55" fmla="*/ 580 h 622"/>
                  <a:gd name="T56" fmla="*/ 468 w 490"/>
                  <a:gd name="T57" fmla="*/ 545 h 622"/>
                  <a:gd name="T58" fmla="*/ 460 w 490"/>
                  <a:gd name="T59" fmla="*/ 534 h 622"/>
                  <a:gd name="T60" fmla="*/ 452 w 490"/>
                  <a:gd name="T61" fmla="*/ 499 h 622"/>
                  <a:gd name="T62" fmla="*/ 468 w 490"/>
                  <a:gd name="T63" fmla="*/ 477 h 622"/>
                  <a:gd name="T64" fmla="*/ 477 w 490"/>
                  <a:gd name="T65" fmla="*/ 462 h 622"/>
                  <a:gd name="T66" fmla="*/ 487 w 490"/>
                  <a:gd name="T67" fmla="*/ 310 h 622"/>
                  <a:gd name="T68" fmla="*/ 489 w 490"/>
                  <a:gd name="T69" fmla="*/ 210 h 622"/>
                  <a:gd name="T70" fmla="*/ 485 w 490"/>
                  <a:gd name="T71" fmla="*/ 199 h 622"/>
                  <a:gd name="T72" fmla="*/ 474 w 490"/>
                  <a:gd name="T73" fmla="*/ 156 h 622"/>
                  <a:gd name="T74" fmla="*/ 279 w 490"/>
                  <a:gd name="T75" fmla="*/ 66 h 622"/>
                  <a:gd name="T76" fmla="*/ 236 w 490"/>
                  <a:gd name="T77" fmla="*/ 68 h 622"/>
                  <a:gd name="T78" fmla="*/ 187 w 490"/>
                  <a:gd name="T79" fmla="*/ 71 h 622"/>
                  <a:gd name="T80" fmla="*/ 189 w 490"/>
                  <a:gd name="T81" fmla="*/ 58 h 622"/>
                  <a:gd name="T82" fmla="*/ 189 w 490"/>
                  <a:gd name="T83" fmla="*/ 30 h 622"/>
                  <a:gd name="T84" fmla="*/ 196 w 490"/>
                  <a:gd name="T85" fmla="*/ 22 h 622"/>
                  <a:gd name="T86" fmla="*/ 238 w 490"/>
                  <a:gd name="T87" fmla="*/ 21 h 622"/>
                  <a:gd name="T88" fmla="*/ 286 w 490"/>
                  <a:gd name="T89" fmla="*/ 20 h 622"/>
                  <a:gd name="T90" fmla="*/ 309 w 490"/>
                  <a:gd name="T91" fmla="*/ 20 h 622"/>
                  <a:gd name="T92" fmla="*/ 306 w 490"/>
                  <a:gd name="T93" fmla="*/ 35 h 622"/>
                  <a:gd name="T94" fmla="*/ 308 w 490"/>
                  <a:gd name="T95" fmla="*/ 67 h 622"/>
                  <a:gd name="T96" fmla="*/ 306 w 490"/>
                  <a:gd name="T97" fmla="*/ 67 h 622"/>
                  <a:gd name="T98" fmla="*/ 279 w 490"/>
                  <a:gd name="T99" fmla="*/ 66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0" h="622">
                    <a:moveTo>
                      <a:pt x="474" y="156"/>
                    </a:moveTo>
                    <a:cubicBezTo>
                      <a:pt x="474" y="133"/>
                      <a:pt x="488" y="90"/>
                      <a:pt x="490" y="74"/>
                    </a:cubicBezTo>
                    <a:cubicBezTo>
                      <a:pt x="482" y="75"/>
                      <a:pt x="453" y="77"/>
                      <a:pt x="446" y="77"/>
                    </a:cubicBezTo>
                    <a:cubicBezTo>
                      <a:pt x="443" y="77"/>
                      <a:pt x="409" y="76"/>
                      <a:pt x="395" y="75"/>
                    </a:cubicBezTo>
                    <a:cubicBezTo>
                      <a:pt x="393" y="75"/>
                      <a:pt x="356" y="71"/>
                      <a:pt x="350" y="71"/>
                    </a:cubicBezTo>
                    <a:cubicBezTo>
                      <a:pt x="348" y="70"/>
                      <a:pt x="338" y="69"/>
                      <a:pt x="329" y="68"/>
                    </a:cubicBezTo>
                    <a:cubicBezTo>
                      <a:pt x="329" y="65"/>
                      <a:pt x="329" y="61"/>
                      <a:pt x="329" y="58"/>
                    </a:cubicBezTo>
                    <a:cubicBezTo>
                      <a:pt x="330" y="43"/>
                      <a:pt x="324" y="60"/>
                      <a:pt x="329" y="36"/>
                    </a:cubicBezTo>
                    <a:cubicBezTo>
                      <a:pt x="333" y="12"/>
                      <a:pt x="327" y="3"/>
                      <a:pt x="327" y="3"/>
                    </a:cubicBezTo>
                    <a:cubicBezTo>
                      <a:pt x="300" y="3"/>
                      <a:pt x="300" y="3"/>
                      <a:pt x="300" y="3"/>
                    </a:cubicBezTo>
                    <a:cubicBezTo>
                      <a:pt x="258" y="0"/>
                      <a:pt x="258" y="0"/>
                      <a:pt x="258" y="0"/>
                    </a:cubicBezTo>
                    <a:cubicBezTo>
                      <a:pt x="230" y="0"/>
                      <a:pt x="230" y="0"/>
                      <a:pt x="230" y="0"/>
                    </a:cubicBezTo>
                    <a:cubicBezTo>
                      <a:pt x="230" y="0"/>
                      <a:pt x="171" y="5"/>
                      <a:pt x="164" y="5"/>
                    </a:cubicBezTo>
                    <a:cubicBezTo>
                      <a:pt x="157" y="5"/>
                      <a:pt x="164" y="27"/>
                      <a:pt x="164" y="27"/>
                    </a:cubicBezTo>
                    <a:cubicBezTo>
                      <a:pt x="164" y="27"/>
                      <a:pt x="161" y="53"/>
                      <a:pt x="161" y="73"/>
                    </a:cubicBezTo>
                    <a:cubicBezTo>
                      <a:pt x="142" y="74"/>
                      <a:pt x="103" y="77"/>
                      <a:pt x="91" y="81"/>
                    </a:cubicBezTo>
                    <a:cubicBezTo>
                      <a:pt x="42" y="96"/>
                      <a:pt x="2" y="91"/>
                      <a:pt x="0" y="90"/>
                    </a:cubicBezTo>
                    <a:cubicBezTo>
                      <a:pt x="0" y="90"/>
                      <a:pt x="16" y="234"/>
                      <a:pt x="18" y="250"/>
                    </a:cubicBezTo>
                    <a:cubicBezTo>
                      <a:pt x="20" y="265"/>
                      <a:pt x="40" y="397"/>
                      <a:pt x="40" y="407"/>
                    </a:cubicBezTo>
                    <a:cubicBezTo>
                      <a:pt x="40" y="412"/>
                      <a:pt x="40" y="417"/>
                      <a:pt x="39" y="423"/>
                    </a:cubicBezTo>
                    <a:cubicBezTo>
                      <a:pt x="39" y="437"/>
                      <a:pt x="38" y="456"/>
                      <a:pt x="40" y="480"/>
                    </a:cubicBezTo>
                    <a:cubicBezTo>
                      <a:pt x="41" y="497"/>
                      <a:pt x="44" y="509"/>
                      <a:pt x="46" y="519"/>
                    </a:cubicBezTo>
                    <a:cubicBezTo>
                      <a:pt x="48" y="528"/>
                      <a:pt x="49" y="536"/>
                      <a:pt x="49" y="544"/>
                    </a:cubicBezTo>
                    <a:cubicBezTo>
                      <a:pt x="49" y="561"/>
                      <a:pt x="45" y="565"/>
                      <a:pt x="35" y="574"/>
                    </a:cubicBezTo>
                    <a:cubicBezTo>
                      <a:pt x="30" y="579"/>
                      <a:pt x="28" y="598"/>
                      <a:pt x="29" y="612"/>
                    </a:cubicBezTo>
                    <a:cubicBezTo>
                      <a:pt x="52" y="613"/>
                      <a:pt x="167" y="621"/>
                      <a:pt x="198" y="621"/>
                    </a:cubicBezTo>
                    <a:cubicBezTo>
                      <a:pt x="386" y="622"/>
                      <a:pt x="466" y="615"/>
                      <a:pt x="466" y="615"/>
                    </a:cubicBezTo>
                    <a:cubicBezTo>
                      <a:pt x="468" y="609"/>
                      <a:pt x="474" y="593"/>
                      <a:pt x="474" y="580"/>
                    </a:cubicBezTo>
                    <a:cubicBezTo>
                      <a:pt x="474" y="562"/>
                      <a:pt x="474" y="560"/>
                      <a:pt x="468" y="545"/>
                    </a:cubicBezTo>
                    <a:cubicBezTo>
                      <a:pt x="466" y="541"/>
                      <a:pt x="463" y="537"/>
                      <a:pt x="460" y="534"/>
                    </a:cubicBezTo>
                    <a:cubicBezTo>
                      <a:pt x="452" y="525"/>
                      <a:pt x="444" y="516"/>
                      <a:pt x="452" y="499"/>
                    </a:cubicBezTo>
                    <a:cubicBezTo>
                      <a:pt x="457" y="489"/>
                      <a:pt x="463" y="483"/>
                      <a:pt x="468" y="477"/>
                    </a:cubicBezTo>
                    <a:cubicBezTo>
                      <a:pt x="473" y="472"/>
                      <a:pt x="477" y="468"/>
                      <a:pt x="477" y="462"/>
                    </a:cubicBezTo>
                    <a:cubicBezTo>
                      <a:pt x="477" y="453"/>
                      <a:pt x="485" y="375"/>
                      <a:pt x="487" y="310"/>
                    </a:cubicBezTo>
                    <a:cubicBezTo>
                      <a:pt x="488" y="261"/>
                      <a:pt x="489" y="214"/>
                      <a:pt x="489" y="210"/>
                    </a:cubicBezTo>
                    <a:cubicBezTo>
                      <a:pt x="489" y="208"/>
                      <a:pt x="487" y="203"/>
                      <a:pt x="485" y="199"/>
                    </a:cubicBezTo>
                    <a:cubicBezTo>
                      <a:pt x="480" y="188"/>
                      <a:pt x="474" y="174"/>
                      <a:pt x="474" y="156"/>
                    </a:cubicBezTo>
                    <a:moveTo>
                      <a:pt x="279" y="66"/>
                    </a:moveTo>
                    <a:cubicBezTo>
                      <a:pt x="270" y="66"/>
                      <a:pt x="240" y="68"/>
                      <a:pt x="236" y="68"/>
                    </a:cubicBezTo>
                    <a:cubicBezTo>
                      <a:pt x="224" y="69"/>
                      <a:pt x="203" y="70"/>
                      <a:pt x="187" y="71"/>
                    </a:cubicBezTo>
                    <a:cubicBezTo>
                      <a:pt x="188" y="64"/>
                      <a:pt x="189" y="58"/>
                      <a:pt x="189" y="58"/>
                    </a:cubicBezTo>
                    <a:cubicBezTo>
                      <a:pt x="189" y="30"/>
                      <a:pt x="189" y="30"/>
                      <a:pt x="189" y="30"/>
                    </a:cubicBezTo>
                    <a:cubicBezTo>
                      <a:pt x="189" y="25"/>
                      <a:pt x="196" y="22"/>
                      <a:pt x="196" y="22"/>
                    </a:cubicBezTo>
                    <a:cubicBezTo>
                      <a:pt x="238" y="21"/>
                      <a:pt x="238" y="21"/>
                      <a:pt x="238" y="21"/>
                    </a:cubicBezTo>
                    <a:cubicBezTo>
                      <a:pt x="279" y="20"/>
                      <a:pt x="272" y="20"/>
                      <a:pt x="286" y="20"/>
                    </a:cubicBezTo>
                    <a:cubicBezTo>
                      <a:pt x="309" y="20"/>
                      <a:pt x="309" y="20"/>
                      <a:pt x="309" y="20"/>
                    </a:cubicBezTo>
                    <a:cubicBezTo>
                      <a:pt x="306" y="35"/>
                      <a:pt x="306" y="35"/>
                      <a:pt x="306" y="35"/>
                    </a:cubicBezTo>
                    <a:cubicBezTo>
                      <a:pt x="308" y="67"/>
                      <a:pt x="308" y="67"/>
                      <a:pt x="308" y="67"/>
                    </a:cubicBezTo>
                    <a:cubicBezTo>
                      <a:pt x="306" y="67"/>
                      <a:pt x="306" y="67"/>
                      <a:pt x="306" y="67"/>
                    </a:cubicBezTo>
                    <a:cubicBezTo>
                      <a:pt x="298" y="66"/>
                      <a:pt x="280" y="66"/>
                      <a:pt x="279" y="66"/>
                    </a:cubicBezTo>
                  </a:path>
                </a:pathLst>
              </a:custGeom>
              <a:solidFill>
                <a:srgbClr val="C49A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15">
                <a:extLst>
                  <a:ext uri="{FF2B5EF4-FFF2-40B4-BE49-F238E27FC236}">
                    <a16:creationId xmlns:a16="http://schemas.microsoft.com/office/drawing/2014/main" id="{412FB7D4-D19F-497A-9BA1-22A5A4161A90}"/>
                  </a:ext>
                </a:extLst>
              </p:cNvPr>
              <p:cNvSpPr>
                <a:spLocks/>
              </p:cNvSpPr>
              <p:nvPr/>
            </p:nvSpPr>
            <p:spPr bwMode="auto">
              <a:xfrm>
                <a:off x="24899938" y="15619413"/>
                <a:ext cx="1277937" cy="1347788"/>
              </a:xfrm>
              <a:custGeom>
                <a:avLst/>
                <a:gdLst>
                  <a:gd name="T0" fmla="*/ 102 w 141"/>
                  <a:gd name="T1" fmla="*/ 149 h 149"/>
                  <a:gd name="T2" fmla="*/ 34 w 141"/>
                  <a:gd name="T3" fmla="*/ 80 h 149"/>
                  <a:gd name="T4" fmla="*/ 59 w 141"/>
                  <a:gd name="T5" fmla="*/ 0 h 149"/>
                  <a:gd name="T6" fmla="*/ 60 w 141"/>
                  <a:gd name="T7" fmla="*/ 0 h 149"/>
                  <a:gd name="T8" fmla="*/ 102 w 141"/>
                  <a:gd name="T9" fmla="*/ 36 h 149"/>
                  <a:gd name="T10" fmla="*/ 102 w 141"/>
                  <a:gd name="T11" fmla="*/ 40 h 149"/>
                  <a:gd name="T12" fmla="*/ 121 w 141"/>
                  <a:gd name="T13" fmla="*/ 83 h 149"/>
                  <a:gd name="T14" fmla="*/ 141 w 141"/>
                  <a:gd name="T15" fmla="*/ 110 h 149"/>
                  <a:gd name="T16" fmla="*/ 102 w 141"/>
                  <a:gd name="T17" fmla="*/ 14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149">
                    <a:moveTo>
                      <a:pt x="102" y="149"/>
                    </a:moveTo>
                    <a:cubicBezTo>
                      <a:pt x="102" y="149"/>
                      <a:pt x="55" y="105"/>
                      <a:pt x="34" y="80"/>
                    </a:cubicBezTo>
                    <a:cubicBezTo>
                      <a:pt x="0" y="41"/>
                      <a:pt x="16" y="0"/>
                      <a:pt x="59" y="0"/>
                    </a:cubicBezTo>
                    <a:cubicBezTo>
                      <a:pt x="60" y="0"/>
                      <a:pt x="60" y="0"/>
                      <a:pt x="60" y="0"/>
                    </a:cubicBezTo>
                    <a:cubicBezTo>
                      <a:pt x="65" y="0"/>
                      <a:pt x="91" y="2"/>
                      <a:pt x="102" y="36"/>
                    </a:cubicBezTo>
                    <a:cubicBezTo>
                      <a:pt x="102" y="37"/>
                      <a:pt x="102" y="39"/>
                      <a:pt x="102" y="40"/>
                    </a:cubicBezTo>
                    <a:cubicBezTo>
                      <a:pt x="102" y="52"/>
                      <a:pt x="107" y="63"/>
                      <a:pt x="121" y="83"/>
                    </a:cubicBezTo>
                    <a:cubicBezTo>
                      <a:pt x="127" y="92"/>
                      <a:pt x="134" y="102"/>
                      <a:pt x="141" y="110"/>
                    </a:cubicBezTo>
                    <a:cubicBezTo>
                      <a:pt x="121" y="130"/>
                      <a:pt x="102" y="149"/>
                      <a:pt x="102" y="149"/>
                    </a:cubicBezTo>
                  </a:path>
                </a:pathLst>
              </a:custGeom>
              <a:solidFill>
                <a:srgbClr val="E8D0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16">
                <a:extLst>
                  <a:ext uri="{FF2B5EF4-FFF2-40B4-BE49-F238E27FC236}">
                    <a16:creationId xmlns:a16="http://schemas.microsoft.com/office/drawing/2014/main" id="{A511C539-0E58-4BED-9D66-755FB3B0E84F}"/>
                  </a:ext>
                </a:extLst>
              </p:cNvPr>
              <p:cNvSpPr>
                <a:spLocks/>
              </p:cNvSpPr>
              <p:nvPr/>
            </p:nvSpPr>
            <p:spPr bwMode="auto">
              <a:xfrm>
                <a:off x="26177875" y="15311438"/>
                <a:ext cx="1379537" cy="1655763"/>
              </a:xfrm>
              <a:custGeom>
                <a:avLst/>
                <a:gdLst>
                  <a:gd name="T0" fmla="*/ 59 w 152"/>
                  <a:gd name="T1" fmla="*/ 183 h 183"/>
                  <a:gd name="T2" fmla="*/ 46 w 152"/>
                  <a:gd name="T3" fmla="*/ 178 h 183"/>
                  <a:gd name="T4" fmla="*/ 34 w 152"/>
                  <a:gd name="T5" fmla="*/ 183 h 183"/>
                  <a:gd name="T6" fmla="*/ 0 w 152"/>
                  <a:gd name="T7" fmla="*/ 144 h 183"/>
                  <a:gd name="T8" fmla="*/ 28 w 152"/>
                  <a:gd name="T9" fmla="*/ 114 h 183"/>
                  <a:gd name="T10" fmla="*/ 47 w 152"/>
                  <a:gd name="T11" fmla="*/ 72 h 183"/>
                  <a:gd name="T12" fmla="*/ 45 w 152"/>
                  <a:gd name="T13" fmla="*/ 62 h 183"/>
                  <a:gd name="T14" fmla="*/ 47 w 152"/>
                  <a:gd name="T15" fmla="*/ 52 h 183"/>
                  <a:gd name="T16" fmla="*/ 27 w 152"/>
                  <a:gd name="T17" fmla="*/ 29 h 183"/>
                  <a:gd name="T18" fmla="*/ 32 w 152"/>
                  <a:gd name="T19" fmla="*/ 23 h 183"/>
                  <a:gd name="T20" fmla="*/ 46 w 152"/>
                  <a:gd name="T21" fmla="*/ 39 h 183"/>
                  <a:gd name="T22" fmla="*/ 74 w 152"/>
                  <a:gd name="T23" fmla="*/ 0 h 183"/>
                  <a:gd name="T24" fmla="*/ 66 w 152"/>
                  <a:gd name="T25" fmla="*/ 31 h 183"/>
                  <a:gd name="T26" fmla="*/ 49 w 152"/>
                  <a:gd name="T27" fmla="*/ 44 h 183"/>
                  <a:gd name="T28" fmla="*/ 52 w 152"/>
                  <a:gd name="T29" fmla="*/ 56 h 183"/>
                  <a:gd name="T30" fmla="*/ 52 w 152"/>
                  <a:gd name="T31" fmla="*/ 56 h 183"/>
                  <a:gd name="T32" fmla="*/ 88 w 152"/>
                  <a:gd name="T33" fmla="*/ 34 h 183"/>
                  <a:gd name="T34" fmla="*/ 89 w 152"/>
                  <a:gd name="T35" fmla="*/ 34 h 183"/>
                  <a:gd name="T36" fmla="*/ 118 w 152"/>
                  <a:gd name="T37" fmla="*/ 116 h 183"/>
                  <a:gd name="T38" fmla="*/ 59 w 152"/>
                  <a:gd name="T39"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2" h="183">
                    <a:moveTo>
                      <a:pt x="59" y="183"/>
                    </a:moveTo>
                    <a:cubicBezTo>
                      <a:pt x="53" y="183"/>
                      <a:pt x="52" y="178"/>
                      <a:pt x="46" y="178"/>
                    </a:cubicBezTo>
                    <a:cubicBezTo>
                      <a:pt x="40" y="178"/>
                      <a:pt x="41" y="183"/>
                      <a:pt x="34" y="183"/>
                    </a:cubicBezTo>
                    <a:cubicBezTo>
                      <a:pt x="30" y="183"/>
                      <a:pt x="16" y="166"/>
                      <a:pt x="0" y="144"/>
                    </a:cubicBezTo>
                    <a:cubicBezTo>
                      <a:pt x="10" y="134"/>
                      <a:pt x="21" y="122"/>
                      <a:pt x="28" y="114"/>
                    </a:cubicBezTo>
                    <a:cubicBezTo>
                      <a:pt x="41" y="99"/>
                      <a:pt x="47" y="84"/>
                      <a:pt x="47" y="72"/>
                    </a:cubicBezTo>
                    <a:cubicBezTo>
                      <a:pt x="47" y="68"/>
                      <a:pt x="46" y="65"/>
                      <a:pt x="45" y="62"/>
                    </a:cubicBezTo>
                    <a:cubicBezTo>
                      <a:pt x="47" y="60"/>
                      <a:pt x="48" y="57"/>
                      <a:pt x="47" y="52"/>
                    </a:cubicBezTo>
                    <a:cubicBezTo>
                      <a:pt x="44" y="39"/>
                      <a:pt x="37" y="32"/>
                      <a:pt x="27" y="29"/>
                    </a:cubicBezTo>
                    <a:cubicBezTo>
                      <a:pt x="27" y="26"/>
                      <a:pt x="28" y="23"/>
                      <a:pt x="32" y="23"/>
                    </a:cubicBezTo>
                    <a:cubicBezTo>
                      <a:pt x="39" y="24"/>
                      <a:pt x="45" y="34"/>
                      <a:pt x="46" y="39"/>
                    </a:cubicBezTo>
                    <a:cubicBezTo>
                      <a:pt x="48" y="7"/>
                      <a:pt x="71" y="14"/>
                      <a:pt x="74" y="0"/>
                    </a:cubicBezTo>
                    <a:cubicBezTo>
                      <a:pt x="79" y="9"/>
                      <a:pt x="78" y="24"/>
                      <a:pt x="66" y="31"/>
                    </a:cubicBezTo>
                    <a:cubicBezTo>
                      <a:pt x="57" y="36"/>
                      <a:pt x="53" y="40"/>
                      <a:pt x="49" y="44"/>
                    </a:cubicBezTo>
                    <a:cubicBezTo>
                      <a:pt x="51" y="47"/>
                      <a:pt x="52" y="51"/>
                      <a:pt x="52" y="56"/>
                    </a:cubicBezTo>
                    <a:cubicBezTo>
                      <a:pt x="52" y="56"/>
                      <a:pt x="52" y="56"/>
                      <a:pt x="52" y="56"/>
                    </a:cubicBezTo>
                    <a:cubicBezTo>
                      <a:pt x="64" y="35"/>
                      <a:pt x="84" y="34"/>
                      <a:pt x="88" y="34"/>
                    </a:cubicBezTo>
                    <a:cubicBezTo>
                      <a:pt x="89" y="34"/>
                      <a:pt x="89" y="34"/>
                      <a:pt x="89" y="34"/>
                    </a:cubicBezTo>
                    <a:cubicBezTo>
                      <a:pt x="125" y="34"/>
                      <a:pt x="152" y="72"/>
                      <a:pt x="118" y="116"/>
                    </a:cubicBezTo>
                    <a:cubicBezTo>
                      <a:pt x="104" y="134"/>
                      <a:pt x="65" y="183"/>
                      <a:pt x="59" y="183"/>
                    </a:cubicBezTo>
                  </a:path>
                </a:pathLst>
              </a:custGeom>
              <a:solidFill>
                <a:srgbClr val="E8D0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7">
                <a:extLst>
                  <a:ext uri="{FF2B5EF4-FFF2-40B4-BE49-F238E27FC236}">
                    <a16:creationId xmlns:a16="http://schemas.microsoft.com/office/drawing/2014/main" id="{68DC8AFC-64FB-44F2-8480-86A131EF0BC9}"/>
                  </a:ext>
                </a:extLst>
              </p:cNvPr>
              <p:cNvSpPr>
                <a:spLocks/>
              </p:cNvSpPr>
              <p:nvPr/>
            </p:nvSpPr>
            <p:spPr bwMode="auto">
              <a:xfrm>
                <a:off x="25823863" y="15619413"/>
                <a:ext cx="781050" cy="995363"/>
              </a:xfrm>
              <a:custGeom>
                <a:avLst/>
                <a:gdLst>
                  <a:gd name="T0" fmla="*/ 39 w 86"/>
                  <a:gd name="T1" fmla="*/ 110 h 110"/>
                  <a:gd name="T2" fmla="*/ 39 w 86"/>
                  <a:gd name="T3" fmla="*/ 110 h 110"/>
                  <a:gd name="T4" fmla="*/ 19 w 86"/>
                  <a:gd name="T5" fmla="*/ 83 h 110"/>
                  <a:gd name="T6" fmla="*/ 0 w 86"/>
                  <a:gd name="T7" fmla="*/ 40 h 110"/>
                  <a:gd name="T8" fmla="*/ 0 w 86"/>
                  <a:gd name="T9" fmla="*/ 36 h 110"/>
                  <a:gd name="T10" fmla="*/ 39 w 86"/>
                  <a:gd name="T11" fmla="*/ 0 h 110"/>
                  <a:gd name="T12" fmla="*/ 46 w 86"/>
                  <a:gd name="T13" fmla="*/ 0 h 110"/>
                  <a:gd name="T14" fmla="*/ 84 w 86"/>
                  <a:gd name="T15" fmla="*/ 28 h 110"/>
                  <a:gd name="T16" fmla="*/ 86 w 86"/>
                  <a:gd name="T17" fmla="*/ 38 h 110"/>
                  <a:gd name="T18" fmla="*/ 67 w 86"/>
                  <a:gd name="T19" fmla="*/ 80 h 110"/>
                  <a:gd name="T20" fmla="*/ 39 w 86"/>
                  <a:gd name="T21"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110">
                    <a:moveTo>
                      <a:pt x="39" y="110"/>
                    </a:moveTo>
                    <a:cubicBezTo>
                      <a:pt x="39" y="110"/>
                      <a:pt x="39" y="110"/>
                      <a:pt x="39" y="110"/>
                    </a:cubicBezTo>
                    <a:cubicBezTo>
                      <a:pt x="32" y="101"/>
                      <a:pt x="25" y="92"/>
                      <a:pt x="19" y="83"/>
                    </a:cubicBezTo>
                    <a:cubicBezTo>
                      <a:pt x="5" y="63"/>
                      <a:pt x="0" y="52"/>
                      <a:pt x="0" y="40"/>
                    </a:cubicBezTo>
                    <a:cubicBezTo>
                      <a:pt x="0" y="39"/>
                      <a:pt x="0" y="37"/>
                      <a:pt x="0" y="36"/>
                    </a:cubicBezTo>
                    <a:cubicBezTo>
                      <a:pt x="1" y="17"/>
                      <a:pt x="16" y="1"/>
                      <a:pt x="39" y="0"/>
                    </a:cubicBezTo>
                    <a:cubicBezTo>
                      <a:pt x="46" y="0"/>
                      <a:pt x="46" y="0"/>
                      <a:pt x="46" y="0"/>
                    </a:cubicBezTo>
                    <a:cubicBezTo>
                      <a:pt x="67" y="1"/>
                      <a:pt x="80" y="12"/>
                      <a:pt x="84" y="28"/>
                    </a:cubicBezTo>
                    <a:cubicBezTo>
                      <a:pt x="85" y="31"/>
                      <a:pt x="86" y="34"/>
                      <a:pt x="86" y="38"/>
                    </a:cubicBezTo>
                    <a:cubicBezTo>
                      <a:pt x="86" y="50"/>
                      <a:pt x="80" y="65"/>
                      <a:pt x="67" y="80"/>
                    </a:cubicBezTo>
                    <a:cubicBezTo>
                      <a:pt x="60" y="88"/>
                      <a:pt x="49" y="100"/>
                      <a:pt x="39" y="110"/>
                    </a:cubicBezTo>
                  </a:path>
                </a:pathLst>
              </a:custGeom>
              <a:solidFill>
                <a:srgbClr val="F2E5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3" name="Group 12">
            <a:extLst>
              <a:ext uri="{FF2B5EF4-FFF2-40B4-BE49-F238E27FC236}">
                <a16:creationId xmlns:a16="http://schemas.microsoft.com/office/drawing/2014/main" id="{747666FF-7F49-4599-9673-BEAFBFBC5FFF}"/>
              </a:ext>
            </a:extLst>
          </p:cNvPr>
          <p:cNvGrpSpPr>
            <a:grpSpLocks noChangeAspect="1"/>
          </p:cNvGrpSpPr>
          <p:nvPr userDrawn="1"/>
        </p:nvGrpSpPr>
        <p:grpSpPr>
          <a:xfrm>
            <a:off x="990601" y="2024255"/>
            <a:ext cx="1140737" cy="656411"/>
            <a:chOff x="6246812" y="3625850"/>
            <a:chExt cx="27624089" cy="15895638"/>
          </a:xfrm>
        </p:grpSpPr>
        <p:sp>
          <p:nvSpPr>
            <p:cNvPr id="14" name="Oval 23">
              <a:extLst>
                <a:ext uri="{FF2B5EF4-FFF2-40B4-BE49-F238E27FC236}">
                  <a16:creationId xmlns:a16="http://schemas.microsoft.com/office/drawing/2014/main" id="{0316A14F-25CE-4BB5-A2B7-4463192E1B66}"/>
                </a:ext>
              </a:extLst>
            </p:cNvPr>
            <p:cNvSpPr>
              <a:spLocks noChangeArrowheads="1"/>
            </p:cNvSpPr>
            <p:nvPr/>
          </p:nvSpPr>
          <p:spPr bwMode="auto">
            <a:xfrm>
              <a:off x="8894763" y="3870325"/>
              <a:ext cx="3273425" cy="32670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24">
              <a:extLst>
                <a:ext uri="{FF2B5EF4-FFF2-40B4-BE49-F238E27FC236}">
                  <a16:creationId xmlns:a16="http://schemas.microsoft.com/office/drawing/2014/main" id="{F4FAC511-AB66-4AD6-931D-93F650E059F9}"/>
                </a:ext>
              </a:extLst>
            </p:cNvPr>
            <p:cNvSpPr>
              <a:spLocks/>
            </p:cNvSpPr>
            <p:nvPr/>
          </p:nvSpPr>
          <p:spPr bwMode="auto">
            <a:xfrm>
              <a:off x="6246812" y="7437438"/>
              <a:ext cx="8615363" cy="12084050"/>
            </a:xfrm>
            <a:custGeom>
              <a:avLst/>
              <a:gdLst>
                <a:gd name="T0" fmla="*/ 923 w 950"/>
                <a:gd name="T1" fmla="*/ 409 h 1335"/>
                <a:gd name="T2" fmla="*/ 885 w 950"/>
                <a:gd name="T3" fmla="*/ 331 h 1335"/>
                <a:gd name="T4" fmla="*/ 802 w 950"/>
                <a:gd name="T5" fmla="*/ 211 h 1335"/>
                <a:gd name="T6" fmla="*/ 802 w 950"/>
                <a:gd name="T7" fmla="*/ 211 h 1335"/>
                <a:gd name="T8" fmla="*/ 784 w 950"/>
                <a:gd name="T9" fmla="*/ 190 h 1335"/>
                <a:gd name="T10" fmla="*/ 691 w 950"/>
                <a:gd name="T11" fmla="*/ 84 h 1335"/>
                <a:gd name="T12" fmla="*/ 624 w 950"/>
                <a:gd name="T13" fmla="*/ 29 h 1335"/>
                <a:gd name="T14" fmla="*/ 535 w 950"/>
                <a:gd name="T15" fmla="*/ 1 h 1335"/>
                <a:gd name="T16" fmla="*/ 522 w 950"/>
                <a:gd name="T17" fmla="*/ 0 h 1335"/>
                <a:gd name="T18" fmla="*/ 427 w 950"/>
                <a:gd name="T19" fmla="*/ 0 h 1335"/>
                <a:gd name="T20" fmla="*/ 415 w 950"/>
                <a:gd name="T21" fmla="*/ 1 h 1335"/>
                <a:gd name="T22" fmla="*/ 326 w 950"/>
                <a:gd name="T23" fmla="*/ 29 h 1335"/>
                <a:gd name="T24" fmla="*/ 260 w 950"/>
                <a:gd name="T25" fmla="*/ 84 h 1335"/>
                <a:gd name="T26" fmla="*/ 166 w 950"/>
                <a:gd name="T27" fmla="*/ 190 h 1335"/>
                <a:gd name="T28" fmla="*/ 149 w 950"/>
                <a:gd name="T29" fmla="*/ 211 h 1335"/>
                <a:gd name="T30" fmla="*/ 149 w 950"/>
                <a:gd name="T31" fmla="*/ 211 h 1335"/>
                <a:gd name="T32" fmla="*/ 65 w 950"/>
                <a:gd name="T33" fmla="*/ 331 h 1335"/>
                <a:gd name="T34" fmla="*/ 27 w 950"/>
                <a:gd name="T35" fmla="*/ 409 h 1335"/>
                <a:gd name="T36" fmla="*/ 36 w 950"/>
                <a:gd name="T37" fmla="*/ 529 h 1335"/>
                <a:gd name="T38" fmla="*/ 108 w 950"/>
                <a:gd name="T39" fmla="*/ 538 h 1335"/>
                <a:gd name="T40" fmla="*/ 126 w 950"/>
                <a:gd name="T41" fmla="*/ 517 h 1335"/>
                <a:gd name="T42" fmla="*/ 148 w 950"/>
                <a:gd name="T43" fmla="*/ 457 h 1335"/>
                <a:gd name="T44" fmla="*/ 166 w 950"/>
                <a:gd name="T45" fmla="*/ 410 h 1335"/>
                <a:gd name="T46" fmla="*/ 246 w 950"/>
                <a:gd name="T47" fmla="*/ 286 h 1335"/>
                <a:gd name="T48" fmla="*/ 246 w 950"/>
                <a:gd name="T49" fmla="*/ 286 h 1335"/>
                <a:gd name="T50" fmla="*/ 291 w 950"/>
                <a:gd name="T51" fmla="*/ 234 h 1335"/>
                <a:gd name="T52" fmla="*/ 291 w 950"/>
                <a:gd name="T53" fmla="*/ 565 h 1335"/>
                <a:gd name="T54" fmla="*/ 291 w 950"/>
                <a:gd name="T55" fmla="*/ 575 h 1335"/>
                <a:gd name="T56" fmla="*/ 291 w 950"/>
                <a:gd name="T57" fmla="*/ 583 h 1335"/>
                <a:gd name="T58" fmla="*/ 291 w 950"/>
                <a:gd name="T59" fmla="*/ 588 h 1335"/>
                <a:gd name="T60" fmla="*/ 291 w 950"/>
                <a:gd name="T61" fmla="*/ 1240 h 1335"/>
                <a:gd name="T62" fmla="*/ 372 w 950"/>
                <a:gd name="T63" fmla="*/ 1335 h 1335"/>
                <a:gd name="T64" fmla="*/ 453 w 950"/>
                <a:gd name="T65" fmla="*/ 1240 h 1335"/>
                <a:gd name="T66" fmla="*/ 453 w 950"/>
                <a:gd name="T67" fmla="*/ 708 h 1335"/>
                <a:gd name="T68" fmla="*/ 496 w 950"/>
                <a:gd name="T69" fmla="*/ 708 h 1335"/>
                <a:gd name="T70" fmla="*/ 496 w 950"/>
                <a:gd name="T71" fmla="*/ 1240 h 1335"/>
                <a:gd name="T72" fmla="*/ 577 w 950"/>
                <a:gd name="T73" fmla="*/ 1335 h 1335"/>
                <a:gd name="T74" fmla="*/ 658 w 950"/>
                <a:gd name="T75" fmla="*/ 1240 h 1335"/>
                <a:gd name="T76" fmla="*/ 658 w 950"/>
                <a:gd name="T77" fmla="*/ 588 h 1335"/>
                <a:gd name="T78" fmla="*/ 658 w 950"/>
                <a:gd name="T79" fmla="*/ 586 h 1335"/>
                <a:gd name="T80" fmla="*/ 658 w 950"/>
                <a:gd name="T81" fmla="*/ 586 h 1335"/>
                <a:gd name="T82" fmla="*/ 658 w 950"/>
                <a:gd name="T83" fmla="*/ 566 h 1335"/>
                <a:gd name="T84" fmla="*/ 658 w 950"/>
                <a:gd name="T85" fmla="*/ 566 h 1335"/>
                <a:gd name="T86" fmla="*/ 658 w 950"/>
                <a:gd name="T87" fmla="*/ 565 h 1335"/>
                <a:gd name="T88" fmla="*/ 658 w 950"/>
                <a:gd name="T89" fmla="*/ 232 h 1335"/>
                <a:gd name="T90" fmla="*/ 704 w 950"/>
                <a:gd name="T91" fmla="*/ 286 h 1335"/>
                <a:gd name="T92" fmla="*/ 704 w 950"/>
                <a:gd name="T93" fmla="*/ 286 h 1335"/>
                <a:gd name="T94" fmla="*/ 784 w 950"/>
                <a:gd name="T95" fmla="*/ 410 h 1335"/>
                <a:gd name="T96" fmla="*/ 803 w 950"/>
                <a:gd name="T97" fmla="*/ 457 h 1335"/>
                <a:gd name="T98" fmla="*/ 824 w 950"/>
                <a:gd name="T99" fmla="*/ 517 h 1335"/>
                <a:gd name="T100" fmla="*/ 842 w 950"/>
                <a:gd name="T101" fmla="*/ 538 h 1335"/>
                <a:gd name="T102" fmla="*/ 914 w 950"/>
                <a:gd name="T103" fmla="*/ 529 h 1335"/>
                <a:gd name="T104" fmla="*/ 923 w 950"/>
                <a:gd name="T105" fmla="*/ 409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50" h="1335">
                  <a:moveTo>
                    <a:pt x="923" y="409"/>
                  </a:moveTo>
                  <a:cubicBezTo>
                    <a:pt x="911" y="373"/>
                    <a:pt x="885" y="331"/>
                    <a:pt x="885" y="331"/>
                  </a:cubicBezTo>
                  <a:cubicBezTo>
                    <a:pt x="864" y="296"/>
                    <a:pt x="831" y="246"/>
                    <a:pt x="802" y="211"/>
                  </a:cubicBezTo>
                  <a:cubicBezTo>
                    <a:pt x="802" y="211"/>
                    <a:pt x="802" y="211"/>
                    <a:pt x="802" y="211"/>
                  </a:cubicBezTo>
                  <a:cubicBezTo>
                    <a:pt x="802" y="211"/>
                    <a:pt x="791" y="198"/>
                    <a:pt x="784" y="190"/>
                  </a:cubicBezTo>
                  <a:cubicBezTo>
                    <a:pt x="757" y="154"/>
                    <a:pt x="719" y="112"/>
                    <a:pt x="691" y="84"/>
                  </a:cubicBezTo>
                  <a:cubicBezTo>
                    <a:pt x="691" y="84"/>
                    <a:pt x="655" y="48"/>
                    <a:pt x="624" y="29"/>
                  </a:cubicBezTo>
                  <a:cubicBezTo>
                    <a:pt x="583" y="5"/>
                    <a:pt x="554" y="0"/>
                    <a:pt x="535" y="1"/>
                  </a:cubicBezTo>
                  <a:cubicBezTo>
                    <a:pt x="530" y="0"/>
                    <a:pt x="526" y="0"/>
                    <a:pt x="522" y="0"/>
                  </a:cubicBezTo>
                  <a:cubicBezTo>
                    <a:pt x="427" y="0"/>
                    <a:pt x="427" y="0"/>
                    <a:pt x="427" y="0"/>
                  </a:cubicBezTo>
                  <a:cubicBezTo>
                    <a:pt x="423" y="0"/>
                    <a:pt x="419" y="0"/>
                    <a:pt x="415" y="1"/>
                  </a:cubicBezTo>
                  <a:cubicBezTo>
                    <a:pt x="396" y="0"/>
                    <a:pt x="367" y="6"/>
                    <a:pt x="326" y="29"/>
                  </a:cubicBezTo>
                  <a:cubicBezTo>
                    <a:pt x="295" y="48"/>
                    <a:pt x="260" y="84"/>
                    <a:pt x="260" y="84"/>
                  </a:cubicBezTo>
                  <a:cubicBezTo>
                    <a:pt x="232" y="112"/>
                    <a:pt x="193" y="154"/>
                    <a:pt x="166" y="190"/>
                  </a:cubicBezTo>
                  <a:cubicBezTo>
                    <a:pt x="159" y="198"/>
                    <a:pt x="149" y="211"/>
                    <a:pt x="149" y="211"/>
                  </a:cubicBezTo>
                  <a:cubicBezTo>
                    <a:pt x="149" y="211"/>
                    <a:pt x="149" y="211"/>
                    <a:pt x="149" y="211"/>
                  </a:cubicBezTo>
                  <a:cubicBezTo>
                    <a:pt x="119" y="246"/>
                    <a:pt x="87" y="296"/>
                    <a:pt x="65" y="331"/>
                  </a:cubicBezTo>
                  <a:cubicBezTo>
                    <a:pt x="65" y="331"/>
                    <a:pt x="39" y="373"/>
                    <a:pt x="27" y="409"/>
                  </a:cubicBezTo>
                  <a:cubicBezTo>
                    <a:pt x="0" y="502"/>
                    <a:pt x="36" y="529"/>
                    <a:pt x="36" y="529"/>
                  </a:cubicBezTo>
                  <a:cubicBezTo>
                    <a:pt x="64" y="558"/>
                    <a:pt x="93" y="547"/>
                    <a:pt x="108" y="538"/>
                  </a:cubicBezTo>
                  <a:cubicBezTo>
                    <a:pt x="116" y="533"/>
                    <a:pt x="122" y="524"/>
                    <a:pt x="126" y="517"/>
                  </a:cubicBezTo>
                  <a:cubicBezTo>
                    <a:pt x="131" y="512"/>
                    <a:pt x="141" y="479"/>
                    <a:pt x="148" y="457"/>
                  </a:cubicBezTo>
                  <a:cubicBezTo>
                    <a:pt x="157" y="429"/>
                    <a:pt x="166" y="410"/>
                    <a:pt x="166" y="410"/>
                  </a:cubicBezTo>
                  <a:cubicBezTo>
                    <a:pt x="193" y="358"/>
                    <a:pt x="228" y="310"/>
                    <a:pt x="246" y="286"/>
                  </a:cubicBezTo>
                  <a:cubicBezTo>
                    <a:pt x="246" y="286"/>
                    <a:pt x="246" y="286"/>
                    <a:pt x="246" y="286"/>
                  </a:cubicBezTo>
                  <a:cubicBezTo>
                    <a:pt x="246" y="286"/>
                    <a:pt x="264" y="263"/>
                    <a:pt x="291" y="234"/>
                  </a:cubicBezTo>
                  <a:cubicBezTo>
                    <a:pt x="291" y="565"/>
                    <a:pt x="291" y="565"/>
                    <a:pt x="291" y="565"/>
                  </a:cubicBezTo>
                  <a:cubicBezTo>
                    <a:pt x="291" y="575"/>
                    <a:pt x="291" y="575"/>
                    <a:pt x="291" y="575"/>
                  </a:cubicBezTo>
                  <a:cubicBezTo>
                    <a:pt x="291" y="583"/>
                    <a:pt x="291" y="583"/>
                    <a:pt x="291" y="583"/>
                  </a:cubicBezTo>
                  <a:cubicBezTo>
                    <a:pt x="291" y="585"/>
                    <a:pt x="291" y="587"/>
                    <a:pt x="291" y="588"/>
                  </a:cubicBezTo>
                  <a:cubicBezTo>
                    <a:pt x="291" y="1240"/>
                    <a:pt x="291" y="1240"/>
                    <a:pt x="291" y="1240"/>
                  </a:cubicBezTo>
                  <a:cubicBezTo>
                    <a:pt x="291" y="1292"/>
                    <a:pt x="327" y="1335"/>
                    <a:pt x="372" y="1335"/>
                  </a:cubicBezTo>
                  <a:cubicBezTo>
                    <a:pt x="417" y="1335"/>
                    <a:pt x="453" y="1292"/>
                    <a:pt x="453" y="1240"/>
                  </a:cubicBezTo>
                  <a:cubicBezTo>
                    <a:pt x="453" y="708"/>
                    <a:pt x="453" y="708"/>
                    <a:pt x="453" y="708"/>
                  </a:cubicBezTo>
                  <a:cubicBezTo>
                    <a:pt x="496" y="708"/>
                    <a:pt x="496" y="708"/>
                    <a:pt x="496" y="708"/>
                  </a:cubicBezTo>
                  <a:cubicBezTo>
                    <a:pt x="496" y="1240"/>
                    <a:pt x="496" y="1240"/>
                    <a:pt x="496" y="1240"/>
                  </a:cubicBezTo>
                  <a:cubicBezTo>
                    <a:pt x="496" y="1292"/>
                    <a:pt x="532" y="1335"/>
                    <a:pt x="577" y="1335"/>
                  </a:cubicBezTo>
                  <a:cubicBezTo>
                    <a:pt x="622" y="1335"/>
                    <a:pt x="658" y="1292"/>
                    <a:pt x="658" y="1240"/>
                  </a:cubicBezTo>
                  <a:cubicBezTo>
                    <a:pt x="658" y="588"/>
                    <a:pt x="658" y="588"/>
                    <a:pt x="658" y="588"/>
                  </a:cubicBezTo>
                  <a:cubicBezTo>
                    <a:pt x="658" y="587"/>
                    <a:pt x="658" y="587"/>
                    <a:pt x="658" y="586"/>
                  </a:cubicBezTo>
                  <a:cubicBezTo>
                    <a:pt x="658" y="586"/>
                    <a:pt x="658" y="586"/>
                    <a:pt x="658" y="586"/>
                  </a:cubicBezTo>
                  <a:cubicBezTo>
                    <a:pt x="658" y="566"/>
                    <a:pt x="658" y="566"/>
                    <a:pt x="658" y="566"/>
                  </a:cubicBezTo>
                  <a:cubicBezTo>
                    <a:pt x="658" y="566"/>
                    <a:pt x="658" y="566"/>
                    <a:pt x="658" y="566"/>
                  </a:cubicBezTo>
                  <a:cubicBezTo>
                    <a:pt x="658" y="566"/>
                    <a:pt x="658" y="565"/>
                    <a:pt x="658" y="565"/>
                  </a:cubicBezTo>
                  <a:cubicBezTo>
                    <a:pt x="658" y="232"/>
                    <a:pt x="658" y="232"/>
                    <a:pt x="658" y="232"/>
                  </a:cubicBezTo>
                  <a:cubicBezTo>
                    <a:pt x="686" y="263"/>
                    <a:pt x="704" y="286"/>
                    <a:pt x="704" y="286"/>
                  </a:cubicBezTo>
                  <a:cubicBezTo>
                    <a:pt x="704" y="286"/>
                    <a:pt x="704" y="286"/>
                    <a:pt x="704" y="286"/>
                  </a:cubicBezTo>
                  <a:cubicBezTo>
                    <a:pt x="722" y="310"/>
                    <a:pt x="757" y="358"/>
                    <a:pt x="784" y="410"/>
                  </a:cubicBezTo>
                  <a:cubicBezTo>
                    <a:pt x="784" y="410"/>
                    <a:pt x="793" y="429"/>
                    <a:pt x="803" y="457"/>
                  </a:cubicBezTo>
                  <a:cubicBezTo>
                    <a:pt x="809" y="479"/>
                    <a:pt x="819" y="512"/>
                    <a:pt x="824" y="517"/>
                  </a:cubicBezTo>
                  <a:cubicBezTo>
                    <a:pt x="828" y="524"/>
                    <a:pt x="834" y="533"/>
                    <a:pt x="842" y="538"/>
                  </a:cubicBezTo>
                  <a:cubicBezTo>
                    <a:pt x="857" y="547"/>
                    <a:pt x="886" y="558"/>
                    <a:pt x="914" y="529"/>
                  </a:cubicBezTo>
                  <a:cubicBezTo>
                    <a:pt x="914" y="529"/>
                    <a:pt x="950" y="502"/>
                    <a:pt x="923" y="409"/>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Oval 25">
              <a:extLst>
                <a:ext uri="{FF2B5EF4-FFF2-40B4-BE49-F238E27FC236}">
                  <a16:creationId xmlns:a16="http://schemas.microsoft.com/office/drawing/2014/main" id="{93BA8EDB-6444-414C-B8FD-671B52039430}"/>
                </a:ext>
              </a:extLst>
            </p:cNvPr>
            <p:cNvSpPr>
              <a:spLocks noChangeArrowheads="1"/>
            </p:cNvSpPr>
            <p:nvPr/>
          </p:nvSpPr>
          <p:spPr bwMode="auto">
            <a:xfrm>
              <a:off x="27903488" y="3625850"/>
              <a:ext cx="3273425" cy="32670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26">
              <a:extLst>
                <a:ext uri="{FF2B5EF4-FFF2-40B4-BE49-F238E27FC236}">
                  <a16:creationId xmlns:a16="http://schemas.microsoft.com/office/drawing/2014/main" id="{DA7F4F41-7468-48DF-AF1E-23238E477006}"/>
                </a:ext>
              </a:extLst>
            </p:cNvPr>
            <p:cNvSpPr>
              <a:spLocks/>
            </p:cNvSpPr>
            <p:nvPr/>
          </p:nvSpPr>
          <p:spPr bwMode="auto">
            <a:xfrm>
              <a:off x="25255538" y="7192963"/>
              <a:ext cx="8615363" cy="12084050"/>
            </a:xfrm>
            <a:custGeom>
              <a:avLst/>
              <a:gdLst>
                <a:gd name="T0" fmla="*/ 923 w 950"/>
                <a:gd name="T1" fmla="*/ 409 h 1335"/>
                <a:gd name="T2" fmla="*/ 885 w 950"/>
                <a:gd name="T3" fmla="*/ 331 h 1335"/>
                <a:gd name="T4" fmla="*/ 802 w 950"/>
                <a:gd name="T5" fmla="*/ 212 h 1335"/>
                <a:gd name="T6" fmla="*/ 802 w 950"/>
                <a:gd name="T7" fmla="*/ 212 h 1335"/>
                <a:gd name="T8" fmla="*/ 784 w 950"/>
                <a:gd name="T9" fmla="*/ 190 h 1335"/>
                <a:gd name="T10" fmla="*/ 691 w 950"/>
                <a:gd name="T11" fmla="*/ 84 h 1335"/>
                <a:gd name="T12" fmla="*/ 624 w 950"/>
                <a:gd name="T13" fmla="*/ 29 h 1335"/>
                <a:gd name="T14" fmla="*/ 535 w 950"/>
                <a:gd name="T15" fmla="*/ 1 h 1335"/>
                <a:gd name="T16" fmla="*/ 522 w 950"/>
                <a:gd name="T17" fmla="*/ 0 h 1335"/>
                <a:gd name="T18" fmla="*/ 427 w 950"/>
                <a:gd name="T19" fmla="*/ 0 h 1335"/>
                <a:gd name="T20" fmla="*/ 415 w 950"/>
                <a:gd name="T21" fmla="*/ 1 h 1335"/>
                <a:gd name="T22" fmla="*/ 326 w 950"/>
                <a:gd name="T23" fmla="*/ 29 h 1335"/>
                <a:gd name="T24" fmla="*/ 260 w 950"/>
                <a:gd name="T25" fmla="*/ 84 h 1335"/>
                <a:gd name="T26" fmla="*/ 166 w 950"/>
                <a:gd name="T27" fmla="*/ 190 h 1335"/>
                <a:gd name="T28" fmla="*/ 149 w 950"/>
                <a:gd name="T29" fmla="*/ 212 h 1335"/>
                <a:gd name="T30" fmla="*/ 149 w 950"/>
                <a:gd name="T31" fmla="*/ 212 h 1335"/>
                <a:gd name="T32" fmla="*/ 65 w 950"/>
                <a:gd name="T33" fmla="*/ 331 h 1335"/>
                <a:gd name="T34" fmla="*/ 27 w 950"/>
                <a:gd name="T35" fmla="*/ 409 h 1335"/>
                <a:gd name="T36" fmla="*/ 36 w 950"/>
                <a:gd name="T37" fmla="*/ 529 h 1335"/>
                <a:gd name="T38" fmla="*/ 108 w 950"/>
                <a:gd name="T39" fmla="*/ 538 h 1335"/>
                <a:gd name="T40" fmla="*/ 126 w 950"/>
                <a:gd name="T41" fmla="*/ 518 h 1335"/>
                <a:gd name="T42" fmla="*/ 148 w 950"/>
                <a:gd name="T43" fmla="*/ 457 h 1335"/>
                <a:gd name="T44" fmla="*/ 166 w 950"/>
                <a:gd name="T45" fmla="*/ 410 h 1335"/>
                <a:gd name="T46" fmla="*/ 246 w 950"/>
                <a:gd name="T47" fmla="*/ 287 h 1335"/>
                <a:gd name="T48" fmla="*/ 246 w 950"/>
                <a:gd name="T49" fmla="*/ 287 h 1335"/>
                <a:gd name="T50" fmla="*/ 291 w 950"/>
                <a:gd name="T51" fmla="*/ 234 h 1335"/>
                <a:gd name="T52" fmla="*/ 291 w 950"/>
                <a:gd name="T53" fmla="*/ 565 h 1335"/>
                <a:gd name="T54" fmla="*/ 291 w 950"/>
                <a:gd name="T55" fmla="*/ 575 h 1335"/>
                <a:gd name="T56" fmla="*/ 291 w 950"/>
                <a:gd name="T57" fmla="*/ 583 h 1335"/>
                <a:gd name="T58" fmla="*/ 291 w 950"/>
                <a:gd name="T59" fmla="*/ 589 h 1335"/>
                <a:gd name="T60" fmla="*/ 291 w 950"/>
                <a:gd name="T61" fmla="*/ 1240 h 1335"/>
                <a:gd name="T62" fmla="*/ 372 w 950"/>
                <a:gd name="T63" fmla="*/ 1335 h 1335"/>
                <a:gd name="T64" fmla="*/ 453 w 950"/>
                <a:gd name="T65" fmla="*/ 1240 h 1335"/>
                <a:gd name="T66" fmla="*/ 453 w 950"/>
                <a:gd name="T67" fmla="*/ 708 h 1335"/>
                <a:gd name="T68" fmla="*/ 496 w 950"/>
                <a:gd name="T69" fmla="*/ 708 h 1335"/>
                <a:gd name="T70" fmla="*/ 496 w 950"/>
                <a:gd name="T71" fmla="*/ 1240 h 1335"/>
                <a:gd name="T72" fmla="*/ 577 w 950"/>
                <a:gd name="T73" fmla="*/ 1335 h 1335"/>
                <a:gd name="T74" fmla="*/ 658 w 950"/>
                <a:gd name="T75" fmla="*/ 1240 h 1335"/>
                <a:gd name="T76" fmla="*/ 658 w 950"/>
                <a:gd name="T77" fmla="*/ 589 h 1335"/>
                <a:gd name="T78" fmla="*/ 658 w 950"/>
                <a:gd name="T79" fmla="*/ 586 h 1335"/>
                <a:gd name="T80" fmla="*/ 658 w 950"/>
                <a:gd name="T81" fmla="*/ 586 h 1335"/>
                <a:gd name="T82" fmla="*/ 658 w 950"/>
                <a:gd name="T83" fmla="*/ 567 h 1335"/>
                <a:gd name="T84" fmla="*/ 658 w 950"/>
                <a:gd name="T85" fmla="*/ 567 h 1335"/>
                <a:gd name="T86" fmla="*/ 658 w 950"/>
                <a:gd name="T87" fmla="*/ 565 h 1335"/>
                <a:gd name="T88" fmla="*/ 658 w 950"/>
                <a:gd name="T89" fmla="*/ 233 h 1335"/>
                <a:gd name="T90" fmla="*/ 704 w 950"/>
                <a:gd name="T91" fmla="*/ 287 h 1335"/>
                <a:gd name="T92" fmla="*/ 704 w 950"/>
                <a:gd name="T93" fmla="*/ 287 h 1335"/>
                <a:gd name="T94" fmla="*/ 784 w 950"/>
                <a:gd name="T95" fmla="*/ 410 h 1335"/>
                <a:gd name="T96" fmla="*/ 803 w 950"/>
                <a:gd name="T97" fmla="*/ 457 h 1335"/>
                <a:gd name="T98" fmla="*/ 824 w 950"/>
                <a:gd name="T99" fmla="*/ 518 h 1335"/>
                <a:gd name="T100" fmla="*/ 842 w 950"/>
                <a:gd name="T101" fmla="*/ 538 h 1335"/>
                <a:gd name="T102" fmla="*/ 914 w 950"/>
                <a:gd name="T103" fmla="*/ 529 h 1335"/>
                <a:gd name="T104" fmla="*/ 923 w 950"/>
                <a:gd name="T105" fmla="*/ 409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50" h="1335">
                  <a:moveTo>
                    <a:pt x="923" y="409"/>
                  </a:moveTo>
                  <a:cubicBezTo>
                    <a:pt x="911" y="374"/>
                    <a:pt x="885" y="331"/>
                    <a:pt x="885" y="331"/>
                  </a:cubicBezTo>
                  <a:cubicBezTo>
                    <a:pt x="864" y="296"/>
                    <a:pt x="831" y="247"/>
                    <a:pt x="802" y="212"/>
                  </a:cubicBezTo>
                  <a:cubicBezTo>
                    <a:pt x="802" y="212"/>
                    <a:pt x="802" y="212"/>
                    <a:pt x="802" y="212"/>
                  </a:cubicBezTo>
                  <a:cubicBezTo>
                    <a:pt x="802" y="212"/>
                    <a:pt x="791" y="198"/>
                    <a:pt x="784" y="190"/>
                  </a:cubicBezTo>
                  <a:cubicBezTo>
                    <a:pt x="757" y="154"/>
                    <a:pt x="719" y="112"/>
                    <a:pt x="691" y="84"/>
                  </a:cubicBezTo>
                  <a:cubicBezTo>
                    <a:pt x="691" y="84"/>
                    <a:pt x="655" y="49"/>
                    <a:pt x="624" y="29"/>
                  </a:cubicBezTo>
                  <a:cubicBezTo>
                    <a:pt x="583" y="6"/>
                    <a:pt x="554" y="0"/>
                    <a:pt x="535" y="1"/>
                  </a:cubicBezTo>
                  <a:cubicBezTo>
                    <a:pt x="530" y="1"/>
                    <a:pt x="526" y="0"/>
                    <a:pt x="522" y="0"/>
                  </a:cubicBezTo>
                  <a:cubicBezTo>
                    <a:pt x="427" y="0"/>
                    <a:pt x="427" y="0"/>
                    <a:pt x="427" y="0"/>
                  </a:cubicBezTo>
                  <a:cubicBezTo>
                    <a:pt x="423" y="0"/>
                    <a:pt x="419" y="1"/>
                    <a:pt x="415" y="1"/>
                  </a:cubicBezTo>
                  <a:cubicBezTo>
                    <a:pt x="396" y="0"/>
                    <a:pt x="367" y="6"/>
                    <a:pt x="326" y="29"/>
                  </a:cubicBezTo>
                  <a:cubicBezTo>
                    <a:pt x="295" y="49"/>
                    <a:pt x="260" y="84"/>
                    <a:pt x="260" y="84"/>
                  </a:cubicBezTo>
                  <a:cubicBezTo>
                    <a:pt x="232" y="112"/>
                    <a:pt x="193" y="154"/>
                    <a:pt x="166" y="190"/>
                  </a:cubicBezTo>
                  <a:cubicBezTo>
                    <a:pt x="159" y="198"/>
                    <a:pt x="149" y="212"/>
                    <a:pt x="149" y="212"/>
                  </a:cubicBezTo>
                  <a:cubicBezTo>
                    <a:pt x="149" y="212"/>
                    <a:pt x="149" y="212"/>
                    <a:pt x="149" y="212"/>
                  </a:cubicBezTo>
                  <a:cubicBezTo>
                    <a:pt x="119" y="247"/>
                    <a:pt x="87" y="296"/>
                    <a:pt x="65" y="331"/>
                  </a:cubicBezTo>
                  <a:cubicBezTo>
                    <a:pt x="65" y="331"/>
                    <a:pt x="39" y="374"/>
                    <a:pt x="27" y="409"/>
                  </a:cubicBezTo>
                  <a:cubicBezTo>
                    <a:pt x="0" y="503"/>
                    <a:pt x="36" y="529"/>
                    <a:pt x="36" y="529"/>
                  </a:cubicBezTo>
                  <a:cubicBezTo>
                    <a:pt x="64" y="559"/>
                    <a:pt x="93" y="547"/>
                    <a:pt x="108" y="538"/>
                  </a:cubicBezTo>
                  <a:cubicBezTo>
                    <a:pt x="116" y="533"/>
                    <a:pt x="122" y="524"/>
                    <a:pt x="126" y="518"/>
                  </a:cubicBezTo>
                  <a:cubicBezTo>
                    <a:pt x="131" y="512"/>
                    <a:pt x="141" y="479"/>
                    <a:pt x="148" y="457"/>
                  </a:cubicBezTo>
                  <a:cubicBezTo>
                    <a:pt x="157" y="429"/>
                    <a:pt x="166" y="410"/>
                    <a:pt x="166" y="410"/>
                  </a:cubicBezTo>
                  <a:cubicBezTo>
                    <a:pt x="193" y="359"/>
                    <a:pt x="228" y="311"/>
                    <a:pt x="246" y="287"/>
                  </a:cubicBezTo>
                  <a:cubicBezTo>
                    <a:pt x="246" y="287"/>
                    <a:pt x="246" y="287"/>
                    <a:pt x="246" y="287"/>
                  </a:cubicBezTo>
                  <a:cubicBezTo>
                    <a:pt x="246" y="287"/>
                    <a:pt x="264" y="264"/>
                    <a:pt x="291" y="234"/>
                  </a:cubicBezTo>
                  <a:cubicBezTo>
                    <a:pt x="291" y="565"/>
                    <a:pt x="291" y="565"/>
                    <a:pt x="291" y="565"/>
                  </a:cubicBezTo>
                  <a:cubicBezTo>
                    <a:pt x="291" y="575"/>
                    <a:pt x="291" y="575"/>
                    <a:pt x="291" y="575"/>
                  </a:cubicBezTo>
                  <a:cubicBezTo>
                    <a:pt x="291" y="583"/>
                    <a:pt x="291" y="583"/>
                    <a:pt x="291" y="583"/>
                  </a:cubicBezTo>
                  <a:cubicBezTo>
                    <a:pt x="291" y="585"/>
                    <a:pt x="291" y="587"/>
                    <a:pt x="291" y="589"/>
                  </a:cubicBezTo>
                  <a:cubicBezTo>
                    <a:pt x="291" y="1240"/>
                    <a:pt x="291" y="1240"/>
                    <a:pt x="291" y="1240"/>
                  </a:cubicBezTo>
                  <a:cubicBezTo>
                    <a:pt x="291" y="1293"/>
                    <a:pt x="327" y="1335"/>
                    <a:pt x="372" y="1335"/>
                  </a:cubicBezTo>
                  <a:cubicBezTo>
                    <a:pt x="417" y="1335"/>
                    <a:pt x="453" y="1293"/>
                    <a:pt x="453" y="1240"/>
                  </a:cubicBezTo>
                  <a:cubicBezTo>
                    <a:pt x="453" y="708"/>
                    <a:pt x="453" y="708"/>
                    <a:pt x="453" y="708"/>
                  </a:cubicBezTo>
                  <a:cubicBezTo>
                    <a:pt x="496" y="708"/>
                    <a:pt x="496" y="708"/>
                    <a:pt x="496" y="708"/>
                  </a:cubicBezTo>
                  <a:cubicBezTo>
                    <a:pt x="496" y="1240"/>
                    <a:pt x="496" y="1240"/>
                    <a:pt x="496" y="1240"/>
                  </a:cubicBezTo>
                  <a:cubicBezTo>
                    <a:pt x="496" y="1293"/>
                    <a:pt x="532" y="1335"/>
                    <a:pt x="577" y="1335"/>
                  </a:cubicBezTo>
                  <a:cubicBezTo>
                    <a:pt x="622" y="1335"/>
                    <a:pt x="658" y="1293"/>
                    <a:pt x="658" y="1240"/>
                  </a:cubicBezTo>
                  <a:cubicBezTo>
                    <a:pt x="658" y="589"/>
                    <a:pt x="658" y="589"/>
                    <a:pt x="658" y="589"/>
                  </a:cubicBezTo>
                  <a:cubicBezTo>
                    <a:pt x="658" y="588"/>
                    <a:pt x="658" y="587"/>
                    <a:pt x="658" y="586"/>
                  </a:cubicBezTo>
                  <a:cubicBezTo>
                    <a:pt x="658" y="586"/>
                    <a:pt x="658" y="586"/>
                    <a:pt x="658" y="586"/>
                  </a:cubicBezTo>
                  <a:cubicBezTo>
                    <a:pt x="658" y="567"/>
                    <a:pt x="658" y="567"/>
                    <a:pt x="658" y="567"/>
                  </a:cubicBezTo>
                  <a:cubicBezTo>
                    <a:pt x="658" y="567"/>
                    <a:pt x="658" y="567"/>
                    <a:pt x="658" y="567"/>
                  </a:cubicBezTo>
                  <a:cubicBezTo>
                    <a:pt x="658" y="566"/>
                    <a:pt x="658" y="566"/>
                    <a:pt x="658" y="565"/>
                  </a:cubicBezTo>
                  <a:cubicBezTo>
                    <a:pt x="658" y="233"/>
                    <a:pt x="658" y="233"/>
                    <a:pt x="658" y="233"/>
                  </a:cubicBezTo>
                  <a:cubicBezTo>
                    <a:pt x="686" y="263"/>
                    <a:pt x="704" y="287"/>
                    <a:pt x="704" y="287"/>
                  </a:cubicBezTo>
                  <a:cubicBezTo>
                    <a:pt x="704" y="287"/>
                    <a:pt x="704" y="287"/>
                    <a:pt x="704" y="287"/>
                  </a:cubicBezTo>
                  <a:cubicBezTo>
                    <a:pt x="722" y="311"/>
                    <a:pt x="757" y="359"/>
                    <a:pt x="784" y="410"/>
                  </a:cubicBezTo>
                  <a:cubicBezTo>
                    <a:pt x="784" y="410"/>
                    <a:pt x="793" y="429"/>
                    <a:pt x="803" y="457"/>
                  </a:cubicBezTo>
                  <a:cubicBezTo>
                    <a:pt x="809" y="479"/>
                    <a:pt x="819" y="512"/>
                    <a:pt x="824" y="518"/>
                  </a:cubicBezTo>
                  <a:cubicBezTo>
                    <a:pt x="828" y="524"/>
                    <a:pt x="834" y="533"/>
                    <a:pt x="842" y="538"/>
                  </a:cubicBezTo>
                  <a:cubicBezTo>
                    <a:pt x="857" y="547"/>
                    <a:pt x="886" y="559"/>
                    <a:pt x="914" y="529"/>
                  </a:cubicBezTo>
                  <a:cubicBezTo>
                    <a:pt x="914" y="529"/>
                    <a:pt x="950" y="503"/>
                    <a:pt x="923" y="409"/>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Oval 27">
              <a:extLst>
                <a:ext uri="{FF2B5EF4-FFF2-40B4-BE49-F238E27FC236}">
                  <a16:creationId xmlns:a16="http://schemas.microsoft.com/office/drawing/2014/main" id="{BA9B707B-877C-4C85-9EBD-4E3DFD91ADDC}"/>
                </a:ext>
              </a:extLst>
            </p:cNvPr>
            <p:cNvSpPr>
              <a:spLocks noChangeArrowheads="1"/>
            </p:cNvSpPr>
            <p:nvPr/>
          </p:nvSpPr>
          <p:spPr bwMode="auto">
            <a:xfrm>
              <a:off x="14444663" y="11210925"/>
              <a:ext cx="1660525" cy="1657350"/>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Oval 28">
              <a:extLst>
                <a:ext uri="{FF2B5EF4-FFF2-40B4-BE49-F238E27FC236}">
                  <a16:creationId xmlns:a16="http://schemas.microsoft.com/office/drawing/2014/main" id="{758F3199-C51E-4602-86C4-A98F8CD3F353}"/>
                </a:ext>
              </a:extLst>
            </p:cNvPr>
            <p:cNvSpPr>
              <a:spLocks noChangeArrowheads="1"/>
            </p:cNvSpPr>
            <p:nvPr/>
          </p:nvSpPr>
          <p:spPr bwMode="auto">
            <a:xfrm>
              <a:off x="15951200" y="10523538"/>
              <a:ext cx="2347913" cy="2344738"/>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29">
              <a:extLst>
                <a:ext uri="{FF2B5EF4-FFF2-40B4-BE49-F238E27FC236}">
                  <a16:creationId xmlns:a16="http://schemas.microsoft.com/office/drawing/2014/main" id="{EDF4E26D-7414-402C-B202-D1B0E54748C2}"/>
                </a:ext>
              </a:extLst>
            </p:cNvPr>
            <p:cNvSpPr>
              <a:spLocks noChangeArrowheads="1"/>
            </p:cNvSpPr>
            <p:nvPr/>
          </p:nvSpPr>
          <p:spPr bwMode="auto">
            <a:xfrm>
              <a:off x="17954625" y="10831513"/>
              <a:ext cx="1731963" cy="1728788"/>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Oval 30">
              <a:extLst>
                <a:ext uri="{FF2B5EF4-FFF2-40B4-BE49-F238E27FC236}">
                  <a16:creationId xmlns:a16="http://schemas.microsoft.com/office/drawing/2014/main" id="{8E935FCD-9099-4AF1-ACAD-0B9EFD537EA6}"/>
                </a:ext>
              </a:extLst>
            </p:cNvPr>
            <p:cNvSpPr>
              <a:spLocks noChangeArrowheads="1"/>
            </p:cNvSpPr>
            <p:nvPr/>
          </p:nvSpPr>
          <p:spPr bwMode="auto">
            <a:xfrm>
              <a:off x="24049038" y="11139488"/>
              <a:ext cx="1731963" cy="1728788"/>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Oval 31">
              <a:extLst>
                <a:ext uri="{FF2B5EF4-FFF2-40B4-BE49-F238E27FC236}">
                  <a16:creationId xmlns:a16="http://schemas.microsoft.com/office/drawing/2014/main" id="{BC56DDCE-F1E6-43F6-9D06-337D9A2EF40A}"/>
                </a:ext>
              </a:extLst>
            </p:cNvPr>
            <p:cNvSpPr>
              <a:spLocks noChangeArrowheads="1"/>
            </p:cNvSpPr>
            <p:nvPr/>
          </p:nvSpPr>
          <p:spPr bwMode="auto">
            <a:xfrm>
              <a:off x="19269075" y="11056938"/>
              <a:ext cx="1660525" cy="1647825"/>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Oval 32">
              <a:extLst>
                <a:ext uri="{FF2B5EF4-FFF2-40B4-BE49-F238E27FC236}">
                  <a16:creationId xmlns:a16="http://schemas.microsoft.com/office/drawing/2014/main" id="{54B5CD32-0675-4A82-96BE-566DFC483DFD}"/>
                </a:ext>
              </a:extLst>
            </p:cNvPr>
            <p:cNvSpPr>
              <a:spLocks noChangeArrowheads="1"/>
            </p:cNvSpPr>
            <p:nvPr/>
          </p:nvSpPr>
          <p:spPr bwMode="auto">
            <a:xfrm>
              <a:off x="20748625" y="10904538"/>
              <a:ext cx="1976438" cy="1963738"/>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Oval 33">
              <a:extLst>
                <a:ext uri="{FF2B5EF4-FFF2-40B4-BE49-F238E27FC236}">
                  <a16:creationId xmlns:a16="http://schemas.microsoft.com/office/drawing/2014/main" id="{BEEC3C03-C6F1-4EC7-9A23-DA0F58188137}"/>
                </a:ext>
              </a:extLst>
            </p:cNvPr>
            <p:cNvSpPr>
              <a:spLocks noChangeArrowheads="1"/>
            </p:cNvSpPr>
            <p:nvPr/>
          </p:nvSpPr>
          <p:spPr bwMode="auto">
            <a:xfrm>
              <a:off x="22580600" y="11139488"/>
              <a:ext cx="1722438" cy="1728788"/>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34">
              <a:extLst>
                <a:ext uri="{FF2B5EF4-FFF2-40B4-BE49-F238E27FC236}">
                  <a16:creationId xmlns:a16="http://schemas.microsoft.com/office/drawing/2014/main" id="{B88B5A7B-45B5-4CDF-9E0A-B1884B511773}"/>
                </a:ext>
              </a:extLst>
            </p:cNvPr>
            <p:cNvSpPr>
              <a:spLocks noChangeArrowheads="1"/>
            </p:cNvSpPr>
            <p:nvPr/>
          </p:nvSpPr>
          <p:spPr bwMode="auto">
            <a:xfrm>
              <a:off x="13611225" y="11880850"/>
              <a:ext cx="12560300" cy="6689725"/>
            </a:xfrm>
            <a:prstGeom prst="rect">
              <a:avLst/>
            </a:prstGeom>
            <a:solidFill>
              <a:srgbClr val="CF9F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Freeform 38">
            <a:extLst>
              <a:ext uri="{FF2B5EF4-FFF2-40B4-BE49-F238E27FC236}">
                <a16:creationId xmlns:a16="http://schemas.microsoft.com/office/drawing/2014/main" id="{41E239BE-EDEA-49EA-9F33-562A4F147150}"/>
              </a:ext>
            </a:extLst>
          </p:cNvPr>
          <p:cNvSpPr>
            <a:spLocks noChangeAspect="1" noEditPoints="1"/>
          </p:cNvSpPr>
          <p:nvPr userDrawn="1"/>
        </p:nvSpPr>
        <p:spPr bwMode="auto">
          <a:xfrm>
            <a:off x="10287878" y="4135222"/>
            <a:ext cx="803356" cy="802041"/>
          </a:xfrm>
          <a:custGeom>
            <a:avLst/>
            <a:gdLst>
              <a:gd name="T0" fmla="*/ 2140 w 2140"/>
              <a:gd name="T1" fmla="*/ 1071 h 2141"/>
              <a:gd name="T2" fmla="*/ 1594 w 2140"/>
              <a:gd name="T3" fmla="*/ 515 h 2141"/>
              <a:gd name="T4" fmla="*/ 1400 w 2140"/>
              <a:gd name="T5" fmla="*/ 761 h 2141"/>
              <a:gd name="T6" fmla="*/ 510 w 2140"/>
              <a:gd name="T7" fmla="*/ 1395 h 2141"/>
              <a:gd name="T8" fmla="*/ 511 w 2140"/>
              <a:gd name="T9" fmla="*/ 1394 h 2141"/>
              <a:gd name="T10" fmla="*/ 523 w 2140"/>
              <a:gd name="T11" fmla="*/ 1403 h 2141"/>
              <a:gd name="T12" fmla="*/ 527 w 2140"/>
              <a:gd name="T13" fmla="*/ 1393 h 2141"/>
              <a:gd name="T14" fmla="*/ 540 w 2140"/>
              <a:gd name="T15" fmla="*/ 1399 h 2141"/>
              <a:gd name="T16" fmla="*/ 554 w 2140"/>
              <a:gd name="T17" fmla="*/ 1394 h 2141"/>
              <a:gd name="T18" fmla="*/ 557 w 2140"/>
              <a:gd name="T19" fmla="*/ 1453 h 2141"/>
              <a:gd name="T20" fmla="*/ 591 w 2140"/>
              <a:gd name="T21" fmla="*/ 1437 h 2141"/>
              <a:gd name="T22" fmla="*/ 591 w 2140"/>
              <a:gd name="T23" fmla="*/ 1437 h 2141"/>
              <a:gd name="T24" fmla="*/ 630 w 2140"/>
              <a:gd name="T25" fmla="*/ 1486 h 2141"/>
              <a:gd name="T26" fmla="*/ 626 w 2140"/>
              <a:gd name="T27" fmla="*/ 1440 h 2141"/>
              <a:gd name="T28" fmla="*/ 888 w 2140"/>
              <a:gd name="T29" fmla="*/ 1385 h 2141"/>
              <a:gd name="T30" fmla="*/ 873 w 2140"/>
              <a:gd name="T31" fmla="*/ 1431 h 2141"/>
              <a:gd name="T32" fmla="*/ 861 w 2140"/>
              <a:gd name="T33" fmla="*/ 1448 h 2141"/>
              <a:gd name="T34" fmla="*/ 865 w 2140"/>
              <a:gd name="T35" fmla="*/ 1467 h 2141"/>
              <a:gd name="T36" fmla="*/ 878 w 2140"/>
              <a:gd name="T37" fmla="*/ 1482 h 2141"/>
              <a:gd name="T38" fmla="*/ 780 w 2140"/>
              <a:gd name="T39" fmla="*/ 1500 h 2141"/>
              <a:gd name="T40" fmla="*/ 707 w 2140"/>
              <a:gd name="T41" fmla="*/ 1496 h 2141"/>
              <a:gd name="T42" fmla="*/ 662 w 2140"/>
              <a:gd name="T43" fmla="*/ 1426 h 2141"/>
              <a:gd name="T44" fmla="*/ 637 w 2140"/>
              <a:gd name="T45" fmla="*/ 1418 h 2141"/>
              <a:gd name="T46" fmla="*/ 621 w 2140"/>
              <a:gd name="T47" fmla="*/ 1394 h 2141"/>
              <a:gd name="T48" fmla="*/ 564 w 2140"/>
              <a:gd name="T49" fmla="*/ 1368 h 2141"/>
              <a:gd name="T50" fmla="*/ 532 w 2140"/>
              <a:gd name="T51" fmla="*/ 1362 h 2141"/>
              <a:gd name="T52" fmla="*/ 491 w 2140"/>
              <a:gd name="T53" fmla="*/ 1349 h 2141"/>
              <a:gd name="T54" fmla="*/ 492 w 2140"/>
              <a:gd name="T55" fmla="*/ 1318 h 2141"/>
              <a:gd name="T56" fmla="*/ 476 w 2140"/>
              <a:gd name="T57" fmla="*/ 1294 h 2141"/>
              <a:gd name="T58" fmla="*/ 443 w 2140"/>
              <a:gd name="T59" fmla="*/ 1255 h 2141"/>
              <a:gd name="T60" fmla="*/ 408 w 2140"/>
              <a:gd name="T61" fmla="*/ 1202 h 2141"/>
              <a:gd name="T62" fmla="*/ 410 w 2140"/>
              <a:gd name="T63" fmla="*/ 1168 h 2141"/>
              <a:gd name="T64" fmla="*/ 376 w 2140"/>
              <a:gd name="T65" fmla="*/ 1127 h 2141"/>
              <a:gd name="T66" fmla="*/ 350 w 2140"/>
              <a:gd name="T67" fmla="*/ 1087 h 2141"/>
              <a:gd name="T68" fmla="*/ 342 w 2140"/>
              <a:gd name="T69" fmla="*/ 1086 h 2141"/>
              <a:gd name="T70" fmla="*/ 338 w 2140"/>
              <a:gd name="T71" fmla="*/ 1060 h 2141"/>
              <a:gd name="T72" fmla="*/ 296 w 2140"/>
              <a:gd name="T73" fmla="*/ 1010 h 2141"/>
              <a:gd name="T74" fmla="*/ 294 w 2140"/>
              <a:gd name="T75" fmla="*/ 959 h 2141"/>
              <a:gd name="T76" fmla="*/ 272 w 2140"/>
              <a:gd name="T77" fmla="*/ 918 h 2141"/>
              <a:gd name="T78" fmla="*/ 271 w 2140"/>
              <a:gd name="T79" fmla="*/ 853 h 2141"/>
              <a:gd name="T80" fmla="*/ 274 w 2140"/>
              <a:gd name="T81" fmla="*/ 810 h 2141"/>
              <a:gd name="T82" fmla="*/ 266 w 2140"/>
              <a:gd name="T83" fmla="*/ 760 h 2141"/>
              <a:gd name="T84" fmla="*/ 513 w 2140"/>
              <a:gd name="T85" fmla="*/ 760 h 2141"/>
              <a:gd name="T86" fmla="*/ 531 w 2140"/>
              <a:gd name="T87" fmla="*/ 1001 h 2141"/>
              <a:gd name="T88" fmla="*/ 865 w 2140"/>
              <a:gd name="T89" fmla="*/ 1317 h 2141"/>
              <a:gd name="T90" fmla="*/ 883 w 2140"/>
              <a:gd name="T91" fmla="*/ 1362 h 2141"/>
              <a:gd name="T92" fmla="*/ 1722 w 2140"/>
              <a:gd name="T93" fmla="*/ 1562 h 2141"/>
              <a:gd name="T94" fmla="*/ 1722 w 2140"/>
              <a:gd name="T95" fmla="*/ 1562 h 2141"/>
              <a:gd name="T96" fmla="*/ 1161 w 2140"/>
              <a:gd name="T97" fmla="*/ 1426 h 2141"/>
              <a:gd name="T98" fmla="*/ 1288 w 2140"/>
              <a:gd name="T99" fmla="*/ 1162 h 2141"/>
              <a:gd name="T100" fmla="*/ 1330 w 2140"/>
              <a:gd name="T101" fmla="*/ 1162 h 2141"/>
              <a:gd name="T102" fmla="*/ 1455 w 2140"/>
              <a:gd name="T103" fmla="*/ 1426 h 2141"/>
              <a:gd name="T104" fmla="*/ 1455 w 2140"/>
              <a:gd name="T105" fmla="*/ 1426 h 2141"/>
              <a:gd name="T106" fmla="*/ 1668 w 2140"/>
              <a:gd name="T107" fmla="*/ 1426 h 2141"/>
              <a:gd name="T108" fmla="*/ 1028 w 2140"/>
              <a:gd name="T109" fmla="*/ 1114 h 2141"/>
              <a:gd name="T110" fmla="*/ 1727 w 2140"/>
              <a:gd name="T111" fmla="*/ 1035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140" h="2141">
                <a:moveTo>
                  <a:pt x="1070" y="0"/>
                </a:moveTo>
                <a:cubicBezTo>
                  <a:pt x="479" y="0"/>
                  <a:pt x="0" y="480"/>
                  <a:pt x="0" y="1071"/>
                </a:cubicBezTo>
                <a:cubicBezTo>
                  <a:pt x="0" y="1662"/>
                  <a:pt x="479" y="2141"/>
                  <a:pt x="1070" y="2141"/>
                </a:cubicBezTo>
                <a:cubicBezTo>
                  <a:pt x="1661" y="2141"/>
                  <a:pt x="2140" y="1662"/>
                  <a:pt x="2140" y="1071"/>
                </a:cubicBezTo>
                <a:cubicBezTo>
                  <a:pt x="2140" y="480"/>
                  <a:pt x="1661" y="0"/>
                  <a:pt x="1070" y="0"/>
                </a:cubicBezTo>
                <a:close/>
                <a:moveTo>
                  <a:pt x="1338" y="761"/>
                </a:moveTo>
                <a:cubicBezTo>
                  <a:pt x="1338" y="515"/>
                  <a:pt x="1338" y="515"/>
                  <a:pt x="1338" y="515"/>
                </a:cubicBezTo>
                <a:cubicBezTo>
                  <a:pt x="1594" y="515"/>
                  <a:pt x="1594" y="515"/>
                  <a:pt x="1594" y="515"/>
                </a:cubicBezTo>
                <a:cubicBezTo>
                  <a:pt x="1526" y="576"/>
                  <a:pt x="1526" y="576"/>
                  <a:pt x="1526" y="576"/>
                </a:cubicBezTo>
                <a:cubicBezTo>
                  <a:pt x="1586" y="640"/>
                  <a:pt x="1586" y="640"/>
                  <a:pt x="1586" y="640"/>
                </a:cubicBezTo>
                <a:cubicBezTo>
                  <a:pt x="1400" y="640"/>
                  <a:pt x="1400" y="640"/>
                  <a:pt x="1400" y="640"/>
                </a:cubicBezTo>
                <a:cubicBezTo>
                  <a:pt x="1400" y="761"/>
                  <a:pt x="1400" y="761"/>
                  <a:pt x="1400" y="761"/>
                </a:cubicBezTo>
                <a:cubicBezTo>
                  <a:pt x="1586" y="761"/>
                  <a:pt x="1652" y="950"/>
                  <a:pt x="1652" y="981"/>
                </a:cubicBezTo>
                <a:cubicBezTo>
                  <a:pt x="1101" y="981"/>
                  <a:pt x="1101" y="981"/>
                  <a:pt x="1101" y="981"/>
                </a:cubicBezTo>
                <a:cubicBezTo>
                  <a:pt x="1101" y="857"/>
                  <a:pt x="1245" y="761"/>
                  <a:pt x="1338" y="761"/>
                </a:cubicBezTo>
                <a:close/>
                <a:moveTo>
                  <a:pt x="510" y="1395"/>
                </a:moveTo>
                <a:cubicBezTo>
                  <a:pt x="508" y="1395"/>
                  <a:pt x="505" y="1394"/>
                  <a:pt x="503" y="1394"/>
                </a:cubicBezTo>
                <a:cubicBezTo>
                  <a:pt x="504" y="1391"/>
                  <a:pt x="507" y="1394"/>
                  <a:pt x="508" y="1390"/>
                </a:cubicBezTo>
                <a:cubicBezTo>
                  <a:pt x="508" y="1390"/>
                  <a:pt x="508" y="1390"/>
                  <a:pt x="508" y="1391"/>
                </a:cubicBezTo>
                <a:cubicBezTo>
                  <a:pt x="509" y="1392"/>
                  <a:pt x="510" y="1393"/>
                  <a:pt x="511" y="1394"/>
                </a:cubicBezTo>
                <a:cubicBezTo>
                  <a:pt x="512" y="1394"/>
                  <a:pt x="512" y="1394"/>
                  <a:pt x="512" y="1394"/>
                </a:cubicBezTo>
                <a:cubicBezTo>
                  <a:pt x="511" y="1395"/>
                  <a:pt x="511" y="1395"/>
                  <a:pt x="510" y="1395"/>
                </a:cubicBezTo>
                <a:close/>
                <a:moveTo>
                  <a:pt x="525" y="1404"/>
                </a:moveTo>
                <a:cubicBezTo>
                  <a:pt x="524" y="1404"/>
                  <a:pt x="524" y="1403"/>
                  <a:pt x="523" y="1403"/>
                </a:cubicBezTo>
                <a:cubicBezTo>
                  <a:pt x="519" y="1402"/>
                  <a:pt x="517" y="1399"/>
                  <a:pt x="515" y="1396"/>
                </a:cubicBezTo>
                <a:cubicBezTo>
                  <a:pt x="518" y="1395"/>
                  <a:pt x="520" y="1396"/>
                  <a:pt x="522" y="1394"/>
                </a:cubicBezTo>
                <a:cubicBezTo>
                  <a:pt x="522" y="1393"/>
                  <a:pt x="523" y="1393"/>
                  <a:pt x="523" y="1393"/>
                </a:cubicBezTo>
                <a:cubicBezTo>
                  <a:pt x="525" y="1393"/>
                  <a:pt x="526" y="1393"/>
                  <a:pt x="527" y="1393"/>
                </a:cubicBezTo>
                <a:cubicBezTo>
                  <a:pt x="529" y="1396"/>
                  <a:pt x="531" y="1398"/>
                  <a:pt x="534" y="1401"/>
                </a:cubicBezTo>
                <a:cubicBezTo>
                  <a:pt x="530" y="1402"/>
                  <a:pt x="528" y="1403"/>
                  <a:pt x="525" y="1404"/>
                </a:cubicBezTo>
                <a:close/>
                <a:moveTo>
                  <a:pt x="543" y="1400"/>
                </a:moveTo>
                <a:cubicBezTo>
                  <a:pt x="542" y="1399"/>
                  <a:pt x="541" y="1399"/>
                  <a:pt x="540" y="1399"/>
                </a:cubicBezTo>
                <a:cubicBezTo>
                  <a:pt x="538" y="1398"/>
                  <a:pt x="537" y="1397"/>
                  <a:pt x="537" y="1396"/>
                </a:cubicBezTo>
                <a:cubicBezTo>
                  <a:pt x="538" y="1394"/>
                  <a:pt x="536" y="1392"/>
                  <a:pt x="538" y="1390"/>
                </a:cubicBezTo>
                <a:cubicBezTo>
                  <a:pt x="541" y="1391"/>
                  <a:pt x="544" y="1392"/>
                  <a:pt x="547" y="1393"/>
                </a:cubicBezTo>
                <a:cubicBezTo>
                  <a:pt x="549" y="1395"/>
                  <a:pt x="551" y="1394"/>
                  <a:pt x="554" y="1394"/>
                </a:cubicBezTo>
                <a:cubicBezTo>
                  <a:pt x="556" y="1393"/>
                  <a:pt x="558" y="1392"/>
                  <a:pt x="561" y="1394"/>
                </a:cubicBezTo>
                <a:cubicBezTo>
                  <a:pt x="555" y="1397"/>
                  <a:pt x="550" y="1400"/>
                  <a:pt x="543" y="1400"/>
                </a:cubicBezTo>
                <a:close/>
                <a:moveTo>
                  <a:pt x="565" y="1455"/>
                </a:moveTo>
                <a:cubicBezTo>
                  <a:pt x="563" y="1455"/>
                  <a:pt x="560" y="1454"/>
                  <a:pt x="557" y="1453"/>
                </a:cubicBezTo>
                <a:cubicBezTo>
                  <a:pt x="558" y="1452"/>
                  <a:pt x="559" y="1450"/>
                  <a:pt x="559" y="1449"/>
                </a:cubicBezTo>
                <a:cubicBezTo>
                  <a:pt x="562" y="1451"/>
                  <a:pt x="563" y="1453"/>
                  <a:pt x="565" y="1454"/>
                </a:cubicBezTo>
                <a:cubicBezTo>
                  <a:pt x="565" y="1455"/>
                  <a:pt x="565" y="1455"/>
                  <a:pt x="565" y="1455"/>
                </a:cubicBezTo>
                <a:close/>
                <a:moveTo>
                  <a:pt x="591" y="1437"/>
                </a:moveTo>
                <a:cubicBezTo>
                  <a:pt x="591" y="1436"/>
                  <a:pt x="590" y="1435"/>
                  <a:pt x="590" y="1435"/>
                </a:cubicBezTo>
                <a:cubicBezTo>
                  <a:pt x="591" y="1435"/>
                  <a:pt x="591" y="1435"/>
                  <a:pt x="591" y="1434"/>
                </a:cubicBezTo>
                <a:cubicBezTo>
                  <a:pt x="591" y="1435"/>
                  <a:pt x="591" y="1436"/>
                  <a:pt x="592" y="1437"/>
                </a:cubicBezTo>
                <a:cubicBezTo>
                  <a:pt x="591" y="1437"/>
                  <a:pt x="591" y="1437"/>
                  <a:pt x="591" y="1437"/>
                </a:cubicBezTo>
                <a:close/>
                <a:moveTo>
                  <a:pt x="630" y="1486"/>
                </a:moveTo>
                <a:cubicBezTo>
                  <a:pt x="624" y="1482"/>
                  <a:pt x="621" y="1476"/>
                  <a:pt x="619" y="1469"/>
                </a:cubicBezTo>
                <a:cubicBezTo>
                  <a:pt x="625" y="1473"/>
                  <a:pt x="629" y="1479"/>
                  <a:pt x="634" y="1484"/>
                </a:cubicBezTo>
                <a:cubicBezTo>
                  <a:pt x="632" y="1485"/>
                  <a:pt x="631" y="1485"/>
                  <a:pt x="630" y="1486"/>
                </a:cubicBezTo>
                <a:close/>
                <a:moveTo>
                  <a:pt x="636" y="1449"/>
                </a:moveTo>
                <a:cubicBezTo>
                  <a:pt x="634" y="1448"/>
                  <a:pt x="632" y="1448"/>
                  <a:pt x="629" y="1448"/>
                </a:cubicBezTo>
                <a:cubicBezTo>
                  <a:pt x="627" y="1448"/>
                  <a:pt x="626" y="1447"/>
                  <a:pt x="626" y="1445"/>
                </a:cubicBezTo>
                <a:cubicBezTo>
                  <a:pt x="626" y="1443"/>
                  <a:pt x="626" y="1441"/>
                  <a:pt x="626" y="1440"/>
                </a:cubicBezTo>
                <a:cubicBezTo>
                  <a:pt x="624" y="1439"/>
                  <a:pt x="620" y="1440"/>
                  <a:pt x="620" y="1436"/>
                </a:cubicBezTo>
                <a:cubicBezTo>
                  <a:pt x="628" y="1436"/>
                  <a:pt x="632" y="1443"/>
                  <a:pt x="638" y="1447"/>
                </a:cubicBezTo>
                <a:cubicBezTo>
                  <a:pt x="637" y="1448"/>
                  <a:pt x="636" y="1449"/>
                  <a:pt x="636" y="1449"/>
                </a:cubicBezTo>
                <a:close/>
                <a:moveTo>
                  <a:pt x="888" y="1385"/>
                </a:moveTo>
                <a:cubicBezTo>
                  <a:pt x="885" y="1388"/>
                  <a:pt x="882" y="1390"/>
                  <a:pt x="880" y="1393"/>
                </a:cubicBezTo>
                <a:cubicBezTo>
                  <a:pt x="876" y="1396"/>
                  <a:pt x="874" y="1400"/>
                  <a:pt x="874" y="1405"/>
                </a:cubicBezTo>
                <a:cubicBezTo>
                  <a:pt x="875" y="1413"/>
                  <a:pt x="874" y="1421"/>
                  <a:pt x="874" y="1428"/>
                </a:cubicBezTo>
                <a:cubicBezTo>
                  <a:pt x="874" y="1430"/>
                  <a:pt x="874" y="1431"/>
                  <a:pt x="873" y="1431"/>
                </a:cubicBezTo>
                <a:cubicBezTo>
                  <a:pt x="868" y="1434"/>
                  <a:pt x="865" y="1438"/>
                  <a:pt x="862" y="1442"/>
                </a:cubicBezTo>
                <a:cubicBezTo>
                  <a:pt x="862" y="1443"/>
                  <a:pt x="863" y="1444"/>
                  <a:pt x="863" y="1445"/>
                </a:cubicBezTo>
                <a:cubicBezTo>
                  <a:pt x="863" y="1446"/>
                  <a:pt x="862" y="1447"/>
                  <a:pt x="861" y="1447"/>
                </a:cubicBezTo>
                <a:cubicBezTo>
                  <a:pt x="861" y="1448"/>
                  <a:pt x="861" y="1448"/>
                  <a:pt x="861" y="1448"/>
                </a:cubicBezTo>
                <a:cubicBezTo>
                  <a:pt x="862" y="1449"/>
                  <a:pt x="862" y="1450"/>
                  <a:pt x="863" y="1450"/>
                </a:cubicBezTo>
                <a:cubicBezTo>
                  <a:pt x="866" y="1452"/>
                  <a:pt x="865" y="1455"/>
                  <a:pt x="865" y="1457"/>
                </a:cubicBezTo>
                <a:cubicBezTo>
                  <a:pt x="865" y="1459"/>
                  <a:pt x="864" y="1460"/>
                  <a:pt x="864" y="1461"/>
                </a:cubicBezTo>
                <a:cubicBezTo>
                  <a:pt x="863" y="1463"/>
                  <a:pt x="864" y="1465"/>
                  <a:pt x="865" y="1467"/>
                </a:cubicBezTo>
                <a:cubicBezTo>
                  <a:pt x="865" y="1468"/>
                  <a:pt x="866" y="1468"/>
                  <a:pt x="867" y="1468"/>
                </a:cubicBezTo>
                <a:cubicBezTo>
                  <a:pt x="868" y="1468"/>
                  <a:pt x="869" y="1468"/>
                  <a:pt x="870" y="1468"/>
                </a:cubicBezTo>
                <a:cubicBezTo>
                  <a:pt x="872" y="1469"/>
                  <a:pt x="875" y="1468"/>
                  <a:pt x="876" y="1471"/>
                </a:cubicBezTo>
                <a:cubicBezTo>
                  <a:pt x="880" y="1474"/>
                  <a:pt x="877" y="1479"/>
                  <a:pt x="878" y="1482"/>
                </a:cubicBezTo>
                <a:cubicBezTo>
                  <a:pt x="875" y="1486"/>
                  <a:pt x="873" y="1491"/>
                  <a:pt x="868" y="1491"/>
                </a:cubicBezTo>
                <a:cubicBezTo>
                  <a:pt x="863" y="1492"/>
                  <a:pt x="857" y="1493"/>
                  <a:pt x="852" y="1493"/>
                </a:cubicBezTo>
                <a:cubicBezTo>
                  <a:pt x="844" y="1494"/>
                  <a:pt x="837" y="1494"/>
                  <a:pt x="829" y="1495"/>
                </a:cubicBezTo>
                <a:cubicBezTo>
                  <a:pt x="813" y="1496"/>
                  <a:pt x="796" y="1498"/>
                  <a:pt x="780" y="1500"/>
                </a:cubicBezTo>
                <a:cubicBezTo>
                  <a:pt x="766" y="1501"/>
                  <a:pt x="752" y="1502"/>
                  <a:pt x="738" y="1503"/>
                </a:cubicBezTo>
                <a:cubicBezTo>
                  <a:pt x="730" y="1504"/>
                  <a:pt x="721" y="1505"/>
                  <a:pt x="713" y="1506"/>
                </a:cubicBezTo>
                <a:cubicBezTo>
                  <a:pt x="712" y="1506"/>
                  <a:pt x="711" y="1506"/>
                  <a:pt x="710" y="1506"/>
                </a:cubicBezTo>
                <a:cubicBezTo>
                  <a:pt x="710" y="1502"/>
                  <a:pt x="710" y="1498"/>
                  <a:pt x="707" y="1496"/>
                </a:cubicBezTo>
                <a:cubicBezTo>
                  <a:pt x="706" y="1496"/>
                  <a:pt x="705" y="1496"/>
                  <a:pt x="703" y="1496"/>
                </a:cubicBezTo>
                <a:cubicBezTo>
                  <a:pt x="703" y="1493"/>
                  <a:pt x="703" y="1491"/>
                  <a:pt x="703" y="1489"/>
                </a:cubicBezTo>
                <a:cubicBezTo>
                  <a:pt x="704" y="1472"/>
                  <a:pt x="698" y="1459"/>
                  <a:pt x="686" y="1448"/>
                </a:cubicBezTo>
                <a:cubicBezTo>
                  <a:pt x="678" y="1440"/>
                  <a:pt x="670" y="1433"/>
                  <a:pt x="662" y="1426"/>
                </a:cubicBezTo>
                <a:cubicBezTo>
                  <a:pt x="659" y="1423"/>
                  <a:pt x="655" y="1420"/>
                  <a:pt x="651" y="1417"/>
                </a:cubicBezTo>
                <a:cubicBezTo>
                  <a:pt x="650" y="1417"/>
                  <a:pt x="648" y="1416"/>
                  <a:pt x="647" y="1416"/>
                </a:cubicBezTo>
                <a:cubicBezTo>
                  <a:pt x="644" y="1414"/>
                  <a:pt x="642" y="1414"/>
                  <a:pt x="639" y="1416"/>
                </a:cubicBezTo>
                <a:cubicBezTo>
                  <a:pt x="639" y="1417"/>
                  <a:pt x="638" y="1417"/>
                  <a:pt x="637" y="1418"/>
                </a:cubicBezTo>
                <a:cubicBezTo>
                  <a:pt x="635" y="1417"/>
                  <a:pt x="633" y="1416"/>
                  <a:pt x="630" y="1416"/>
                </a:cubicBezTo>
                <a:cubicBezTo>
                  <a:pt x="630" y="1413"/>
                  <a:pt x="630" y="1410"/>
                  <a:pt x="630" y="1407"/>
                </a:cubicBezTo>
                <a:cubicBezTo>
                  <a:pt x="630" y="1402"/>
                  <a:pt x="627" y="1399"/>
                  <a:pt x="624" y="1396"/>
                </a:cubicBezTo>
                <a:cubicBezTo>
                  <a:pt x="624" y="1395"/>
                  <a:pt x="622" y="1395"/>
                  <a:pt x="621" y="1394"/>
                </a:cubicBezTo>
                <a:cubicBezTo>
                  <a:pt x="619" y="1394"/>
                  <a:pt x="616" y="1394"/>
                  <a:pt x="614" y="1394"/>
                </a:cubicBezTo>
                <a:cubicBezTo>
                  <a:pt x="608" y="1395"/>
                  <a:pt x="602" y="1395"/>
                  <a:pt x="596" y="1393"/>
                </a:cubicBezTo>
                <a:cubicBezTo>
                  <a:pt x="587" y="1391"/>
                  <a:pt x="579" y="1386"/>
                  <a:pt x="576" y="1376"/>
                </a:cubicBezTo>
                <a:cubicBezTo>
                  <a:pt x="571" y="1375"/>
                  <a:pt x="567" y="1372"/>
                  <a:pt x="564" y="1368"/>
                </a:cubicBezTo>
                <a:cubicBezTo>
                  <a:pt x="562" y="1366"/>
                  <a:pt x="560" y="1366"/>
                  <a:pt x="558" y="1366"/>
                </a:cubicBezTo>
                <a:cubicBezTo>
                  <a:pt x="553" y="1366"/>
                  <a:pt x="548" y="1366"/>
                  <a:pt x="543" y="1366"/>
                </a:cubicBezTo>
                <a:cubicBezTo>
                  <a:pt x="542" y="1366"/>
                  <a:pt x="540" y="1366"/>
                  <a:pt x="539" y="1366"/>
                </a:cubicBezTo>
                <a:cubicBezTo>
                  <a:pt x="537" y="1364"/>
                  <a:pt x="535" y="1363"/>
                  <a:pt x="532" y="1362"/>
                </a:cubicBezTo>
                <a:cubicBezTo>
                  <a:pt x="524" y="1361"/>
                  <a:pt x="516" y="1361"/>
                  <a:pt x="508" y="1362"/>
                </a:cubicBezTo>
                <a:cubicBezTo>
                  <a:pt x="506" y="1362"/>
                  <a:pt x="504" y="1362"/>
                  <a:pt x="502" y="1363"/>
                </a:cubicBezTo>
                <a:cubicBezTo>
                  <a:pt x="499" y="1360"/>
                  <a:pt x="497" y="1357"/>
                  <a:pt x="494" y="1355"/>
                </a:cubicBezTo>
                <a:cubicBezTo>
                  <a:pt x="492" y="1353"/>
                  <a:pt x="491" y="1351"/>
                  <a:pt x="491" y="1349"/>
                </a:cubicBezTo>
                <a:cubicBezTo>
                  <a:pt x="491" y="1344"/>
                  <a:pt x="491" y="1339"/>
                  <a:pt x="492" y="1334"/>
                </a:cubicBezTo>
                <a:cubicBezTo>
                  <a:pt x="492" y="1332"/>
                  <a:pt x="492" y="1331"/>
                  <a:pt x="492" y="1330"/>
                </a:cubicBezTo>
                <a:cubicBezTo>
                  <a:pt x="489" y="1328"/>
                  <a:pt x="488" y="1328"/>
                  <a:pt x="490" y="1324"/>
                </a:cubicBezTo>
                <a:cubicBezTo>
                  <a:pt x="490" y="1322"/>
                  <a:pt x="491" y="1320"/>
                  <a:pt x="492" y="1318"/>
                </a:cubicBezTo>
                <a:cubicBezTo>
                  <a:pt x="493" y="1312"/>
                  <a:pt x="491" y="1309"/>
                  <a:pt x="485" y="1307"/>
                </a:cubicBezTo>
                <a:cubicBezTo>
                  <a:pt x="483" y="1307"/>
                  <a:pt x="481" y="1306"/>
                  <a:pt x="479" y="1306"/>
                </a:cubicBezTo>
                <a:cubicBezTo>
                  <a:pt x="476" y="1305"/>
                  <a:pt x="474" y="1301"/>
                  <a:pt x="475" y="1297"/>
                </a:cubicBezTo>
                <a:cubicBezTo>
                  <a:pt x="476" y="1296"/>
                  <a:pt x="476" y="1295"/>
                  <a:pt x="476" y="1294"/>
                </a:cubicBezTo>
                <a:cubicBezTo>
                  <a:pt x="477" y="1291"/>
                  <a:pt x="476" y="1289"/>
                  <a:pt x="474" y="1287"/>
                </a:cubicBezTo>
                <a:cubicBezTo>
                  <a:pt x="466" y="1281"/>
                  <a:pt x="458" y="1275"/>
                  <a:pt x="450" y="1269"/>
                </a:cubicBezTo>
                <a:cubicBezTo>
                  <a:pt x="449" y="1268"/>
                  <a:pt x="448" y="1266"/>
                  <a:pt x="448" y="1265"/>
                </a:cubicBezTo>
                <a:cubicBezTo>
                  <a:pt x="447" y="1261"/>
                  <a:pt x="445" y="1258"/>
                  <a:pt x="443" y="1255"/>
                </a:cubicBezTo>
                <a:cubicBezTo>
                  <a:pt x="439" y="1247"/>
                  <a:pt x="433" y="1240"/>
                  <a:pt x="426" y="1233"/>
                </a:cubicBezTo>
                <a:cubicBezTo>
                  <a:pt x="422" y="1229"/>
                  <a:pt x="417" y="1225"/>
                  <a:pt x="413" y="1221"/>
                </a:cubicBezTo>
                <a:cubicBezTo>
                  <a:pt x="412" y="1220"/>
                  <a:pt x="412" y="1219"/>
                  <a:pt x="411" y="1218"/>
                </a:cubicBezTo>
                <a:cubicBezTo>
                  <a:pt x="410" y="1213"/>
                  <a:pt x="409" y="1207"/>
                  <a:pt x="408" y="1202"/>
                </a:cubicBezTo>
                <a:cubicBezTo>
                  <a:pt x="408" y="1199"/>
                  <a:pt x="408" y="1197"/>
                  <a:pt x="409" y="1195"/>
                </a:cubicBezTo>
                <a:cubicBezTo>
                  <a:pt x="411" y="1195"/>
                  <a:pt x="413" y="1195"/>
                  <a:pt x="415" y="1196"/>
                </a:cubicBezTo>
                <a:cubicBezTo>
                  <a:pt x="417" y="1186"/>
                  <a:pt x="418" y="1176"/>
                  <a:pt x="410" y="1168"/>
                </a:cubicBezTo>
                <a:cubicBezTo>
                  <a:pt x="410" y="1168"/>
                  <a:pt x="410" y="1168"/>
                  <a:pt x="410" y="1168"/>
                </a:cubicBezTo>
                <a:cubicBezTo>
                  <a:pt x="402" y="1169"/>
                  <a:pt x="396" y="1168"/>
                  <a:pt x="390" y="1162"/>
                </a:cubicBezTo>
                <a:cubicBezTo>
                  <a:pt x="386" y="1158"/>
                  <a:pt x="383" y="1154"/>
                  <a:pt x="382" y="1149"/>
                </a:cubicBezTo>
                <a:cubicBezTo>
                  <a:pt x="381" y="1145"/>
                  <a:pt x="380" y="1142"/>
                  <a:pt x="379" y="1139"/>
                </a:cubicBezTo>
                <a:cubicBezTo>
                  <a:pt x="378" y="1135"/>
                  <a:pt x="377" y="1131"/>
                  <a:pt x="376" y="1127"/>
                </a:cubicBezTo>
                <a:cubicBezTo>
                  <a:pt x="374" y="1127"/>
                  <a:pt x="373" y="1125"/>
                  <a:pt x="373" y="1122"/>
                </a:cubicBezTo>
                <a:cubicBezTo>
                  <a:pt x="374" y="1116"/>
                  <a:pt x="374" y="1110"/>
                  <a:pt x="375" y="1103"/>
                </a:cubicBezTo>
                <a:cubicBezTo>
                  <a:pt x="375" y="1103"/>
                  <a:pt x="375" y="1102"/>
                  <a:pt x="375" y="1101"/>
                </a:cubicBezTo>
                <a:cubicBezTo>
                  <a:pt x="365" y="1099"/>
                  <a:pt x="358" y="1092"/>
                  <a:pt x="350" y="1087"/>
                </a:cubicBezTo>
                <a:cubicBezTo>
                  <a:pt x="349" y="1086"/>
                  <a:pt x="348" y="1085"/>
                  <a:pt x="346" y="1084"/>
                </a:cubicBezTo>
                <a:cubicBezTo>
                  <a:pt x="346" y="1085"/>
                  <a:pt x="345" y="1086"/>
                  <a:pt x="345" y="1088"/>
                </a:cubicBezTo>
                <a:cubicBezTo>
                  <a:pt x="344" y="1087"/>
                  <a:pt x="343" y="1087"/>
                  <a:pt x="342" y="1087"/>
                </a:cubicBezTo>
                <a:cubicBezTo>
                  <a:pt x="342" y="1086"/>
                  <a:pt x="342" y="1086"/>
                  <a:pt x="342" y="1086"/>
                </a:cubicBezTo>
                <a:cubicBezTo>
                  <a:pt x="344" y="1084"/>
                  <a:pt x="345" y="1081"/>
                  <a:pt x="345" y="1078"/>
                </a:cubicBezTo>
                <a:cubicBezTo>
                  <a:pt x="345" y="1073"/>
                  <a:pt x="345" y="1068"/>
                  <a:pt x="342" y="1064"/>
                </a:cubicBezTo>
                <a:cubicBezTo>
                  <a:pt x="341" y="1063"/>
                  <a:pt x="340" y="1062"/>
                  <a:pt x="338" y="1062"/>
                </a:cubicBezTo>
                <a:cubicBezTo>
                  <a:pt x="338" y="1062"/>
                  <a:pt x="338" y="1061"/>
                  <a:pt x="338" y="1060"/>
                </a:cubicBezTo>
                <a:cubicBezTo>
                  <a:pt x="338" y="1054"/>
                  <a:pt x="336" y="1050"/>
                  <a:pt x="330" y="1048"/>
                </a:cubicBezTo>
                <a:cubicBezTo>
                  <a:pt x="325" y="1046"/>
                  <a:pt x="322" y="1043"/>
                  <a:pt x="319" y="1039"/>
                </a:cubicBezTo>
                <a:cubicBezTo>
                  <a:pt x="313" y="1030"/>
                  <a:pt x="306" y="1022"/>
                  <a:pt x="299" y="1013"/>
                </a:cubicBezTo>
                <a:cubicBezTo>
                  <a:pt x="298" y="1012"/>
                  <a:pt x="297" y="1011"/>
                  <a:pt x="296" y="1010"/>
                </a:cubicBezTo>
                <a:cubicBezTo>
                  <a:pt x="300" y="1005"/>
                  <a:pt x="299" y="1000"/>
                  <a:pt x="297" y="995"/>
                </a:cubicBezTo>
                <a:cubicBezTo>
                  <a:pt x="296" y="991"/>
                  <a:pt x="294" y="987"/>
                  <a:pt x="292" y="983"/>
                </a:cubicBezTo>
                <a:cubicBezTo>
                  <a:pt x="289" y="978"/>
                  <a:pt x="289" y="973"/>
                  <a:pt x="292" y="968"/>
                </a:cubicBezTo>
                <a:cubicBezTo>
                  <a:pt x="294" y="965"/>
                  <a:pt x="294" y="962"/>
                  <a:pt x="294" y="959"/>
                </a:cubicBezTo>
                <a:cubicBezTo>
                  <a:pt x="293" y="956"/>
                  <a:pt x="293" y="952"/>
                  <a:pt x="292" y="949"/>
                </a:cubicBezTo>
                <a:cubicBezTo>
                  <a:pt x="291" y="945"/>
                  <a:pt x="289" y="941"/>
                  <a:pt x="287" y="937"/>
                </a:cubicBezTo>
                <a:cubicBezTo>
                  <a:pt x="284" y="930"/>
                  <a:pt x="279" y="925"/>
                  <a:pt x="274" y="919"/>
                </a:cubicBezTo>
                <a:cubicBezTo>
                  <a:pt x="273" y="919"/>
                  <a:pt x="273" y="918"/>
                  <a:pt x="272" y="918"/>
                </a:cubicBezTo>
                <a:cubicBezTo>
                  <a:pt x="266" y="915"/>
                  <a:pt x="262" y="910"/>
                  <a:pt x="257" y="905"/>
                </a:cubicBezTo>
                <a:cubicBezTo>
                  <a:pt x="255" y="902"/>
                  <a:pt x="254" y="898"/>
                  <a:pt x="254" y="894"/>
                </a:cubicBezTo>
                <a:cubicBezTo>
                  <a:pt x="254" y="887"/>
                  <a:pt x="256" y="880"/>
                  <a:pt x="258" y="874"/>
                </a:cubicBezTo>
                <a:cubicBezTo>
                  <a:pt x="261" y="866"/>
                  <a:pt x="266" y="859"/>
                  <a:pt x="271" y="853"/>
                </a:cubicBezTo>
                <a:cubicBezTo>
                  <a:pt x="273" y="850"/>
                  <a:pt x="274" y="847"/>
                  <a:pt x="273" y="843"/>
                </a:cubicBezTo>
                <a:cubicBezTo>
                  <a:pt x="272" y="841"/>
                  <a:pt x="271" y="838"/>
                  <a:pt x="271" y="835"/>
                </a:cubicBezTo>
                <a:cubicBezTo>
                  <a:pt x="271" y="834"/>
                  <a:pt x="271" y="832"/>
                  <a:pt x="271" y="831"/>
                </a:cubicBezTo>
                <a:cubicBezTo>
                  <a:pt x="274" y="824"/>
                  <a:pt x="274" y="817"/>
                  <a:pt x="274" y="810"/>
                </a:cubicBezTo>
                <a:cubicBezTo>
                  <a:pt x="274" y="802"/>
                  <a:pt x="273" y="794"/>
                  <a:pt x="271" y="786"/>
                </a:cubicBezTo>
                <a:cubicBezTo>
                  <a:pt x="270" y="783"/>
                  <a:pt x="269" y="781"/>
                  <a:pt x="266" y="780"/>
                </a:cubicBezTo>
                <a:cubicBezTo>
                  <a:pt x="265" y="780"/>
                  <a:pt x="264" y="779"/>
                  <a:pt x="264" y="779"/>
                </a:cubicBezTo>
                <a:cubicBezTo>
                  <a:pt x="266" y="773"/>
                  <a:pt x="268" y="767"/>
                  <a:pt x="266" y="760"/>
                </a:cubicBezTo>
                <a:cubicBezTo>
                  <a:pt x="267" y="760"/>
                  <a:pt x="268" y="760"/>
                  <a:pt x="269" y="760"/>
                </a:cubicBezTo>
                <a:cubicBezTo>
                  <a:pt x="285" y="760"/>
                  <a:pt x="301" y="760"/>
                  <a:pt x="317" y="760"/>
                </a:cubicBezTo>
                <a:cubicBezTo>
                  <a:pt x="332" y="760"/>
                  <a:pt x="347" y="759"/>
                  <a:pt x="362" y="759"/>
                </a:cubicBezTo>
                <a:cubicBezTo>
                  <a:pt x="412" y="760"/>
                  <a:pt x="463" y="760"/>
                  <a:pt x="513" y="760"/>
                </a:cubicBezTo>
                <a:cubicBezTo>
                  <a:pt x="519" y="760"/>
                  <a:pt x="525" y="760"/>
                  <a:pt x="531" y="760"/>
                </a:cubicBezTo>
                <a:cubicBezTo>
                  <a:pt x="531" y="762"/>
                  <a:pt x="531" y="763"/>
                  <a:pt x="531" y="764"/>
                </a:cubicBezTo>
                <a:cubicBezTo>
                  <a:pt x="531" y="791"/>
                  <a:pt x="531" y="818"/>
                  <a:pt x="531" y="845"/>
                </a:cubicBezTo>
                <a:cubicBezTo>
                  <a:pt x="531" y="897"/>
                  <a:pt x="531" y="949"/>
                  <a:pt x="531" y="1001"/>
                </a:cubicBezTo>
                <a:cubicBezTo>
                  <a:pt x="531" y="1004"/>
                  <a:pt x="532" y="1006"/>
                  <a:pt x="534" y="1008"/>
                </a:cubicBezTo>
                <a:cubicBezTo>
                  <a:pt x="590" y="1060"/>
                  <a:pt x="645" y="1112"/>
                  <a:pt x="700" y="1164"/>
                </a:cubicBezTo>
                <a:cubicBezTo>
                  <a:pt x="752" y="1212"/>
                  <a:pt x="803" y="1259"/>
                  <a:pt x="854" y="1307"/>
                </a:cubicBezTo>
                <a:cubicBezTo>
                  <a:pt x="858" y="1311"/>
                  <a:pt x="861" y="1314"/>
                  <a:pt x="865" y="1317"/>
                </a:cubicBezTo>
                <a:cubicBezTo>
                  <a:pt x="866" y="1318"/>
                  <a:pt x="867" y="1320"/>
                  <a:pt x="867" y="1322"/>
                </a:cubicBezTo>
                <a:cubicBezTo>
                  <a:pt x="866" y="1328"/>
                  <a:pt x="869" y="1333"/>
                  <a:pt x="873" y="1338"/>
                </a:cubicBezTo>
                <a:cubicBezTo>
                  <a:pt x="876" y="1343"/>
                  <a:pt x="879" y="1348"/>
                  <a:pt x="882" y="1354"/>
                </a:cubicBezTo>
                <a:cubicBezTo>
                  <a:pt x="884" y="1356"/>
                  <a:pt x="885" y="1359"/>
                  <a:pt x="883" y="1362"/>
                </a:cubicBezTo>
                <a:cubicBezTo>
                  <a:pt x="886" y="1364"/>
                  <a:pt x="889" y="1366"/>
                  <a:pt x="891" y="1368"/>
                </a:cubicBezTo>
                <a:cubicBezTo>
                  <a:pt x="894" y="1370"/>
                  <a:pt x="897" y="1372"/>
                  <a:pt x="899" y="1374"/>
                </a:cubicBezTo>
                <a:cubicBezTo>
                  <a:pt x="897" y="1379"/>
                  <a:pt x="892" y="1382"/>
                  <a:pt x="888" y="1385"/>
                </a:cubicBezTo>
                <a:close/>
                <a:moveTo>
                  <a:pt x="1722" y="1562"/>
                </a:moveTo>
                <a:cubicBezTo>
                  <a:pt x="1033" y="1562"/>
                  <a:pt x="1033" y="1562"/>
                  <a:pt x="1033" y="1562"/>
                </a:cubicBezTo>
                <a:cubicBezTo>
                  <a:pt x="1033" y="1474"/>
                  <a:pt x="1033" y="1474"/>
                  <a:pt x="1033" y="1474"/>
                </a:cubicBezTo>
                <a:cubicBezTo>
                  <a:pt x="1722" y="1474"/>
                  <a:pt x="1722" y="1474"/>
                  <a:pt x="1722" y="1474"/>
                </a:cubicBezTo>
                <a:lnTo>
                  <a:pt x="1722" y="1562"/>
                </a:lnTo>
                <a:close/>
                <a:moveTo>
                  <a:pt x="1074" y="1426"/>
                </a:moveTo>
                <a:cubicBezTo>
                  <a:pt x="1074" y="1162"/>
                  <a:pt x="1074" y="1162"/>
                  <a:pt x="1074" y="1162"/>
                </a:cubicBezTo>
                <a:cubicBezTo>
                  <a:pt x="1161" y="1162"/>
                  <a:pt x="1161" y="1162"/>
                  <a:pt x="1161" y="1162"/>
                </a:cubicBezTo>
                <a:cubicBezTo>
                  <a:pt x="1161" y="1426"/>
                  <a:pt x="1161" y="1426"/>
                  <a:pt x="1161" y="1426"/>
                </a:cubicBezTo>
                <a:lnTo>
                  <a:pt x="1074" y="1426"/>
                </a:lnTo>
                <a:close/>
                <a:moveTo>
                  <a:pt x="1201" y="1426"/>
                </a:moveTo>
                <a:cubicBezTo>
                  <a:pt x="1201" y="1162"/>
                  <a:pt x="1201" y="1162"/>
                  <a:pt x="1201" y="1162"/>
                </a:cubicBezTo>
                <a:cubicBezTo>
                  <a:pt x="1288" y="1162"/>
                  <a:pt x="1288" y="1162"/>
                  <a:pt x="1288" y="1162"/>
                </a:cubicBezTo>
                <a:cubicBezTo>
                  <a:pt x="1288" y="1426"/>
                  <a:pt x="1288" y="1426"/>
                  <a:pt x="1288" y="1426"/>
                </a:cubicBezTo>
                <a:lnTo>
                  <a:pt x="1201" y="1426"/>
                </a:lnTo>
                <a:close/>
                <a:moveTo>
                  <a:pt x="1330" y="1426"/>
                </a:moveTo>
                <a:cubicBezTo>
                  <a:pt x="1330" y="1162"/>
                  <a:pt x="1330" y="1162"/>
                  <a:pt x="1330" y="1162"/>
                </a:cubicBezTo>
                <a:cubicBezTo>
                  <a:pt x="1416" y="1162"/>
                  <a:pt x="1416" y="1162"/>
                  <a:pt x="1416" y="1162"/>
                </a:cubicBezTo>
                <a:cubicBezTo>
                  <a:pt x="1416" y="1426"/>
                  <a:pt x="1416" y="1426"/>
                  <a:pt x="1416" y="1426"/>
                </a:cubicBezTo>
                <a:lnTo>
                  <a:pt x="1330" y="1426"/>
                </a:lnTo>
                <a:close/>
                <a:moveTo>
                  <a:pt x="1455" y="1426"/>
                </a:moveTo>
                <a:cubicBezTo>
                  <a:pt x="1455" y="1162"/>
                  <a:pt x="1455" y="1162"/>
                  <a:pt x="1455" y="1162"/>
                </a:cubicBezTo>
                <a:cubicBezTo>
                  <a:pt x="1541" y="1162"/>
                  <a:pt x="1541" y="1162"/>
                  <a:pt x="1541" y="1162"/>
                </a:cubicBezTo>
                <a:cubicBezTo>
                  <a:pt x="1541" y="1426"/>
                  <a:pt x="1541" y="1426"/>
                  <a:pt x="1541" y="1426"/>
                </a:cubicBezTo>
                <a:lnTo>
                  <a:pt x="1455" y="1426"/>
                </a:lnTo>
                <a:close/>
                <a:moveTo>
                  <a:pt x="1581" y="1426"/>
                </a:moveTo>
                <a:cubicBezTo>
                  <a:pt x="1581" y="1162"/>
                  <a:pt x="1581" y="1162"/>
                  <a:pt x="1581" y="1162"/>
                </a:cubicBezTo>
                <a:cubicBezTo>
                  <a:pt x="1668" y="1162"/>
                  <a:pt x="1668" y="1162"/>
                  <a:pt x="1668" y="1162"/>
                </a:cubicBezTo>
                <a:cubicBezTo>
                  <a:pt x="1668" y="1426"/>
                  <a:pt x="1668" y="1426"/>
                  <a:pt x="1668" y="1426"/>
                </a:cubicBezTo>
                <a:lnTo>
                  <a:pt x="1581" y="1426"/>
                </a:lnTo>
                <a:close/>
                <a:moveTo>
                  <a:pt x="1729" y="1112"/>
                </a:moveTo>
                <a:cubicBezTo>
                  <a:pt x="1729" y="1113"/>
                  <a:pt x="1728" y="1114"/>
                  <a:pt x="1727" y="1114"/>
                </a:cubicBezTo>
                <a:cubicBezTo>
                  <a:pt x="1028" y="1114"/>
                  <a:pt x="1028" y="1114"/>
                  <a:pt x="1028" y="1114"/>
                </a:cubicBezTo>
                <a:cubicBezTo>
                  <a:pt x="1027" y="1114"/>
                  <a:pt x="1027" y="1113"/>
                  <a:pt x="1027" y="1112"/>
                </a:cubicBezTo>
                <a:cubicBezTo>
                  <a:pt x="1027" y="1037"/>
                  <a:pt x="1027" y="1037"/>
                  <a:pt x="1027" y="1037"/>
                </a:cubicBezTo>
                <a:cubicBezTo>
                  <a:pt x="1027" y="1036"/>
                  <a:pt x="1027" y="1035"/>
                  <a:pt x="1028" y="1035"/>
                </a:cubicBezTo>
                <a:cubicBezTo>
                  <a:pt x="1727" y="1035"/>
                  <a:pt x="1727" y="1035"/>
                  <a:pt x="1727" y="1035"/>
                </a:cubicBezTo>
                <a:cubicBezTo>
                  <a:pt x="1728" y="1035"/>
                  <a:pt x="1729" y="1036"/>
                  <a:pt x="1729" y="1037"/>
                </a:cubicBezTo>
                <a:lnTo>
                  <a:pt x="1729" y="111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7" name="Group 26">
            <a:extLst>
              <a:ext uri="{FF2B5EF4-FFF2-40B4-BE49-F238E27FC236}">
                <a16:creationId xmlns:a16="http://schemas.microsoft.com/office/drawing/2014/main" id="{74D0519B-FA55-4504-B85D-5A14B910FF54}"/>
              </a:ext>
            </a:extLst>
          </p:cNvPr>
          <p:cNvGrpSpPr>
            <a:grpSpLocks noChangeAspect="1"/>
          </p:cNvGrpSpPr>
          <p:nvPr userDrawn="1"/>
        </p:nvGrpSpPr>
        <p:grpSpPr>
          <a:xfrm>
            <a:off x="4876973" y="2024255"/>
            <a:ext cx="818142" cy="656411"/>
            <a:chOff x="7764463" y="2787650"/>
            <a:chExt cx="23690262" cy="19007138"/>
          </a:xfrm>
          <a:solidFill>
            <a:schemeClr val="accent1"/>
          </a:solidFill>
        </p:grpSpPr>
        <p:sp>
          <p:nvSpPr>
            <p:cNvPr id="28" name="Freeform 47">
              <a:extLst>
                <a:ext uri="{FF2B5EF4-FFF2-40B4-BE49-F238E27FC236}">
                  <a16:creationId xmlns:a16="http://schemas.microsoft.com/office/drawing/2014/main" id="{630C9ACC-B0F3-4407-80E7-0C4F1D1D00C7}"/>
                </a:ext>
              </a:extLst>
            </p:cNvPr>
            <p:cNvSpPr>
              <a:spLocks/>
            </p:cNvSpPr>
            <p:nvPr/>
          </p:nvSpPr>
          <p:spPr bwMode="auto">
            <a:xfrm>
              <a:off x="21115338" y="8570913"/>
              <a:ext cx="2357437" cy="2489200"/>
            </a:xfrm>
            <a:custGeom>
              <a:avLst/>
              <a:gdLst>
                <a:gd name="T0" fmla="*/ 239 w 260"/>
                <a:gd name="T1" fmla="*/ 144 h 275"/>
                <a:gd name="T2" fmla="*/ 56 w 260"/>
                <a:gd name="T3" fmla="*/ 267 h 275"/>
                <a:gd name="T4" fmla="*/ 24 w 260"/>
                <a:gd name="T5" fmla="*/ 241 h 275"/>
                <a:gd name="T6" fmla="*/ 236 w 260"/>
                <a:gd name="T7" fmla="*/ 19 h 275"/>
                <a:gd name="T8" fmla="*/ 257 w 260"/>
                <a:gd name="T9" fmla="*/ 47 h 275"/>
                <a:gd name="T10" fmla="*/ 239 w 260"/>
                <a:gd name="T11" fmla="*/ 144 h 275"/>
              </a:gdLst>
              <a:ahLst/>
              <a:cxnLst>
                <a:cxn ang="0">
                  <a:pos x="T0" y="T1"/>
                </a:cxn>
                <a:cxn ang="0">
                  <a:pos x="T2" y="T3"/>
                </a:cxn>
                <a:cxn ang="0">
                  <a:pos x="T4" y="T5"/>
                </a:cxn>
                <a:cxn ang="0">
                  <a:pos x="T6" y="T7"/>
                </a:cxn>
                <a:cxn ang="0">
                  <a:pos x="T8" y="T9"/>
                </a:cxn>
                <a:cxn ang="0">
                  <a:pos x="T10" y="T11"/>
                </a:cxn>
              </a:cxnLst>
              <a:rect l="0" t="0" r="r" b="b"/>
              <a:pathLst>
                <a:path w="260" h="275">
                  <a:moveTo>
                    <a:pt x="239" y="144"/>
                  </a:moveTo>
                  <a:cubicBezTo>
                    <a:pt x="202" y="233"/>
                    <a:pt x="139" y="275"/>
                    <a:pt x="56" y="267"/>
                  </a:cubicBezTo>
                  <a:cubicBezTo>
                    <a:pt x="37" y="265"/>
                    <a:pt x="28" y="261"/>
                    <a:pt x="24" y="241"/>
                  </a:cubicBezTo>
                  <a:cubicBezTo>
                    <a:pt x="0" y="130"/>
                    <a:pt x="125" y="0"/>
                    <a:pt x="236" y="19"/>
                  </a:cubicBezTo>
                  <a:cubicBezTo>
                    <a:pt x="254" y="22"/>
                    <a:pt x="256" y="33"/>
                    <a:pt x="257" y="47"/>
                  </a:cubicBezTo>
                  <a:cubicBezTo>
                    <a:pt x="260" y="81"/>
                    <a:pt x="250" y="113"/>
                    <a:pt x="239" y="1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48">
              <a:extLst>
                <a:ext uri="{FF2B5EF4-FFF2-40B4-BE49-F238E27FC236}">
                  <a16:creationId xmlns:a16="http://schemas.microsoft.com/office/drawing/2014/main" id="{129D20BB-64CE-4FAD-8A11-CBC6ED65742B}"/>
                </a:ext>
              </a:extLst>
            </p:cNvPr>
            <p:cNvSpPr>
              <a:spLocks/>
            </p:cNvSpPr>
            <p:nvPr/>
          </p:nvSpPr>
          <p:spPr bwMode="auto">
            <a:xfrm>
              <a:off x="21858288" y="13639800"/>
              <a:ext cx="1651000" cy="1746250"/>
            </a:xfrm>
            <a:custGeom>
              <a:avLst/>
              <a:gdLst>
                <a:gd name="T0" fmla="*/ 168 w 182"/>
                <a:gd name="T1" fmla="*/ 101 h 193"/>
                <a:gd name="T2" fmla="*/ 39 w 182"/>
                <a:gd name="T3" fmla="*/ 187 h 193"/>
                <a:gd name="T4" fmla="*/ 17 w 182"/>
                <a:gd name="T5" fmla="*/ 169 h 193"/>
                <a:gd name="T6" fmla="*/ 166 w 182"/>
                <a:gd name="T7" fmla="*/ 14 h 193"/>
                <a:gd name="T8" fmla="*/ 181 w 182"/>
                <a:gd name="T9" fmla="*/ 33 h 193"/>
                <a:gd name="T10" fmla="*/ 168 w 182"/>
                <a:gd name="T11" fmla="*/ 101 h 193"/>
              </a:gdLst>
              <a:ahLst/>
              <a:cxnLst>
                <a:cxn ang="0">
                  <a:pos x="T0" y="T1"/>
                </a:cxn>
                <a:cxn ang="0">
                  <a:pos x="T2" y="T3"/>
                </a:cxn>
                <a:cxn ang="0">
                  <a:pos x="T4" y="T5"/>
                </a:cxn>
                <a:cxn ang="0">
                  <a:pos x="T6" y="T7"/>
                </a:cxn>
                <a:cxn ang="0">
                  <a:pos x="T8" y="T9"/>
                </a:cxn>
                <a:cxn ang="0">
                  <a:pos x="T10" y="T11"/>
                </a:cxn>
              </a:cxnLst>
              <a:rect l="0" t="0" r="r" b="b"/>
              <a:pathLst>
                <a:path w="182" h="193">
                  <a:moveTo>
                    <a:pt x="168" y="101"/>
                  </a:moveTo>
                  <a:cubicBezTo>
                    <a:pt x="142" y="163"/>
                    <a:pt x="98" y="193"/>
                    <a:pt x="39" y="187"/>
                  </a:cubicBezTo>
                  <a:cubicBezTo>
                    <a:pt x="26" y="186"/>
                    <a:pt x="20" y="183"/>
                    <a:pt x="17" y="169"/>
                  </a:cubicBezTo>
                  <a:cubicBezTo>
                    <a:pt x="0" y="91"/>
                    <a:pt x="88" y="0"/>
                    <a:pt x="166" y="14"/>
                  </a:cubicBezTo>
                  <a:cubicBezTo>
                    <a:pt x="178" y="16"/>
                    <a:pt x="180" y="23"/>
                    <a:pt x="181" y="33"/>
                  </a:cubicBezTo>
                  <a:cubicBezTo>
                    <a:pt x="182" y="57"/>
                    <a:pt x="175" y="79"/>
                    <a:pt x="168" y="1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49">
              <a:extLst>
                <a:ext uri="{FF2B5EF4-FFF2-40B4-BE49-F238E27FC236}">
                  <a16:creationId xmlns:a16="http://schemas.microsoft.com/office/drawing/2014/main" id="{82336369-1CF7-4F36-B820-BC1BE4FFDB59}"/>
                </a:ext>
              </a:extLst>
            </p:cNvPr>
            <p:cNvSpPr>
              <a:spLocks/>
            </p:cNvSpPr>
            <p:nvPr/>
          </p:nvSpPr>
          <p:spPr bwMode="auto">
            <a:xfrm>
              <a:off x="18467388" y="4743450"/>
              <a:ext cx="2312987" cy="3348038"/>
            </a:xfrm>
            <a:custGeom>
              <a:avLst/>
              <a:gdLst>
                <a:gd name="T0" fmla="*/ 208 w 255"/>
                <a:gd name="T1" fmla="*/ 104 h 370"/>
                <a:gd name="T2" fmla="*/ 173 w 255"/>
                <a:gd name="T3" fmla="*/ 351 h 370"/>
                <a:gd name="T4" fmla="*/ 127 w 255"/>
                <a:gd name="T5" fmla="*/ 359 h 370"/>
                <a:gd name="T6" fmla="*/ 100 w 255"/>
                <a:gd name="T7" fmla="*/ 13 h 370"/>
                <a:gd name="T8" fmla="*/ 139 w 255"/>
                <a:gd name="T9" fmla="*/ 16 h 370"/>
                <a:gd name="T10" fmla="*/ 208 w 255"/>
                <a:gd name="T11" fmla="*/ 104 h 370"/>
              </a:gdLst>
              <a:ahLst/>
              <a:cxnLst>
                <a:cxn ang="0">
                  <a:pos x="T0" y="T1"/>
                </a:cxn>
                <a:cxn ang="0">
                  <a:pos x="T2" y="T3"/>
                </a:cxn>
                <a:cxn ang="0">
                  <a:pos x="T4" y="T5"/>
                </a:cxn>
                <a:cxn ang="0">
                  <a:pos x="T6" y="T7"/>
                </a:cxn>
                <a:cxn ang="0">
                  <a:pos x="T8" y="T9"/>
                </a:cxn>
                <a:cxn ang="0">
                  <a:pos x="T10" y="T11"/>
                </a:cxn>
              </a:cxnLst>
              <a:rect l="0" t="0" r="r" b="b"/>
              <a:pathLst>
                <a:path w="255" h="370">
                  <a:moveTo>
                    <a:pt x="208" y="104"/>
                  </a:moveTo>
                  <a:cubicBezTo>
                    <a:pt x="255" y="202"/>
                    <a:pt x="242" y="287"/>
                    <a:pt x="173" y="351"/>
                  </a:cubicBezTo>
                  <a:cubicBezTo>
                    <a:pt x="158" y="366"/>
                    <a:pt x="147" y="370"/>
                    <a:pt x="127" y="359"/>
                  </a:cubicBezTo>
                  <a:cubicBezTo>
                    <a:pt x="16" y="295"/>
                    <a:pt x="0" y="93"/>
                    <a:pt x="100" y="13"/>
                  </a:cubicBezTo>
                  <a:cubicBezTo>
                    <a:pt x="116" y="0"/>
                    <a:pt x="126" y="6"/>
                    <a:pt x="139" y="16"/>
                  </a:cubicBezTo>
                  <a:cubicBezTo>
                    <a:pt x="170" y="40"/>
                    <a:pt x="189" y="72"/>
                    <a:pt x="208" y="1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50">
              <a:extLst>
                <a:ext uri="{FF2B5EF4-FFF2-40B4-BE49-F238E27FC236}">
                  <a16:creationId xmlns:a16="http://schemas.microsoft.com/office/drawing/2014/main" id="{FD5E30A0-5BC2-4623-A1C5-64EBE4D33D51}"/>
                </a:ext>
              </a:extLst>
            </p:cNvPr>
            <p:cNvSpPr>
              <a:spLocks/>
            </p:cNvSpPr>
            <p:nvPr/>
          </p:nvSpPr>
          <p:spPr bwMode="auto">
            <a:xfrm>
              <a:off x="15754350" y="8570913"/>
              <a:ext cx="2349500" cy="2489200"/>
            </a:xfrm>
            <a:custGeom>
              <a:avLst/>
              <a:gdLst>
                <a:gd name="T0" fmla="*/ 20 w 259"/>
                <a:gd name="T1" fmla="*/ 144 h 275"/>
                <a:gd name="T2" fmla="*/ 204 w 259"/>
                <a:gd name="T3" fmla="*/ 267 h 275"/>
                <a:gd name="T4" fmla="*/ 236 w 259"/>
                <a:gd name="T5" fmla="*/ 241 h 275"/>
                <a:gd name="T6" fmla="*/ 23 w 259"/>
                <a:gd name="T7" fmla="*/ 19 h 275"/>
                <a:gd name="T8" fmla="*/ 2 w 259"/>
                <a:gd name="T9" fmla="*/ 47 h 275"/>
                <a:gd name="T10" fmla="*/ 20 w 259"/>
                <a:gd name="T11" fmla="*/ 144 h 275"/>
              </a:gdLst>
              <a:ahLst/>
              <a:cxnLst>
                <a:cxn ang="0">
                  <a:pos x="T0" y="T1"/>
                </a:cxn>
                <a:cxn ang="0">
                  <a:pos x="T2" y="T3"/>
                </a:cxn>
                <a:cxn ang="0">
                  <a:pos x="T4" y="T5"/>
                </a:cxn>
                <a:cxn ang="0">
                  <a:pos x="T6" y="T7"/>
                </a:cxn>
                <a:cxn ang="0">
                  <a:pos x="T8" y="T9"/>
                </a:cxn>
                <a:cxn ang="0">
                  <a:pos x="T10" y="T11"/>
                </a:cxn>
              </a:cxnLst>
              <a:rect l="0" t="0" r="r" b="b"/>
              <a:pathLst>
                <a:path w="259" h="275">
                  <a:moveTo>
                    <a:pt x="20" y="144"/>
                  </a:moveTo>
                  <a:cubicBezTo>
                    <a:pt x="57" y="233"/>
                    <a:pt x="120" y="275"/>
                    <a:pt x="204" y="267"/>
                  </a:cubicBezTo>
                  <a:cubicBezTo>
                    <a:pt x="222" y="265"/>
                    <a:pt x="232" y="261"/>
                    <a:pt x="236" y="241"/>
                  </a:cubicBezTo>
                  <a:cubicBezTo>
                    <a:pt x="259" y="130"/>
                    <a:pt x="135" y="0"/>
                    <a:pt x="23" y="19"/>
                  </a:cubicBezTo>
                  <a:cubicBezTo>
                    <a:pt x="5" y="22"/>
                    <a:pt x="3" y="33"/>
                    <a:pt x="2" y="47"/>
                  </a:cubicBezTo>
                  <a:cubicBezTo>
                    <a:pt x="0" y="81"/>
                    <a:pt x="10" y="113"/>
                    <a:pt x="20" y="1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51">
              <a:extLst>
                <a:ext uri="{FF2B5EF4-FFF2-40B4-BE49-F238E27FC236}">
                  <a16:creationId xmlns:a16="http://schemas.microsoft.com/office/drawing/2014/main" id="{D01C3B9C-9685-4957-AC22-5125876068BD}"/>
                </a:ext>
              </a:extLst>
            </p:cNvPr>
            <p:cNvSpPr>
              <a:spLocks/>
            </p:cNvSpPr>
            <p:nvPr/>
          </p:nvSpPr>
          <p:spPr bwMode="auto">
            <a:xfrm>
              <a:off x="15709900" y="13639800"/>
              <a:ext cx="1651000" cy="1746250"/>
            </a:xfrm>
            <a:custGeom>
              <a:avLst/>
              <a:gdLst>
                <a:gd name="T0" fmla="*/ 14 w 182"/>
                <a:gd name="T1" fmla="*/ 101 h 193"/>
                <a:gd name="T2" fmla="*/ 143 w 182"/>
                <a:gd name="T3" fmla="*/ 187 h 193"/>
                <a:gd name="T4" fmla="*/ 165 w 182"/>
                <a:gd name="T5" fmla="*/ 169 h 193"/>
                <a:gd name="T6" fmla="*/ 16 w 182"/>
                <a:gd name="T7" fmla="*/ 14 h 193"/>
                <a:gd name="T8" fmla="*/ 2 w 182"/>
                <a:gd name="T9" fmla="*/ 33 h 193"/>
                <a:gd name="T10" fmla="*/ 14 w 182"/>
                <a:gd name="T11" fmla="*/ 101 h 193"/>
              </a:gdLst>
              <a:ahLst/>
              <a:cxnLst>
                <a:cxn ang="0">
                  <a:pos x="T0" y="T1"/>
                </a:cxn>
                <a:cxn ang="0">
                  <a:pos x="T2" y="T3"/>
                </a:cxn>
                <a:cxn ang="0">
                  <a:pos x="T4" y="T5"/>
                </a:cxn>
                <a:cxn ang="0">
                  <a:pos x="T6" y="T7"/>
                </a:cxn>
                <a:cxn ang="0">
                  <a:pos x="T8" y="T9"/>
                </a:cxn>
                <a:cxn ang="0">
                  <a:pos x="T10" y="T11"/>
                </a:cxn>
              </a:cxnLst>
              <a:rect l="0" t="0" r="r" b="b"/>
              <a:pathLst>
                <a:path w="182" h="193">
                  <a:moveTo>
                    <a:pt x="14" y="101"/>
                  </a:moveTo>
                  <a:cubicBezTo>
                    <a:pt x="40" y="163"/>
                    <a:pt x="84" y="193"/>
                    <a:pt x="143" y="187"/>
                  </a:cubicBezTo>
                  <a:cubicBezTo>
                    <a:pt x="156" y="186"/>
                    <a:pt x="162" y="183"/>
                    <a:pt x="165" y="169"/>
                  </a:cubicBezTo>
                  <a:cubicBezTo>
                    <a:pt x="182" y="91"/>
                    <a:pt x="95" y="0"/>
                    <a:pt x="16" y="14"/>
                  </a:cubicBezTo>
                  <a:cubicBezTo>
                    <a:pt x="4" y="16"/>
                    <a:pt x="2" y="23"/>
                    <a:pt x="2" y="33"/>
                  </a:cubicBezTo>
                  <a:cubicBezTo>
                    <a:pt x="0" y="57"/>
                    <a:pt x="7" y="79"/>
                    <a:pt x="14" y="1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52">
              <a:extLst>
                <a:ext uri="{FF2B5EF4-FFF2-40B4-BE49-F238E27FC236}">
                  <a16:creationId xmlns:a16="http://schemas.microsoft.com/office/drawing/2014/main" id="{3B04E5C5-E661-432F-BECC-0DCA68005B18}"/>
                </a:ext>
              </a:extLst>
            </p:cNvPr>
            <p:cNvSpPr>
              <a:spLocks/>
            </p:cNvSpPr>
            <p:nvPr/>
          </p:nvSpPr>
          <p:spPr bwMode="auto">
            <a:xfrm>
              <a:off x="7764463" y="2787650"/>
              <a:ext cx="23690262" cy="19007138"/>
            </a:xfrm>
            <a:custGeom>
              <a:avLst/>
              <a:gdLst>
                <a:gd name="T0" fmla="*/ 2337 w 2612"/>
                <a:gd name="T1" fmla="*/ 772 h 2100"/>
                <a:gd name="T2" fmla="*/ 1722 w 2612"/>
                <a:gd name="T3" fmla="*/ 997 h 2100"/>
                <a:gd name="T4" fmla="*/ 2023 w 2612"/>
                <a:gd name="T5" fmla="*/ 774 h 2100"/>
                <a:gd name="T6" fmla="*/ 2153 w 2612"/>
                <a:gd name="T7" fmla="*/ 362 h 2100"/>
                <a:gd name="T8" fmla="*/ 1910 w 2612"/>
                <a:gd name="T9" fmla="*/ 771 h 2100"/>
                <a:gd name="T10" fmla="*/ 1377 w 2612"/>
                <a:gd name="T11" fmla="*/ 1226 h 2100"/>
                <a:gd name="T12" fmla="*/ 1708 w 2612"/>
                <a:gd name="T13" fmla="*/ 409 h 2100"/>
                <a:gd name="T14" fmla="*/ 1904 w 2612"/>
                <a:gd name="T15" fmla="*/ 154 h 2100"/>
                <a:gd name="T16" fmla="*/ 1843 w 2612"/>
                <a:gd name="T17" fmla="*/ 24 h 2100"/>
                <a:gd name="T18" fmla="*/ 1653 w 2612"/>
                <a:gd name="T19" fmla="*/ 336 h 2100"/>
                <a:gd name="T20" fmla="*/ 1306 w 2612"/>
                <a:gd name="T21" fmla="*/ 827 h 2100"/>
                <a:gd name="T22" fmla="*/ 929 w 2612"/>
                <a:gd name="T23" fmla="*/ 329 h 2100"/>
                <a:gd name="T24" fmla="*/ 720 w 2612"/>
                <a:gd name="T25" fmla="*/ 0 h 2100"/>
                <a:gd name="T26" fmla="*/ 673 w 2612"/>
                <a:gd name="T27" fmla="*/ 196 h 2100"/>
                <a:gd name="T28" fmla="*/ 874 w 2612"/>
                <a:gd name="T29" fmla="*/ 402 h 2100"/>
                <a:gd name="T30" fmla="*/ 1235 w 2612"/>
                <a:gd name="T31" fmla="*/ 1226 h 2100"/>
                <a:gd name="T32" fmla="*/ 702 w 2612"/>
                <a:gd name="T33" fmla="*/ 771 h 2100"/>
                <a:gd name="T34" fmla="*/ 459 w 2612"/>
                <a:gd name="T35" fmla="*/ 362 h 2100"/>
                <a:gd name="T36" fmla="*/ 589 w 2612"/>
                <a:gd name="T37" fmla="*/ 774 h 2100"/>
                <a:gd name="T38" fmla="*/ 890 w 2612"/>
                <a:gd name="T39" fmla="*/ 997 h 2100"/>
                <a:gd name="T40" fmla="*/ 275 w 2612"/>
                <a:gd name="T41" fmla="*/ 772 h 2100"/>
                <a:gd name="T42" fmla="*/ 266 w 2612"/>
                <a:gd name="T43" fmla="*/ 1020 h 2100"/>
                <a:gd name="T44" fmla="*/ 1093 w 2612"/>
                <a:gd name="T45" fmla="*/ 1220 h 2100"/>
                <a:gd name="T46" fmla="*/ 905 w 2612"/>
                <a:gd name="T47" fmla="*/ 1466 h 2100"/>
                <a:gd name="T48" fmla="*/ 490 w 2612"/>
                <a:gd name="T49" fmla="*/ 1312 h 2100"/>
                <a:gd name="T50" fmla="*/ 863 w 2612"/>
                <a:gd name="T51" fmla="*/ 1545 h 2100"/>
                <a:gd name="T52" fmla="*/ 1210 w 2612"/>
                <a:gd name="T53" fmla="*/ 1611 h 2100"/>
                <a:gd name="T54" fmla="*/ 1199 w 2612"/>
                <a:gd name="T55" fmla="*/ 2100 h 2100"/>
                <a:gd name="T56" fmla="*/ 1388 w 2612"/>
                <a:gd name="T57" fmla="*/ 2100 h 2100"/>
                <a:gd name="T58" fmla="*/ 1406 w 2612"/>
                <a:gd name="T59" fmla="*/ 2093 h 2100"/>
                <a:gd name="T60" fmla="*/ 1700 w 2612"/>
                <a:gd name="T61" fmla="*/ 1530 h 2100"/>
                <a:gd name="T62" fmla="*/ 2126 w 2612"/>
                <a:gd name="T63" fmla="*/ 1366 h 2100"/>
                <a:gd name="T64" fmla="*/ 1737 w 2612"/>
                <a:gd name="T65" fmla="*/ 1446 h 2100"/>
                <a:gd name="T66" fmla="*/ 1394 w 2612"/>
                <a:gd name="T67" fmla="*/ 1452 h 2100"/>
                <a:gd name="T68" fmla="*/ 2235 w 2612"/>
                <a:gd name="T69" fmla="*/ 1049 h 2100"/>
                <a:gd name="T70" fmla="*/ 2575 w 2612"/>
                <a:gd name="T71" fmla="*/ 721 h 2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12" h="2100">
                  <a:moveTo>
                    <a:pt x="2575" y="721"/>
                  </a:moveTo>
                  <a:cubicBezTo>
                    <a:pt x="2537" y="689"/>
                    <a:pt x="2448" y="705"/>
                    <a:pt x="2337" y="772"/>
                  </a:cubicBezTo>
                  <a:cubicBezTo>
                    <a:pt x="2227" y="840"/>
                    <a:pt x="2282" y="942"/>
                    <a:pt x="2237" y="968"/>
                  </a:cubicBezTo>
                  <a:cubicBezTo>
                    <a:pt x="2147" y="1021"/>
                    <a:pt x="1861" y="968"/>
                    <a:pt x="1722" y="997"/>
                  </a:cubicBezTo>
                  <a:cubicBezTo>
                    <a:pt x="1761" y="939"/>
                    <a:pt x="1944" y="849"/>
                    <a:pt x="1978" y="797"/>
                  </a:cubicBezTo>
                  <a:cubicBezTo>
                    <a:pt x="1990" y="779"/>
                    <a:pt x="2007" y="779"/>
                    <a:pt x="2023" y="774"/>
                  </a:cubicBezTo>
                  <a:cubicBezTo>
                    <a:pt x="2171" y="734"/>
                    <a:pt x="2265" y="517"/>
                    <a:pt x="2195" y="379"/>
                  </a:cubicBezTo>
                  <a:cubicBezTo>
                    <a:pt x="2184" y="357"/>
                    <a:pt x="2172" y="358"/>
                    <a:pt x="2153" y="362"/>
                  </a:cubicBezTo>
                  <a:cubicBezTo>
                    <a:pt x="1999" y="393"/>
                    <a:pt x="1888" y="563"/>
                    <a:pt x="1925" y="714"/>
                  </a:cubicBezTo>
                  <a:cubicBezTo>
                    <a:pt x="1931" y="739"/>
                    <a:pt x="1924" y="754"/>
                    <a:pt x="1910" y="771"/>
                  </a:cubicBezTo>
                  <a:cubicBezTo>
                    <a:pt x="1845" y="853"/>
                    <a:pt x="1690" y="911"/>
                    <a:pt x="1612" y="982"/>
                  </a:cubicBezTo>
                  <a:cubicBezTo>
                    <a:pt x="1531" y="1055"/>
                    <a:pt x="1444" y="1123"/>
                    <a:pt x="1377" y="1226"/>
                  </a:cubicBezTo>
                  <a:cubicBezTo>
                    <a:pt x="1357" y="1093"/>
                    <a:pt x="1366" y="990"/>
                    <a:pt x="1395" y="872"/>
                  </a:cubicBezTo>
                  <a:cubicBezTo>
                    <a:pt x="1436" y="703"/>
                    <a:pt x="1604" y="666"/>
                    <a:pt x="1708" y="409"/>
                  </a:cubicBezTo>
                  <a:cubicBezTo>
                    <a:pt x="1711" y="400"/>
                    <a:pt x="1721" y="395"/>
                    <a:pt x="1736" y="392"/>
                  </a:cubicBezTo>
                  <a:cubicBezTo>
                    <a:pt x="1835" y="365"/>
                    <a:pt x="1904" y="278"/>
                    <a:pt x="1904" y="154"/>
                  </a:cubicBezTo>
                  <a:cubicBezTo>
                    <a:pt x="1904" y="108"/>
                    <a:pt x="1899" y="71"/>
                    <a:pt x="1870" y="30"/>
                  </a:cubicBezTo>
                  <a:cubicBezTo>
                    <a:pt x="1860" y="28"/>
                    <a:pt x="1853" y="26"/>
                    <a:pt x="1843" y="24"/>
                  </a:cubicBezTo>
                  <a:cubicBezTo>
                    <a:pt x="1774" y="57"/>
                    <a:pt x="1738" y="78"/>
                    <a:pt x="1686" y="137"/>
                  </a:cubicBezTo>
                  <a:cubicBezTo>
                    <a:pt x="1623" y="208"/>
                    <a:pt x="1652" y="261"/>
                    <a:pt x="1653" y="336"/>
                  </a:cubicBezTo>
                  <a:cubicBezTo>
                    <a:pt x="1654" y="356"/>
                    <a:pt x="1663" y="372"/>
                    <a:pt x="1652" y="391"/>
                  </a:cubicBezTo>
                  <a:cubicBezTo>
                    <a:pt x="1627" y="441"/>
                    <a:pt x="1330" y="780"/>
                    <a:pt x="1306" y="827"/>
                  </a:cubicBezTo>
                  <a:cubicBezTo>
                    <a:pt x="1280" y="780"/>
                    <a:pt x="955" y="433"/>
                    <a:pt x="930" y="384"/>
                  </a:cubicBezTo>
                  <a:cubicBezTo>
                    <a:pt x="919" y="364"/>
                    <a:pt x="925" y="348"/>
                    <a:pt x="929" y="329"/>
                  </a:cubicBezTo>
                  <a:cubicBezTo>
                    <a:pt x="941" y="259"/>
                    <a:pt x="940" y="171"/>
                    <a:pt x="883" y="95"/>
                  </a:cubicBezTo>
                  <a:cubicBezTo>
                    <a:pt x="851" y="53"/>
                    <a:pt x="789" y="33"/>
                    <a:pt x="720" y="0"/>
                  </a:cubicBezTo>
                  <a:cubicBezTo>
                    <a:pt x="710" y="3"/>
                    <a:pt x="703" y="4"/>
                    <a:pt x="693" y="6"/>
                  </a:cubicBezTo>
                  <a:cubicBezTo>
                    <a:pt x="664" y="47"/>
                    <a:pt x="664" y="151"/>
                    <a:pt x="673" y="196"/>
                  </a:cubicBezTo>
                  <a:cubicBezTo>
                    <a:pt x="691" y="292"/>
                    <a:pt x="716" y="356"/>
                    <a:pt x="846" y="384"/>
                  </a:cubicBezTo>
                  <a:cubicBezTo>
                    <a:pt x="861" y="387"/>
                    <a:pt x="871" y="392"/>
                    <a:pt x="874" y="402"/>
                  </a:cubicBezTo>
                  <a:cubicBezTo>
                    <a:pt x="978" y="659"/>
                    <a:pt x="1177" y="703"/>
                    <a:pt x="1218" y="872"/>
                  </a:cubicBezTo>
                  <a:cubicBezTo>
                    <a:pt x="1246" y="990"/>
                    <a:pt x="1256" y="1093"/>
                    <a:pt x="1235" y="1226"/>
                  </a:cubicBezTo>
                  <a:cubicBezTo>
                    <a:pt x="1168" y="1123"/>
                    <a:pt x="1081" y="1055"/>
                    <a:pt x="1000" y="982"/>
                  </a:cubicBezTo>
                  <a:cubicBezTo>
                    <a:pt x="922" y="911"/>
                    <a:pt x="768" y="853"/>
                    <a:pt x="702" y="771"/>
                  </a:cubicBezTo>
                  <a:cubicBezTo>
                    <a:pt x="689" y="754"/>
                    <a:pt x="681" y="739"/>
                    <a:pt x="687" y="714"/>
                  </a:cubicBezTo>
                  <a:cubicBezTo>
                    <a:pt x="725" y="563"/>
                    <a:pt x="613" y="393"/>
                    <a:pt x="459" y="362"/>
                  </a:cubicBezTo>
                  <a:cubicBezTo>
                    <a:pt x="440" y="358"/>
                    <a:pt x="428" y="357"/>
                    <a:pt x="417" y="379"/>
                  </a:cubicBezTo>
                  <a:cubicBezTo>
                    <a:pt x="348" y="517"/>
                    <a:pt x="441" y="734"/>
                    <a:pt x="589" y="774"/>
                  </a:cubicBezTo>
                  <a:cubicBezTo>
                    <a:pt x="606" y="779"/>
                    <a:pt x="623" y="779"/>
                    <a:pt x="634" y="797"/>
                  </a:cubicBezTo>
                  <a:cubicBezTo>
                    <a:pt x="668" y="849"/>
                    <a:pt x="851" y="939"/>
                    <a:pt x="890" y="997"/>
                  </a:cubicBezTo>
                  <a:cubicBezTo>
                    <a:pt x="752" y="968"/>
                    <a:pt x="466" y="1021"/>
                    <a:pt x="375" y="968"/>
                  </a:cubicBezTo>
                  <a:cubicBezTo>
                    <a:pt x="331" y="942"/>
                    <a:pt x="385" y="840"/>
                    <a:pt x="275" y="772"/>
                  </a:cubicBezTo>
                  <a:cubicBezTo>
                    <a:pt x="165" y="705"/>
                    <a:pt x="75" y="689"/>
                    <a:pt x="38" y="721"/>
                  </a:cubicBezTo>
                  <a:cubicBezTo>
                    <a:pt x="0" y="754"/>
                    <a:pt x="77" y="1014"/>
                    <a:pt x="266" y="1020"/>
                  </a:cubicBezTo>
                  <a:cubicBezTo>
                    <a:pt x="324" y="1012"/>
                    <a:pt x="311" y="1035"/>
                    <a:pt x="377" y="1049"/>
                  </a:cubicBezTo>
                  <a:cubicBezTo>
                    <a:pt x="610" y="1097"/>
                    <a:pt x="870" y="970"/>
                    <a:pt x="1093" y="1220"/>
                  </a:cubicBezTo>
                  <a:cubicBezTo>
                    <a:pt x="1128" y="1260"/>
                    <a:pt x="1209" y="1387"/>
                    <a:pt x="1219" y="1452"/>
                  </a:cubicBezTo>
                  <a:cubicBezTo>
                    <a:pt x="1153" y="1405"/>
                    <a:pt x="977" y="1478"/>
                    <a:pt x="905" y="1466"/>
                  </a:cubicBezTo>
                  <a:cubicBezTo>
                    <a:pt x="891" y="1464"/>
                    <a:pt x="881" y="1457"/>
                    <a:pt x="876" y="1446"/>
                  </a:cubicBezTo>
                  <a:cubicBezTo>
                    <a:pt x="824" y="1339"/>
                    <a:pt x="581" y="1220"/>
                    <a:pt x="490" y="1312"/>
                  </a:cubicBezTo>
                  <a:cubicBezTo>
                    <a:pt x="473" y="1330"/>
                    <a:pt x="476" y="1339"/>
                    <a:pt x="486" y="1366"/>
                  </a:cubicBezTo>
                  <a:cubicBezTo>
                    <a:pt x="534" y="1499"/>
                    <a:pt x="748" y="1620"/>
                    <a:pt x="863" y="1545"/>
                  </a:cubicBezTo>
                  <a:cubicBezTo>
                    <a:pt x="881" y="1534"/>
                    <a:pt x="889" y="1525"/>
                    <a:pt x="913" y="1530"/>
                  </a:cubicBezTo>
                  <a:cubicBezTo>
                    <a:pt x="1036" y="1562"/>
                    <a:pt x="1187" y="1476"/>
                    <a:pt x="1210" y="1611"/>
                  </a:cubicBezTo>
                  <a:cubicBezTo>
                    <a:pt x="1237" y="1771"/>
                    <a:pt x="1206" y="1932"/>
                    <a:pt x="1206" y="2093"/>
                  </a:cubicBezTo>
                  <a:cubicBezTo>
                    <a:pt x="1206" y="2095"/>
                    <a:pt x="1202" y="2097"/>
                    <a:pt x="1199" y="2100"/>
                  </a:cubicBezTo>
                  <a:cubicBezTo>
                    <a:pt x="1207" y="2100"/>
                    <a:pt x="1216" y="2100"/>
                    <a:pt x="1224" y="2100"/>
                  </a:cubicBezTo>
                  <a:cubicBezTo>
                    <a:pt x="1279" y="2100"/>
                    <a:pt x="1334" y="2100"/>
                    <a:pt x="1388" y="2100"/>
                  </a:cubicBezTo>
                  <a:cubicBezTo>
                    <a:pt x="1397" y="2100"/>
                    <a:pt x="1405" y="2100"/>
                    <a:pt x="1413" y="2100"/>
                  </a:cubicBezTo>
                  <a:cubicBezTo>
                    <a:pt x="1411" y="2097"/>
                    <a:pt x="1406" y="2095"/>
                    <a:pt x="1406" y="2093"/>
                  </a:cubicBezTo>
                  <a:cubicBezTo>
                    <a:pt x="1406" y="1932"/>
                    <a:pt x="1375" y="1771"/>
                    <a:pt x="1403" y="1611"/>
                  </a:cubicBezTo>
                  <a:cubicBezTo>
                    <a:pt x="1426" y="1476"/>
                    <a:pt x="1581" y="1559"/>
                    <a:pt x="1700" y="1530"/>
                  </a:cubicBezTo>
                  <a:cubicBezTo>
                    <a:pt x="1723" y="1525"/>
                    <a:pt x="1731" y="1534"/>
                    <a:pt x="1749" y="1545"/>
                  </a:cubicBezTo>
                  <a:cubicBezTo>
                    <a:pt x="1865" y="1620"/>
                    <a:pt x="2078" y="1499"/>
                    <a:pt x="2126" y="1366"/>
                  </a:cubicBezTo>
                  <a:cubicBezTo>
                    <a:pt x="2136" y="1339"/>
                    <a:pt x="2139" y="1330"/>
                    <a:pt x="2122" y="1312"/>
                  </a:cubicBezTo>
                  <a:cubicBezTo>
                    <a:pt x="2032" y="1220"/>
                    <a:pt x="1788" y="1339"/>
                    <a:pt x="1737" y="1446"/>
                  </a:cubicBezTo>
                  <a:cubicBezTo>
                    <a:pt x="1732" y="1457"/>
                    <a:pt x="1721" y="1464"/>
                    <a:pt x="1708" y="1466"/>
                  </a:cubicBezTo>
                  <a:cubicBezTo>
                    <a:pt x="1636" y="1478"/>
                    <a:pt x="1460" y="1405"/>
                    <a:pt x="1394" y="1452"/>
                  </a:cubicBezTo>
                  <a:cubicBezTo>
                    <a:pt x="1403" y="1387"/>
                    <a:pt x="1484" y="1260"/>
                    <a:pt x="1520" y="1220"/>
                  </a:cubicBezTo>
                  <a:cubicBezTo>
                    <a:pt x="1742" y="970"/>
                    <a:pt x="2003" y="1097"/>
                    <a:pt x="2235" y="1049"/>
                  </a:cubicBezTo>
                  <a:cubicBezTo>
                    <a:pt x="2301" y="1035"/>
                    <a:pt x="2288" y="1012"/>
                    <a:pt x="2347" y="1020"/>
                  </a:cubicBezTo>
                  <a:cubicBezTo>
                    <a:pt x="2536" y="1014"/>
                    <a:pt x="2612" y="754"/>
                    <a:pt x="2575" y="7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Freeform 56">
            <a:extLst>
              <a:ext uri="{FF2B5EF4-FFF2-40B4-BE49-F238E27FC236}">
                <a16:creationId xmlns:a16="http://schemas.microsoft.com/office/drawing/2014/main" id="{D920FB0C-5642-4BD4-9212-6E3CDD2A7A39}"/>
              </a:ext>
            </a:extLst>
          </p:cNvPr>
          <p:cNvSpPr>
            <a:spLocks noChangeAspect="1" noEditPoints="1"/>
          </p:cNvSpPr>
          <p:nvPr userDrawn="1"/>
        </p:nvSpPr>
        <p:spPr bwMode="auto">
          <a:xfrm>
            <a:off x="6813647" y="2024255"/>
            <a:ext cx="585320" cy="656411"/>
          </a:xfrm>
          <a:custGeom>
            <a:avLst/>
            <a:gdLst>
              <a:gd name="T0" fmla="*/ 1812 w 1840"/>
              <a:gd name="T1" fmla="*/ 1255 h 2068"/>
              <a:gd name="T2" fmla="*/ 1662 w 1840"/>
              <a:gd name="T3" fmla="*/ 1039 h 2068"/>
              <a:gd name="T4" fmla="*/ 1455 w 1840"/>
              <a:gd name="T5" fmla="*/ 834 h 2068"/>
              <a:gd name="T6" fmla="*/ 1454 w 1840"/>
              <a:gd name="T7" fmla="*/ 833 h 2068"/>
              <a:gd name="T8" fmla="*/ 1258 w 1840"/>
              <a:gd name="T9" fmla="*/ 519 h 2068"/>
              <a:gd name="T10" fmla="*/ 1257 w 1840"/>
              <a:gd name="T11" fmla="*/ 519 h 2068"/>
              <a:gd name="T12" fmla="*/ 1256 w 1840"/>
              <a:gd name="T13" fmla="*/ 301 h 2068"/>
              <a:gd name="T14" fmla="*/ 955 w 1840"/>
              <a:gd name="T15" fmla="*/ 0 h 2068"/>
              <a:gd name="T16" fmla="*/ 920 w 1840"/>
              <a:gd name="T17" fmla="*/ 0 h 2068"/>
              <a:gd name="T18" fmla="*/ 885 w 1840"/>
              <a:gd name="T19" fmla="*/ 0 h 2068"/>
              <a:gd name="T20" fmla="*/ 584 w 1840"/>
              <a:gd name="T21" fmla="*/ 301 h 2068"/>
              <a:gd name="T22" fmla="*/ 583 w 1840"/>
              <a:gd name="T23" fmla="*/ 519 h 2068"/>
              <a:gd name="T24" fmla="*/ 582 w 1840"/>
              <a:gd name="T25" fmla="*/ 519 h 2068"/>
              <a:gd name="T26" fmla="*/ 386 w 1840"/>
              <a:gd name="T27" fmla="*/ 833 h 2068"/>
              <a:gd name="T28" fmla="*/ 385 w 1840"/>
              <a:gd name="T29" fmla="*/ 834 h 2068"/>
              <a:gd name="T30" fmla="*/ 178 w 1840"/>
              <a:gd name="T31" fmla="*/ 1039 h 2068"/>
              <a:gd name="T32" fmla="*/ 28 w 1840"/>
              <a:gd name="T33" fmla="*/ 1255 h 2068"/>
              <a:gd name="T34" fmla="*/ 15 w 1840"/>
              <a:gd name="T35" fmla="*/ 1322 h 2068"/>
              <a:gd name="T36" fmla="*/ 55 w 1840"/>
              <a:gd name="T37" fmla="*/ 1343 h 2068"/>
              <a:gd name="T38" fmla="*/ 81 w 1840"/>
              <a:gd name="T39" fmla="*/ 1335 h 2068"/>
              <a:gd name="T40" fmla="*/ 270 w 1840"/>
              <a:gd name="T41" fmla="*/ 1065 h 2068"/>
              <a:gd name="T42" fmla="*/ 314 w 1840"/>
              <a:gd name="T43" fmla="*/ 969 h 2068"/>
              <a:gd name="T44" fmla="*/ 231 w 1840"/>
              <a:gd name="T45" fmla="*/ 1997 h 2068"/>
              <a:gd name="T46" fmla="*/ 231 w 1840"/>
              <a:gd name="T47" fmla="*/ 1997 h 2068"/>
              <a:gd name="T48" fmla="*/ 299 w 1840"/>
              <a:gd name="T49" fmla="*/ 2068 h 2068"/>
              <a:gd name="T50" fmla="*/ 920 w 1840"/>
              <a:gd name="T51" fmla="*/ 2068 h 2068"/>
              <a:gd name="T52" fmla="*/ 1541 w 1840"/>
              <a:gd name="T53" fmla="*/ 2068 h 2068"/>
              <a:gd name="T54" fmla="*/ 1610 w 1840"/>
              <a:gd name="T55" fmla="*/ 1997 h 2068"/>
              <a:gd name="T56" fmla="*/ 1610 w 1840"/>
              <a:gd name="T57" fmla="*/ 1997 h 2068"/>
              <a:gd name="T58" fmla="*/ 1526 w 1840"/>
              <a:gd name="T59" fmla="*/ 969 h 2068"/>
              <a:gd name="T60" fmla="*/ 1570 w 1840"/>
              <a:gd name="T61" fmla="*/ 1065 h 2068"/>
              <a:gd name="T62" fmla="*/ 1759 w 1840"/>
              <a:gd name="T63" fmla="*/ 1335 h 2068"/>
              <a:gd name="T64" fmla="*/ 1785 w 1840"/>
              <a:gd name="T65" fmla="*/ 1343 h 2068"/>
              <a:gd name="T66" fmla="*/ 1825 w 1840"/>
              <a:gd name="T67" fmla="*/ 1322 h 2068"/>
              <a:gd name="T68" fmla="*/ 1812 w 1840"/>
              <a:gd name="T69" fmla="*/ 1255 h 2068"/>
              <a:gd name="T70" fmla="*/ 674 w 1840"/>
              <a:gd name="T71" fmla="*/ 301 h 2068"/>
              <a:gd name="T72" fmla="*/ 885 w 1840"/>
              <a:gd name="T73" fmla="*/ 91 h 2068"/>
              <a:gd name="T74" fmla="*/ 920 w 1840"/>
              <a:gd name="T75" fmla="*/ 91 h 2068"/>
              <a:gd name="T76" fmla="*/ 955 w 1840"/>
              <a:gd name="T77" fmla="*/ 91 h 2068"/>
              <a:gd name="T78" fmla="*/ 1166 w 1840"/>
              <a:gd name="T79" fmla="*/ 301 h 2068"/>
              <a:gd name="T80" fmla="*/ 1166 w 1840"/>
              <a:gd name="T81" fmla="*/ 592 h 2068"/>
              <a:gd name="T82" fmla="*/ 920 w 1840"/>
              <a:gd name="T83" fmla="*/ 730 h 2068"/>
              <a:gd name="T84" fmla="*/ 674 w 1840"/>
              <a:gd name="T85" fmla="*/ 592 h 2068"/>
              <a:gd name="T86" fmla="*/ 674 w 1840"/>
              <a:gd name="T87" fmla="*/ 301 h 2068"/>
              <a:gd name="T88" fmla="*/ 1267 w 1840"/>
              <a:gd name="T89" fmla="*/ 1490 h 2068"/>
              <a:gd name="T90" fmla="*/ 920 w 1840"/>
              <a:gd name="T91" fmla="*/ 1768 h 2068"/>
              <a:gd name="T92" fmla="*/ 573 w 1840"/>
              <a:gd name="T93" fmla="*/ 1490 h 2068"/>
              <a:gd name="T94" fmla="*/ 573 w 1840"/>
              <a:gd name="T95" fmla="*/ 1383 h 2068"/>
              <a:gd name="T96" fmla="*/ 613 w 1840"/>
              <a:gd name="T97" fmla="*/ 1343 h 2068"/>
              <a:gd name="T98" fmla="*/ 1227 w 1840"/>
              <a:gd name="T99" fmla="*/ 1343 h 2068"/>
              <a:gd name="T100" fmla="*/ 1267 w 1840"/>
              <a:gd name="T101" fmla="*/ 1383 h 2068"/>
              <a:gd name="T102" fmla="*/ 1267 w 1840"/>
              <a:gd name="T103" fmla="*/ 1490 h 2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40" h="2068">
                <a:moveTo>
                  <a:pt x="1812" y="1255"/>
                </a:moveTo>
                <a:cubicBezTo>
                  <a:pt x="1703" y="1182"/>
                  <a:pt x="1682" y="1109"/>
                  <a:pt x="1662" y="1039"/>
                </a:cubicBezTo>
                <a:cubicBezTo>
                  <a:pt x="1639" y="961"/>
                  <a:pt x="1604" y="871"/>
                  <a:pt x="1455" y="834"/>
                </a:cubicBezTo>
                <a:cubicBezTo>
                  <a:pt x="1454" y="833"/>
                  <a:pt x="1454" y="833"/>
                  <a:pt x="1454" y="833"/>
                </a:cubicBezTo>
                <a:cubicBezTo>
                  <a:pt x="1317" y="789"/>
                  <a:pt x="1258" y="666"/>
                  <a:pt x="1258" y="519"/>
                </a:cubicBezTo>
                <a:cubicBezTo>
                  <a:pt x="1258" y="364"/>
                  <a:pt x="1257" y="519"/>
                  <a:pt x="1257" y="519"/>
                </a:cubicBezTo>
                <a:cubicBezTo>
                  <a:pt x="1256" y="301"/>
                  <a:pt x="1256" y="301"/>
                  <a:pt x="1256" y="301"/>
                </a:cubicBezTo>
                <a:cubicBezTo>
                  <a:pt x="1256" y="135"/>
                  <a:pt x="1121" y="0"/>
                  <a:pt x="955" y="0"/>
                </a:cubicBezTo>
                <a:cubicBezTo>
                  <a:pt x="920" y="0"/>
                  <a:pt x="920" y="0"/>
                  <a:pt x="920" y="0"/>
                </a:cubicBezTo>
                <a:cubicBezTo>
                  <a:pt x="885" y="0"/>
                  <a:pt x="885" y="0"/>
                  <a:pt x="885" y="0"/>
                </a:cubicBezTo>
                <a:cubicBezTo>
                  <a:pt x="719" y="0"/>
                  <a:pt x="584" y="135"/>
                  <a:pt x="584" y="301"/>
                </a:cubicBezTo>
                <a:cubicBezTo>
                  <a:pt x="583" y="519"/>
                  <a:pt x="583" y="519"/>
                  <a:pt x="583" y="519"/>
                </a:cubicBezTo>
                <a:cubicBezTo>
                  <a:pt x="583" y="519"/>
                  <a:pt x="582" y="364"/>
                  <a:pt x="582" y="519"/>
                </a:cubicBezTo>
                <a:cubicBezTo>
                  <a:pt x="582" y="666"/>
                  <a:pt x="523" y="789"/>
                  <a:pt x="386" y="833"/>
                </a:cubicBezTo>
                <a:cubicBezTo>
                  <a:pt x="386" y="833"/>
                  <a:pt x="386" y="833"/>
                  <a:pt x="385" y="834"/>
                </a:cubicBezTo>
                <a:cubicBezTo>
                  <a:pt x="236" y="871"/>
                  <a:pt x="201" y="961"/>
                  <a:pt x="178" y="1039"/>
                </a:cubicBezTo>
                <a:cubicBezTo>
                  <a:pt x="158" y="1109"/>
                  <a:pt x="137" y="1182"/>
                  <a:pt x="28" y="1255"/>
                </a:cubicBezTo>
                <a:cubicBezTo>
                  <a:pt x="6" y="1270"/>
                  <a:pt x="0" y="1300"/>
                  <a:pt x="15" y="1322"/>
                </a:cubicBezTo>
                <a:cubicBezTo>
                  <a:pt x="24" y="1335"/>
                  <a:pt x="39" y="1343"/>
                  <a:pt x="55" y="1343"/>
                </a:cubicBezTo>
                <a:cubicBezTo>
                  <a:pt x="64" y="1343"/>
                  <a:pt x="73" y="1340"/>
                  <a:pt x="81" y="1335"/>
                </a:cubicBezTo>
                <a:cubicBezTo>
                  <a:pt x="219" y="1242"/>
                  <a:pt x="248" y="1140"/>
                  <a:pt x="270" y="1065"/>
                </a:cubicBezTo>
                <a:cubicBezTo>
                  <a:pt x="282" y="1024"/>
                  <a:pt x="291" y="993"/>
                  <a:pt x="314" y="969"/>
                </a:cubicBezTo>
                <a:cubicBezTo>
                  <a:pt x="304" y="1179"/>
                  <a:pt x="231" y="1997"/>
                  <a:pt x="231" y="1997"/>
                </a:cubicBezTo>
                <a:cubicBezTo>
                  <a:pt x="231" y="1997"/>
                  <a:pt x="231" y="1997"/>
                  <a:pt x="231" y="1997"/>
                </a:cubicBezTo>
                <a:cubicBezTo>
                  <a:pt x="229" y="2036"/>
                  <a:pt x="260" y="2068"/>
                  <a:pt x="299" y="2068"/>
                </a:cubicBezTo>
                <a:cubicBezTo>
                  <a:pt x="920" y="2068"/>
                  <a:pt x="920" y="2068"/>
                  <a:pt x="920" y="2068"/>
                </a:cubicBezTo>
                <a:cubicBezTo>
                  <a:pt x="1541" y="2068"/>
                  <a:pt x="1541" y="2068"/>
                  <a:pt x="1541" y="2068"/>
                </a:cubicBezTo>
                <a:cubicBezTo>
                  <a:pt x="1580" y="2068"/>
                  <a:pt x="1611" y="2036"/>
                  <a:pt x="1610" y="1997"/>
                </a:cubicBezTo>
                <a:cubicBezTo>
                  <a:pt x="1610" y="1997"/>
                  <a:pt x="1610" y="1997"/>
                  <a:pt x="1610" y="1997"/>
                </a:cubicBezTo>
                <a:cubicBezTo>
                  <a:pt x="1610" y="1997"/>
                  <a:pt x="1536" y="1179"/>
                  <a:pt x="1526" y="969"/>
                </a:cubicBezTo>
                <a:cubicBezTo>
                  <a:pt x="1549" y="993"/>
                  <a:pt x="1558" y="1024"/>
                  <a:pt x="1570" y="1065"/>
                </a:cubicBezTo>
                <a:cubicBezTo>
                  <a:pt x="1592" y="1140"/>
                  <a:pt x="1621" y="1242"/>
                  <a:pt x="1759" y="1335"/>
                </a:cubicBezTo>
                <a:cubicBezTo>
                  <a:pt x="1767" y="1340"/>
                  <a:pt x="1776" y="1343"/>
                  <a:pt x="1785" y="1343"/>
                </a:cubicBezTo>
                <a:cubicBezTo>
                  <a:pt x="1801" y="1343"/>
                  <a:pt x="1816" y="1335"/>
                  <a:pt x="1825" y="1322"/>
                </a:cubicBezTo>
                <a:cubicBezTo>
                  <a:pt x="1840" y="1300"/>
                  <a:pt x="1834" y="1270"/>
                  <a:pt x="1812" y="1255"/>
                </a:cubicBezTo>
                <a:close/>
                <a:moveTo>
                  <a:pt x="674" y="301"/>
                </a:moveTo>
                <a:cubicBezTo>
                  <a:pt x="674" y="185"/>
                  <a:pt x="769" y="91"/>
                  <a:pt x="885" y="91"/>
                </a:cubicBezTo>
                <a:cubicBezTo>
                  <a:pt x="920" y="91"/>
                  <a:pt x="920" y="91"/>
                  <a:pt x="920" y="91"/>
                </a:cubicBezTo>
                <a:cubicBezTo>
                  <a:pt x="955" y="91"/>
                  <a:pt x="955" y="91"/>
                  <a:pt x="955" y="91"/>
                </a:cubicBezTo>
                <a:cubicBezTo>
                  <a:pt x="1071" y="91"/>
                  <a:pt x="1166" y="185"/>
                  <a:pt x="1166" y="301"/>
                </a:cubicBezTo>
                <a:cubicBezTo>
                  <a:pt x="1166" y="592"/>
                  <a:pt x="1166" y="592"/>
                  <a:pt x="1166" y="592"/>
                </a:cubicBezTo>
                <a:cubicBezTo>
                  <a:pt x="1166" y="592"/>
                  <a:pt x="1118" y="730"/>
                  <a:pt x="920" y="730"/>
                </a:cubicBezTo>
                <a:cubicBezTo>
                  <a:pt x="722" y="730"/>
                  <a:pt x="674" y="592"/>
                  <a:pt x="674" y="592"/>
                </a:cubicBezTo>
                <a:lnTo>
                  <a:pt x="674" y="301"/>
                </a:lnTo>
                <a:close/>
                <a:moveTo>
                  <a:pt x="1267" y="1490"/>
                </a:moveTo>
                <a:cubicBezTo>
                  <a:pt x="1267" y="1644"/>
                  <a:pt x="1126" y="1768"/>
                  <a:pt x="920" y="1768"/>
                </a:cubicBezTo>
                <a:cubicBezTo>
                  <a:pt x="714" y="1768"/>
                  <a:pt x="573" y="1644"/>
                  <a:pt x="573" y="1490"/>
                </a:cubicBezTo>
                <a:cubicBezTo>
                  <a:pt x="573" y="1383"/>
                  <a:pt x="573" y="1383"/>
                  <a:pt x="573" y="1383"/>
                </a:cubicBezTo>
                <a:cubicBezTo>
                  <a:pt x="573" y="1361"/>
                  <a:pt x="591" y="1343"/>
                  <a:pt x="613" y="1343"/>
                </a:cubicBezTo>
                <a:cubicBezTo>
                  <a:pt x="1227" y="1343"/>
                  <a:pt x="1227" y="1343"/>
                  <a:pt x="1227" y="1343"/>
                </a:cubicBezTo>
                <a:cubicBezTo>
                  <a:pt x="1249" y="1343"/>
                  <a:pt x="1267" y="1361"/>
                  <a:pt x="1267" y="1383"/>
                </a:cubicBezTo>
                <a:lnTo>
                  <a:pt x="1267" y="149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5" name="Group 34">
            <a:extLst>
              <a:ext uri="{FF2B5EF4-FFF2-40B4-BE49-F238E27FC236}">
                <a16:creationId xmlns:a16="http://schemas.microsoft.com/office/drawing/2014/main" id="{02EBB1F1-8C09-49AF-B89B-B2795EF5F733}"/>
              </a:ext>
            </a:extLst>
          </p:cNvPr>
          <p:cNvGrpSpPr>
            <a:grpSpLocks noChangeAspect="1"/>
          </p:cNvGrpSpPr>
          <p:nvPr userDrawn="1"/>
        </p:nvGrpSpPr>
        <p:grpSpPr>
          <a:xfrm>
            <a:off x="10333966" y="2170124"/>
            <a:ext cx="711179" cy="510542"/>
            <a:chOff x="7923213" y="6657975"/>
            <a:chExt cx="22772687" cy="16348075"/>
          </a:xfrm>
          <a:solidFill>
            <a:schemeClr val="accent1"/>
          </a:solidFill>
        </p:grpSpPr>
        <p:sp>
          <p:nvSpPr>
            <p:cNvPr id="36" name="Freeform 60">
              <a:extLst>
                <a:ext uri="{FF2B5EF4-FFF2-40B4-BE49-F238E27FC236}">
                  <a16:creationId xmlns:a16="http://schemas.microsoft.com/office/drawing/2014/main" id="{0D9C9D66-9E88-4799-BD18-22A8C0BC86A3}"/>
                </a:ext>
              </a:extLst>
            </p:cNvPr>
            <p:cNvSpPr>
              <a:spLocks/>
            </p:cNvSpPr>
            <p:nvPr/>
          </p:nvSpPr>
          <p:spPr bwMode="auto">
            <a:xfrm>
              <a:off x="22877463" y="8188325"/>
              <a:ext cx="7818437" cy="13722350"/>
            </a:xfrm>
            <a:custGeom>
              <a:avLst/>
              <a:gdLst>
                <a:gd name="T0" fmla="*/ 857 w 862"/>
                <a:gd name="T1" fmla="*/ 1516 h 1516"/>
                <a:gd name="T2" fmla="*/ 862 w 862"/>
                <a:gd name="T3" fmla="*/ 1477 h 1516"/>
                <a:gd name="T4" fmla="*/ 862 w 862"/>
                <a:gd name="T5" fmla="*/ 0 h 1516"/>
                <a:gd name="T6" fmla="*/ 0 w 862"/>
                <a:gd name="T7" fmla="*/ 882 h 1516"/>
                <a:gd name="T8" fmla="*/ 857 w 862"/>
                <a:gd name="T9" fmla="*/ 1516 h 1516"/>
              </a:gdLst>
              <a:ahLst/>
              <a:cxnLst>
                <a:cxn ang="0">
                  <a:pos x="T0" y="T1"/>
                </a:cxn>
                <a:cxn ang="0">
                  <a:pos x="T2" y="T3"/>
                </a:cxn>
                <a:cxn ang="0">
                  <a:pos x="T4" y="T5"/>
                </a:cxn>
                <a:cxn ang="0">
                  <a:pos x="T6" y="T7"/>
                </a:cxn>
                <a:cxn ang="0">
                  <a:pos x="T8" y="T9"/>
                </a:cxn>
              </a:cxnLst>
              <a:rect l="0" t="0" r="r" b="b"/>
              <a:pathLst>
                <a:path w="862" h="1516">
                  <a:moveTo>
                    <a:pt x="857" y="1516"/>
                  </a:moveTo>
                  <a:cubicBezTo>
                    <a:pt x="860" y="1504"/>
                    <a:pt x="862" y="1491"/>
                    <a:pt x="862" y="1477"/>
                  </a:cubicBezTo>
                  <a:cubicBezTo>
                    <a:pt x="862" y="0"/>
                    <a:pt x="862" y="0"/>
                    <a:pt x="862" y="0"/>
                  </a:cubicBezTo>
                  <a:cubicBezTo>
                    <a:pt x="0" y="882"/>
                    <a:pt x="0" y="882"/>
                    <a:pt x="0" y="882"/>
                  </a:cubicBezTo>
                  <a:lnTo>
                    <a:pt x="857" y="15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61">
              <a:extLst>
                <a:ext uri="{FF2B5EF4-FFF2-40B4-BE49-F238E27FC236}">
                  <a16:creationId xmlns:a16="http://schemas.microsoft.com/office/drawing/2014/main" id="{D769FEFF-8E10-41E9-98EA-EFDE5FEF760F}"/>
                </a:ext>
              </a:extLst>
            </p:cNvPr>
            <p:cNvSpPr>
              <a:spLocks/>
            </p:cNvSpPr>
            <p:nvPr/>
          </p:nvSpPr>
          <p:spPr bwMode="auto">
            <a:xfrm>
              <a:off x="7923213" y="8188325"/>
              <a:ext cx="7816850" cy="13722350"/>
            </a:xfrm>
            <a:custGeom>
              <a:avLst/>
              <a:gdLst>
                <a:gd name="T0" fmla="*/ 0 w 862"/>
                <a:gd name="T1" fmla="*/ 0 h 1516"/>
                <a:gd name="T2" fmla="*/ 0 w 862"/>
                <a:gd name="T3" fmla="*/ 1477 h 1516"/>
                <a:gd name="T4" fmla="*/ 5 w 862"/>
                <a:gd name="T5" fmla="*/ 1516 h 1516"/>
                <a:gd name="T6" fmla="*/ 862 w 862"/>
                <a:gd name="T7" fmla="*/ 883 h 1516"/>
                <a:gd name="T8" fmla="*/ 0 w 862"/>
                <a:gd name="T9" fmla="*/ 0 h 1516"/>
              </a:gdLst>
              <a:ahLst/>
              <a:cxnLst>
                <a:cxn ang="0">
                  <a:pos x="T0" y="T1"/>
                </a:cxn>
                <a:cxn ang="0">
                  <a:pos x="T2" y="T3"/>
                </a:cxn>
                <a:cxn ang="0">
                  <a:pos x="T4" y="T5"/>
                </a:cxn>
                <a:cxn ang="0">
                  <a:pos x="T6" y="T7"/>
                </a:cxn>
                <a:cxn ang="0">
                  <a:pos x="T8" y="T9"/>
                </a:cxn>
              </a:cxnLst>
              <a:rect l="0" t="0" r="r" b="b"/>
              <a:pathLst>
                <a:path w="862" h="1516">
                  <a:moveTo>
                    <a:pt x="0" y="0"/>
                  </a:moveTo>
                  <a:cubicBezTo>
                    <a:pt x="0" y="1477"/>
                    <a:pt x="0" y="1477"/>
                    <a:pt x="0" y="1477"/>
                  </a:cubicBezTo>
                  <a:cubicBezTo>
                    <a:pt x="0" y="1491"/>
                    <a:pt x="2" y="1504"/>
                    <a:pt x="5" y="1516"/>
                  </a:cubicBezTo>
                  <a:cubicBezTo>
                    <a:pt x="862" y="883"/>
                    <a:pt x="862" y="883"/>
                    <a:pt x="862" y="88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62">
              <a:extLst>
                <a:ext uri="{FF2B5EF4-FFF2-40B4-BE49-F238E27FC236}">
                  <a16:creationId xmlns:a16="http://schemas.microsoft.com/office/drawing/2014/main" id="{B8906BEA-2D20-4575-A68F-E022EB9226C9}"/>
                </a:ext>
              </a:extLst>
            </p:cNvPr>
            <p:cNvSpPr>
              <a:spLocks/>
            </p:cNvSpPr>
            <p:nvPr/>
          </p:nvSpPr>
          <p:spPr bwMode="auto">
            <a:xfrm>
              <a:off x="8494713" y="6657975"/>
              <a:ext cx="21629687" cy="10274300"/>
            </a:xfrm>
            <a:custGeom>
              <a:avLst/>
              <a:gdLst>
                <a:gd name="T0" fmla="*/ 1193 w 2385"/>
                <a:gd name="T1" fmla="*/ 1135 h 1135"/>
                <a:gd name="T2" fmla="*/ 1389 w 2385"/>
                <a:gd name="T3" fmla="*/ 1053 h 1135"/>
                <a:gd name="T4" fmla="*/ 2385 w 2385"/>
                <a:gd name="T5" fmla="*/ 33 h 1135"/>
                <a:gd name="T6" fmla="*/ 2288 w 2385"/>
                <a:gd name="T7" fmla="*/ 0 h 1135"/>
                <a:gd name="T8" fmla="*/ 97 w 2385"/>
                <a:gd name="T9" fmla="*/ 0 h 1135"/>
                <a:gd name="T10" fmla="*/ 0 w 2385"/>
                <a:gd name="T11" fmla="*/ 33 h 1135"/>
                <a:gd name="T12" fmla="*/ 996 w 2385"/>
                <a:gd name="T13" fmla="*/ 1053 h 1135"/>
                <a:gd name="T14" fmla="*/ 1193 w 2385"/>
                <a:gd name="T15" fmla="*/ 1135 h 1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85" h="1135">
                  <a:moveTo>
                    <a:pt x="1193" y="1135"/>
                  </a:moveTo>
                  <a:cubicBezTo>
                    <a:pt x="1270" y="1135"/>
                    <a:pt x="1339" y="1104"/>
                    <a:pt x="1389" y="1053"/>
                  </a:cubicBezTo>
                  <a:cubicBezTo>
                    <a:pt x="2385" y="33"/>
                    <a:pt x="2385" y="33"/>
                    <a:pt x="2385" y="33"/>
                  </a:cubicBezTo>
                  <a:cubicBezTo>
                    <a:pt x="2358" y="12"/>
                    <a:pt x="2325" y="0"/>
                    <a:pt x="2288" y="0"/>
                  </a:cubicBezTo>
                  <a:cubicBezTo>
                    <a:pt x="97" y="0"/>
                    <a:pt x="97" y="0"/>
                    <a:pt x="97" y="0"/>
                  </a:cubicBezTo>
                  <a:cubicBezTo>
                    <a:pt x="60" y="0"/>
                    <a:pt x="27" y="12"/>
                    <a:pt x="0" y="33"/>
                  </a:cubicBezTo>
                  <a:cubicBezTo>
                    <a:pt x="996" y="1053"/>
                    <a:pt x="996" y="1053"/>
                    <a:pt x="996" y="1053"/>
                  </a:cubicBezTo>
                  <a:cubicBezTo>
                    <a:pt x="1046" y="1104"/>
                    <a:pt x="1115" y="1135"/>
                    <a:pt x="1193" y="11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63">
              <a:extLst>
                <a:ext uri="{FF2B5EF4-FFF2-40B4-BE49-F238E27FC236}">
                  <a16:creationId xmlns:a16="http://schemas.microsoft.com/office/drawing/2014/main" id="{7846A8BF-54CE-470A-AF79-F57637A17D5A}"/>
                </a:ext>
              </a:extLst>
            </p:cNvPr>
            <p:cNvSpPr>
              <a:spLocks/>
            </p:cNvSpPr>
            <p:nvPr/>
          </p:nvSpPr>
          <p:spPr bwMode="auto">
            <a:xfrm>
              <a:off x="8793163" y="17094200"/>
              <a:ext cx="21031200" cy="5911850"/>
            </a:xfrm>
            <a:custGeom>
              <a:avLst/>
              <a:gdLst>
                <a:gd name="T0" fmla="*/ 1454 w 2319"/>
                <a:gd name="T1" fmla="*/ 0 h 653"/>
                <a:gd name="T2" fmla="*/ 1160 w 2319"/>
                <a:gd name="T3" fmla="*/ 123 h 653"/>
                <a:gd name="T4" fmla="*/ 1160 w 2319"/>
                <a:gd name="T5" fmla="*/ 123 h 653"/>
                <a:gd name="T6" fmla="*/ 865 w 2319"/>
                <a:gd name="T7" fmla="*/ 0 h 653"/>
                <a:gd name="T8" fmla="*/ 0 w 2319"/>
                <a:gd name="T9" fmla="*/ 640 h 653"/>
                <a:gd name="T10" fmla="*/ 64 w 2319"/>
                <a:gd name="T11" fmla="*/ 653 h 653"/>
                <a:gd name="T12" fmla="*/ 2255 w 2319"/>
                <a:gd name="T13" fmla="*/ 653 h 653"/>
                <a:gd name="T14" fmla="*/ 2319 w 2319"/>
                <a:gd name="T15" fmla="*/ 640 h 653"/>
                <a:gd name="T16" fmla="*/ 1454 w 2319"/>
                <a:gd name="T17" fmla="*/ 0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19" h="653">
                  <a:moveTo>
                    <a:pt x="1454" y="0"/>
                  </a:moveTo>
                  <a:cubicBezTo>
                    <a:pt x="1379" y="75"/>
                    <a:pt x="1275" y="123"/>
                    <a:pt x="1160" y="123"/>
                  </a:cubicBezTo>
                  <a:cubicBezTo>
                    <a:pt x="1160" y="123"/>
                    <a:pt x="1160" y="123"/>
                    <a:pt x="1160" y="123"/>
                  </a:cubicBezTo>
                  <a:cubicBezTo>
                    <a:pt x="1045" y="123"/>
                    <a:pt x="940" y="76"/>
                    <a:pt x="865" y="0"/>
                  </a:cubicBezTo>
                  <a:cubicBezTo>
                    <a:pt x="0" y="640"/>
                    <a:pt x="0" y="640"/>
                    <a:pt x="0" y="640"/>
                  </a:cubicBezTo>
                  <a:cubicBezTo>
                    <a:pt x="19" y="648"/>
                    <a:pt x="41" y="653"/>
                    <a:pt x="64" y="653"/>
                  </a:cubicBezTo>
                  <a:cubicBezTo>
                    <a:pt x="2255" y="653"/>
                    <a:pt x="2255" y="653"/>
                    <a:pt x="2255" y="653"/>
                  </a:cubicBezTo>
                  <a:cubicBezTo>
                    <a:pt x="2278" y="653"/>
                    <a:pt x="2300" y="648"/>
                    <a:pt x="2319" y="640"/>
                  </a:cubicBezTo>
                  <a:lnTo>
                    <a:pt x="14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0" name="Group 39">
            <a:extLst>
              <a:ext uri="{FF2B5EF4-FFF2-40B4-BE49-F238E27FC236}">
                <a16:creationId xmlns:a16="http://schemas.microsoft.com/office/drawing/2014/main" id="{EDFDA8AD-F792-48E3-9CDA-C904CC27E392}"/>
              </a:ext>
            </a:extLst>
          </p:cNvPr>
          <p:cNvGrpSpPr>
            <a:grpSpLocks noChangeAspect="1"/>
          </p:cNvGrpSpPr>
          <p:nvPr userDrawn="1"/>
        </p:nvGrpSpPr>
        <p:grpSpPr>
          <a:xfrm>
            <a:off x="10313815" y="3087969"/>
            <a:ext cx="751482" cy="656411"/>
            <a:chOff x="8329613" y="2579688"/>
            <a:chExt cx="21658262" cy="18918237"/>
          </a:xfrm>
        </p:grpSpPr>
        <p:sp>
          <p:nvSpPr>
            <p:cNvPr id="41" name="Freeform 67">
              <a:extLst>
                <a:ext uri="{FF2B5EF4-FFF2-40B4-BE49-F238E27FC236}">
                  <a16:creationId xmlns:a16="http://schemas.microsoft.com/office/drawing/2014/main" id="{D6526BD6-3DE3-43F4-BE56-80B5A521AE5B}"/>
                </a:ext>
              </a:extLst>
            </p:cNvPr>
            <p:cNvSpPr>
              <a:spLocks/>
            </p:cNvSpPr>
            <p:nvPr/>
          </p:nvSpPr>
          <p:spPr bwMode="auto">
            <a:xfrm>
              <a:off x="8329613" y="2579688"/>
              <a:ext cx="21658262" cy="18918237"/>
            </a:xfrm>
            <a:custGeom>
              <a:avLst/>
              <a:gdLst>
                <a:gd name="T0" fmla="*/ 2020 w 2388"/>
                <a:gd name="T1" fmla="*/ 0 h 2090"/>
                <a:gd name="T2" fmla="*/ 368 w 2388"/>
                <a:gd name="T3" fmla="*/ 0 h 2090"/>
                <a:gd name="T4" fmla="*/ 0 w 2388"/>
                <a:gd name="T5" fmla="*/ 170 h 2090"/>
                <a:gd name="T6" fmla="*/ 0 w 2388"/>
                <a:gd name="T7" fmla="*/ 1537 h 2090"/>
                <a:gd name="T8" fmla="*/ 368 w 2388"/>
                <a:gd name="T9" fmla="*/ 1707 h 2090"/>
                <a:gd name="T10" fmla="*/ 470 w 2388"/>
                <a:gd name="T11" fmla="*/ 1707 h 2090"/>
                <a:gd name="T12" fmla="*/ 658 w 2388"/>
                <a:gd name="T13" fmla="*/ 2090 h 2090"/>
                <a:gd name="T14" fmla="*/ 911 w 2388"/>
                <a:gd name="T15" fmla="*/ 1707 h 2090"/>
                <a:gd name="T16" fmla="*/ 2020 w 2388"/>
                <a:gd name="T17" fmla="*/ 1707 h 2090"/>
                <a:gd name="T18" fmla="*/ 2388 w 2388"/>
                <a:gd name="T19" fmla="*/ 1537 h 2090"/>
                <a:gd name="T20" fmla="*/ 2388 w 2388"/>
                <a:gd name="T21" fmla="*/ 170 h 2090"/>
                <a:gd name="T22" fmla="*/ 2020 w 2388"/>
                <a:gd name="T23" fmla="*/ 0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88" h="2090">
                  <a:moveTo>
                    <a:pt x="2020" y="0"/>
                  </a:moveTo>
                  <a:cubicBezTo>
                    <a:pt x="368" y="0"/>
                    <a:pt x="368" y="0"/>
                    <a:pt x="368" y="0"/>
                  </a:cubicBezTo>
                  <a:cubicBezTo>
                    <a:pt x="166" y="0"/>
                    <a:pt x="0" y="76"/>
                    <a:pt x="0" y="170"/>
                  </a:cubicBezTo>
                  <a:cubicBezTo>
                    <a:pt x="0" y="1537"/>
                    <a:pt x="0" y="1537"/>
                    <a:pt x="0" y="1537"/>
                  </a:cubicBezTo>
                  <a:cubicBezTo>
                    <a:pt x="0" y="1631"/>
                    <a:pt x="166" y="1707"/>
                    <a:pt x="368" y="1707"/>
                  </a:cubicBezTo>
                  <a:cubicBezTo>
                    <a:pt x="470" y="1707"/>
                    <a:pt x="470" y="1707"/>
                    <a:pt x="470" y="1707"/>
                  </a:cubicBezTo>
                  <a:cubicBezTo>
                    <a:pt x="658" y="2090"/>
                    <a:pt x="658" y="2090"/>
                    <a:pt x="658" y="2090"/>
                  </a:cubicBezTo>
                  <a:cubicBezTo>
                    <a:pt x="911" y="1707"/>
                    <a:pt x="911" y="1707"/>
                    <a:pt x="911" y="1707"/>
                  </a:cubicBezTo>
                  <a:cubicBezTo>
                    <a:pt x="2020" y="1707"/>
                    <a:pt x="2020" y="1707"/>
                    <a:pt x="2020" y="1707"/>
                  </a:cubicBezTo>
                  <a:cubicBezTo>
                    <a:pt x="2222" y="1707"/>
                    <a:pt x="2388" y="1631"/>
                    <a:pt x="2388" y="1537"/>
                  </a:cubicBezTo>
                  <a:cubicBezTo>
                    <a:pt x="2388" y="170"/>
                    <a:pt x="2388" y="170"/>
                    <a:pt x="2388" y="170"/>
                  </a:cubicBezTo>
                  <a:cubicBezTo>
                    <a:pt x="2388" y="76"/>
                    <a:pt x="2222" y="0"/>
                    <a:pt x="2020" y="0"/>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68">
              <a:extLst>
                <a:ext uri="{FF2B5EF4-FFF2-40B4-BE49-F238E27FC236}">
                  <a16:creationId xmlns:a16="http://schemas.microsoft.com/office/drawing/2014/main" id="{270A4DE4-8D82-47D6-B02C-70143F97A68F}"/>
                </a:ext>
              </a:extLst>
            </p:cNvPr>
            <p:cNvSpPr>
              <a:spLocks/>
            </p:cNvSpPr>
            <p:nvPr/>
          </p:nvSpPr>
          <p:spPr bwMode="auto">
            <a:xfrm>
              <a:off x="11295063" y="6961188"/>
              <a:ext cx="7637462" cy="8064500"/>
            </a:xfrm>
            <a:custGeom>
              <a:avLst/>
              <a:gdLst>
                <a:gd name="T0" fmla="*/ 356 w 842"/>
                <a:gd name="T1" fmla="*/ 0 h 891"/>
                <a:gd name="T2" fmla="*/ 351 w 842"/>
                <a:gd name="T3" fmla="*/ 0 h 891"/>
                <a:gd name="T4" fmla="*/ 204 w 842"/>
                <a:gd name="T5" fmla="*/ 476 h 891"/>
                <a:gd name="T6" fmla="*/ 607 w 842"/>
                <a:gd name="T7" fmla="*/ 891 h 891"/>
                <a:gd name="T8" fmla="*/ 842 w 842"/>
                <a:gd name="T9" fmla="*/ 661 h 891"/>
                <a:gd name="T10" fmla="*/ 720 w 842"/>
                <a:gd name="T11" fmla="*/ 496 h 891"/>
                <a:gd name="T12" fmla="*/ 606 w 842"/>
                <a:gd name="T13" fmla="*/ 239 h 891"/>
                <a:gd name="T14" fmla="*/ 607 w 842"/>
                <a:gd name="T15" fmla="*/ 215 h 891"/>
                <a:gd name="T16" fmla="*/ 607 w 842"/>
                <a:gd name="T17" fmla="*/ 215 h 891"/>
                <a:gd name="T18" fmla="*/ 356 w 842"/>
                <a:gd name="T19" fmla="*/ 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2" h="891">
                  <a:moveTo>
                    <a:pt x="356" y="0"/>
                  </a:moveTo>
                  <a:cubicBezTo>
                    <a:pt x="352" y="0"/>
                    <a:pt x="351" y="0"/>
                    <a:pt x="351" y="0"/>
                  </a:cubicBezTo>
                  <a:cubicBezTo>
                    <a:pt x="94" y="0"/>
                    <a:pt x="0" y="246"/>
                    <a:pt x="204" y="476"/>
                  </a:cubicBezTo>
                  <a:cubicBezTo>
                    <a:pt x="330" y="630"/>
                    <a:pt x="607" y="891"/>
                    <a:pt x="607" y="891"/>
                  </a:cubicBezTo>
                  <a:cubicBezTo>
                    <a:pt x="607" y="891"/>
                    <a:pt x="725" y="780"/>
                    <a:pt x="842" y="661"/>
                  </a:cubicBezTo>
                  <a:cubicBezTo>
                    <a:pt x="802" y="608"/>
                    <a:pt x="761" y="551"/>
                    <a:pt x="720" y="496"/>
                  </a:cubicBezTo>
                  <a:cubicBezTo>
                    <a:pt x="637" y="376"/>
                    <a:pt x="606" y="312"/>
                    <a:pt x="606" y="239"/>
                  </a:cubicBezTo>
                  <a:cubicBezTo>
                    <a:pt x="606" y="231"/>
                    <a:pt x="607" y="223"/>
                    <a:pt x="607" y="215"/>
                  </a:cubicBezTo>
                  <a:cubicBezTo>
                    <a:pt x="607" y="215"/>
                    <a:pt x="607" y="215"/>
                    <a:pt x="607" y="215"/>
                  </a:cubicBezTo>
                  <a:cubicBezTo>
                    <a:pt x="545" y="10"/>
                    <a:pt x="386" y="0"/>
                    <a:pt x="356" y="0"/>
                  </a:cubicBezTo>
                </a:path>
              </a:pathLst>
            </a:custGeom>
            <a:solidFill>
              <a:srgbClr val="C7DA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69">
              <a:extLst>
                <a:ext uri="{FF2B5EF4-FFF2-40B4-BE49-F238E27FC236}">
                  <a16:creationId xmlns:a16="http://schemas.microsoft.com/office/drawing/2014/main" id="{AF7A30BE-58C1-4AFD-9FD7-1D83D6D7283A}"/>
                </a:ext>
              </a:extLst>
            </p:cNvPr>
            <p:cNvSpPr>
              <a:spLocks/>
            </p:cNvSpPr>
            <p:nvPr/>
          </p:nvSpPr>
          <p:spPr bwMode="auto">
            <a:xfrm>
              <a:off x="18932525" y="5149850"/>
              <a:ext cx="8243887" cy="9885362"/>
            </a:xfrm>
            <a:custGeom>
              <a:avLst/>
              <a:gdLst>
                <a:gd name="T0" fmla="*/ 445 w 909"/>
                <a:gd name="T1" fmla="*/ 0 h 1092"/>
                <a:gd name="T2" fmla="*/ 277 w 909"/>
                <a:gd name="T3" fmla="*/ 230 h 1092"/>
                <a:gd name="T4" fmla="*/ 190 w 909"/>
                <a:gd name="T5" fmla="*/ 133 h 1092"/>
                <a:gd name="T6" fmla="*/ 160 w 909"/>
                <a:gd name="T7" fmla="*/ 173 h 1092"/>
                <a:gd name="T8" fmla="*/ 280 w 909"/>
                <a:gd name="T9" fmla="*/ 308 h 1092"/>
                <a:gd name="T10" fmla="*/ 272 w 909"/>
                <a:gd name="T11" fmla="*/ 366 h 1092"/>
                <a:gd name="T12" fmla="*/ 279 w 909"/>
                <a:gd name="T13" fmla="*/ 425 h 1092"/>
                <a:gd name="T14" fmla="*/ 169 w 909"/>
                <a:gd name="T15" fmla="*/ 676 h 1092"/>
                <a:gd name="T16" fmla="*/ 0 w 909"/>
                <a:gd name="T17" fmla="*/ 861 h 1092"/>
                <a:gd name="T18" fmla="*/ 205 w 909"/>
                <a:gd name="T19" fmla="*/ 1092 h 1092"/>
                <a:gd name="T20" fmla="*/ 278 w 909"/>
                <a:gd name="T21" fmla="*/ 1062 h 1092"/>
                <a:gd name="T22" fmla="*/ 351 w 909"/>
                <a:gd name="T23" fmla="*/ 1092 h 1092"/>
                <a:gd name="T24" fmla="*/ 705 w 909"/>
                <a:gd name="T25" fmla="*/ 690 h 1092"/>
                <a:gd name="T26" fmla="*/ 534 w 909"/>
                <a:gd name="T27" fmla="*/ 200 h 1092"/>
                <a:gd name="T28" fmla="*/ 529 w 909"/>
                <a:gd name="T29" fmla="*/ 200 h 1092"/>
                <a:gd name="T30" fmla="*/ 311 w 909"/>
                <a:gd name="T31" fmla="*/ 335 h 1092"/>
                <a:gd name="T32" fmla="*/ 311 w 909"/>
                <a:gd name="T33" fmla="*/ 331 h 1092"/>
                <a:gd name="T34" fmla="*/ 296 w 909"/>
                <a:gd name="T35" fmla="*/ 258 h 1092"/>
                <a:gd name="T36" fmla="*/ 392 w 909"/>
                <a:gd name="T37" fmla="*/ 185 h 1092"/>
                <a:gd name="T38" fmla="*/ 445 w 909"/>
                <a:gd name="T39" fmla="*/ 0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9" h="1092">
                  <a:moveTo>
                    <a:pt x="445" y="0"/>
                  </a:moveTo>
                  <a:cubicBezTo>
                    <a:pt x="423" y="80"/>
                    <a:pt x="288" y="41"/>
                    <a:pt x="277" y="230"/>
                  </a:cubicBezTo>
                  <a:cubicBezTo>
                    <a:pt x="267" y="198"/>
                    <a:pt x="232" y="143"/>
                    <a:pt x="190" y="133"/>
                  </a:cubicBezTo>
                  <a:cubicBezTo>
                    <a:pt x="166" y="137"/>
                    <a:pt x="161" y="153"/>
                    <a:pt x="160" y="173"/>
                  </a:cubicBezTo>
                  <a:cubicBezTo>
                    <a:pt x="224" y="189"/>
                    <a:pt x="264" y="233"/>
                    <a:pt x="280" y="308"/>
                  </a:cubicBezTo>
                  <a:cubicBezTo>
                    <a:pt x="285" y="338"/>
                    <a:pt x="279" y="357"/>
                    <a:pt x="272" y="366"/>
                  </a:cubicBezTo>
                  <a:cubicBezTo>
                    <a:pt x="277" y="385"/>
                    <a:pt x="279" y="405"/>
                    <a:pt x="279" y="425"/>
                  </a:cubicBezTo>
                  <a:cubicBezTo>
                    <a:pt x="279" y="502"/>
                    <a:pt x="245" y="590"/>
                    <a:pt x="169" y="676"/>
                  </a:cubicBezTo>
                  <a:cubicBezTo>
                    <a:pt x="125" y="730"/>
                    <a:pt x="62" y="797"/>
                    <a:pt x="0" y="861"/>
                  </a:cubicBezTo>
                  <a:cubicBezTo>
                    <a:pt x="95" y="988"/>
                    <a:pt x="179" y="1092"/>
                    <a:pt x="205" y="1092"/>
                  </a:cubicBezTo>
                  <a:cubicBezTo>
                    <a:pt x="242" y="1092"/>
                    <a:pt x="242" y="1062"/>
                    <a:pt x="278" y="1062"/>
                  </a:cubicBezTo>
                  <a:cubicBezTo>
                    <a:pt x="314" y="1062"/>
                    <a:pt x="316" y="1092"/>
                    <a:pt x="351" y="1092"/>
                  </a:cubicBezTo>
                  <a:cubicBezTo>
                    <a:pt x="387" y="1092"/>
                    <a:pt x="620" y="797"/>
                    <a:pt x="705" y="690"/>
                  </a:cubicBezTo>
                  <a:cubicBezTo>
                    <a:pt x="909" y="431"/>
                    <a:pt x="746" y="200"/>
                    <a:pt x="534" y="200"/>
                  </a:cubicBezTo>
                  <a:cubicBezTo>
                    <a:pt x="534" y="200"/>
                    <a:pt x="532" y="200"/>
                    <a:pt x="529" y="200"/>
                  </a:cubicBezTo>
                  <a:cubicBezTo>
                    <a:pt x="503" y="200"/>
                    <a:pt x="385" y="207"/>
                    <a:pt x="311" y="335"/>
                  </a:cubicBezTo>
                  <a:cubicBezTo>
                    <a:pt x="311" y="333"/>
                    <a:pt x="311" y="331"/>
                    <a:pt x="311" y="331"/>
                  </a:cubicBezTo>
                  <a:cubicBezTo>
                    <a:pt x="311" y="305"/>
                    <a:pt x="306" y="281"/>
                    <a:pt x="296" y="258"/>
                  </a:cubicBezTo>
                  <a:cubicBezTo>
                    <a:pt x="315" y="234"/>
                    <a:pt x="341" y="215"/>
                    <a:pt x="392" y="185"/>
                  </a:cubicBezTo>
                  <a:cubicBezTo>
                    <a:pt x="467" y="141"/>
                    <a:pt x="474" y="54"/>
                    <a:pt x="445" y="0"/>
                  </a:cubicBezTo>
                </a:path>
              </a:pathLst>
            </a:custGeom>
            <a:solidFill>
              <a:srgbClr val="C7DA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70">
              <a:extLst>
                <a:ext uri="{FF2B5EF4-FFF2-40B4-BE49-F238E27FC236}">
                  <a16:creationId xmlns:a16="http://schemas.microsoft.com/office/drawing/2014/main" id="{01434883-79DE-45F3-88BA-50AEEA21F55D}"/>
                </a:ext>
              </a:extLst>
            </p:cNvPr>
            <p:cNvSpPr>
              <a:spLocks/>
            </p:cNvSpPr>
            <p:nvPr/>
          </p:nvSpPr>
          <p:spPr bwMode="auto">
            <a:xfrm>
              <a:off x="16790988" y="6961188"/>
              <a:ext cx="4672012" cy="5983287"/>
            </a:xfrm>
            <a:custGeom>
              <a:avLst/>
              <a:gdLst>
                <a:gd name="T0" fmla="*/ 258 w 515"/>
                <a:gd name="T1" fmla="*/ 0 h 661"/>
                <a:gd name="T2" fmla="*/ 237 w 515"/>
                <a:gd name="T3" fmla="*/ 1 h 661"/>
                <a:gd name="T4" fmla="*/ 1 w 515"/>
                <a:gd name="T5" fmla="*/ 215 h 661"/>
                <a:gd name="T6" fmla="*/ 1 w 515"/>
                <a:gd name="T7" fmla="*/ 215 h 661"/>
                <a:gd name="T8" fmla="*/ 1 w 515"/>
                <a:gd name="T9" fmla="*/ 215 h 661"/>
                <a:gd name="T10" fmla="*/ 0 w 515"/>
                <a:gd name="T11" fmla="*/ 239 h 661"/>
                <a:gd name="T12" fmla="*/ 114 w 515"/>
                <a:gd name="T13" fmla="*/ 496 h 661"/>
                <a:gd name="T14" fmla="*/ 236 w 515"/>
                <a:gd name="T15" fmla="*/ 661 h 661"/>
                <a:gd name="T16" fmla="*/ 405 w 515"/>
                <a:gd name="T17" fmla="*/ 476 h 661"/>
                <a:gd name="T18" fmla="*/ 515 w 515"/>
                <a:gd name="T19" fmla="*/ 225 h 661"/>
                <a:gd name="T20" fmla="*/ 508 w 515"/>
                <a:gd name="T21" fmla="*/ 166 h 661"/>
                <a:gd name="T22" fmla="*/ 508 w 515"/>
                <a:gd name="T23" fmla="*/ 166 h 661"/>
                <a:gd name="T24" fmla="*/ 276 w 515"/>
                <a:gd name="T25" fmla="*/ 1 h 661"/>
                <a:gd name="T26" fmla="*/ 258 w 515"/>
                <a:gd name="T27"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15" h="661">
                  <a:moveTo>
                    <a:pt x="258" y="0"/>
                  </a:moveTo>
                  <a:cubicBezTo>
                    <a:pt x="250" y="0"/>
                    <a:pt x="243" y="0"/>
                    <a:pt x="237" y="1"/>
                  </a:cubicBezTo>
                  <a:cubicBezTo>
                    <a:pt x="98" y="9"/>
                    <a:pt x="11" y="101"/>
                    <a:pt x="1" y="215"/>
                  </a:cubicBezTo>
                  <a:cubicBezTo>
                    <a:pt x="1" y="215"/>
                    <a:pt x="1" y="215"/>
                    <a:pt x="1" y="215"/>
                  </a:cubicBezTo>
                  <a:cubicBezTo>
                    <a:pt x="1" y="215"/>
                    <a:pt x="1" y="215"/>
                    <a:pt x="1" y="215"/>
                  </a:cubicBezTo>
                  <a:cubicBezTo>
                    <a:pt x="1" y="223"/>
                    <a:pt x="0" y="231"/>
                    <a:pt x="0" y="239"/>
                  </a:cubicBezTo>
                  <a:cubicBezTo>
                    <a:pt x="0" y="312"/>
                    <a:pt x="31" y="376"/>
                    <a:pt x="114" y="496"/>
                  </a:cubicBezTo>
                  <a:cubicBezTo>
                    <a:pt x="155" y="551"/>
                    <a:pt x="196" y="608"/>
                    <a:pt x="236" y="661"/>
                  </a:cubicBezTo>
                  <a:cubicBezTo>
                    <a:pt x="298" y="597"/>
                    <a:pt x="361" y="530"/>
                    <a:pt x="405" y="476"/>
                  </a:cubicBezTo>
                  <a:cubicBezTo>
                    <a:pt x="481" y="390"/>
                    <a:pt x="515" y="302"/>
                    <a:pt x="515" y="225"/>
                  </a:cubicBezTo>
                  <a:cubicBezTo>
                    <a:pt x="515" y="205"/>
                    <a:pt x="513" y="185"/>
                    <a:pt x="508" y="166"/>
                  </a:cubicBezTo>
                  <a:cubicBezTo>
                    <a:pt x="508" y="166"/>
                    <a:pt x="508" y="166"/>
                    <a:pt x="508" y="166"/>
                  </a:cubicBezTo>
                  <a:cubicBezTo>
                    <a:pt x="484" y="72"/>
                    <a:pt x="401" y="6"/>
                    <a:pt x="276" y="1"/>
                  </a:cubicBezTo>
                  <a:cubicBezTo>
                    <a:pt x="271" y="0"/>
                    <a:pt x="264" y="0"/>
                    <a:pt x="258" y="0"/>
                  </a:cubicBezTo>
                </a:path>
              </a:pathLst>
            </a:custGeom>
            <a:solidFill>
              <a:srgbClr val="DEE8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5" name="Group 44">
            <a:extLst>
              <a:ext uri="{FF2B5EF4-FFF2-40B4-BE49-F238E27FC236}">
                <a16:creationId xmlns:a16="http://schemas.microsoft.com/office/drawing/2014/main" id="{024770F7-99B6-4ECE-9F8C-FA0D6B74251E}"/>
              </a:ext>
            </a:extLst>
          </p:cNvPr>
          <p:cNvGrpSpPr>
            <a:grpSpLocks noChangeAspect="1"/>
          </p:cNvGrpSpPr>
          <p:nvPr userDrawn="1"/>
        </p:nvGrpSpPr>
        <p:grpSpPr>
          <a:xfrm>
            <a:off x="6851978" y="942430"/>
            <a:ext cx="508659" cy="656411"/>
            <a:chOff x="11385550" y="844551"/>
            <a:chExt cx="15247938" cy="19677062"/>
          </a:xfrm>
          <a:solidFill>
            <a:schemeClr val="accent1"/>
          </a:solidFill>
        </p:grpSpPr>
        <p:sp>
          <p:nvSpPr>
            <p:cNvPr id="46" name="Freeform 74">
              <a:extLst>
                <a:ext uri="{FF2B5EF4-FFF2-40B4-BE49-F238E27FC236}">
                  <a16:creationId xmlns:a16="http://schemas.microsoft.com/office/drawing/2014/main" id="{72B8D5DC-223E-4A44-87CF-D07C6CEACBE2}"/>
                </a:ext>
              </a:extLst>
            </p:cNvPr>
            <p:cNvSpPr>
              <a:spLocks/>
            </p:cNvSpPr>
            <p:nvPr/>
          </p:nvSpPr>
          <p:spPr bwMode="auto">
            <a:xfrm>
              <a:off x="11385550" y="4945063"/>
              <a:ext cx="13931900" cy="15576550"/>
            </a:xfrm>
            <a:custGeom>
              <a:avLst/>
              <a:gdLst>
                <a:gd name="T0" fmla="*/ 1254 w 1536"/>
                <a:gd name="T1" fmla="*/ 644 h 1721"/>
                <a:gd name="T2" fmla="*/ 1128 w 1536"/>
                <a:gd name="T3" fmla="*/ 417 h 1721"/>
                <a:gd name="T4" fmla="*/ 777 w 1536"/>
                <a:gd name="T5" fmla="*/ 0 h 1721"/>
                <a:gd name="T6" fmla="*/ 426 w 1536"/>
                <a:gd name="T7" fmla="*/ 417 h 1721"/>
                <a:gd name="T8" fmla="*/ 320 w 1536"/>
                <a:gd name="T9" fmla="*/ 625 h 1721"/>
                <a:gd name="T10" fmla="*/ 0 w 1536"/>
                <a:gd name="T11" fmla="*/ 1178 h 1721"/>
                <a:gd name="T12" fmla="*/ 504 w 1536"/>
                <a:gd name="T13" fmla="*/ 1700 h 1721"/>
                <a:gd name="T14" fmla="*/ 768 w 1536"/>
                <a:gd name="T15" fmla="*/ 1657 h 1721"/>
                <a:gd name="T16" fmla="*/ 1000 w 1536"/>
                <a:gd name="T17" fmla="*/ 1711 h 1721"/>
                <a:gd name="T18" fmla="*/ 1536 w 1536"/>
                <a:gd name="T19" fmla="*/ 1178 h 1721"/>
                <a:gd name="T20" fmla="*/ 1254 w 1536"/>
                <a:gd name="T21" fmla="*/ 644 h 1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36" h="1721">
                  <a:moveTo>
                    <a:pt x="1254" y="644"/>
                  </a:moveTo>
                  <a:cubicBezTo>
                    <a:pt x="1182" y="589"/>
                    <a:pt x="1157" y="497"/>
                    <a:pt x="1128" y="417"/>
                  </a:cubicBezTo>
                  <a:cubicBezTo>
                    <a:pt x="1066" y="249"/>
                    <a:pt x="1014" y="0"/>
                    <a:pt x="777" y="0"/>
                  </a:cubicBezTo>
                  <a:cubicBezTo>
                    <a:pt x="468" y="0"/>
                    <a:pt x="489" y="249"/>
                    <a:pt x="426" y="417"/>
                  </a:cubicBezTo>
                  <a:cubicBezTo>
                    <a:pt x="397" y="497"/>
                    <a:pt x="392" y="570"/>
                    <a:pt x="320" y="625"/>
                  </a:cubicBezTo>
                  <a:cubicBezTo>
                    <a:pt x="75" y="810"/>
                    <a:pt x="3" y="950"/>
                    <a:pt x="0" y="1178"/>
                  </a:cubicBezTo>
                  <a:cubicBezTo>
                    <a:pt x="4" y="1495"/>
                    <a:pt x="167" y="1667"/>
                    <a:pt x="504" y="1700"/>
                  </a:cubicBezTo>
                  <a:cubicBezTo>
                    <a:pt x="622" y="1711"/>
                    <a:pt x="667" y="1657"/>
                    <a:pt x="768" y="1657"/>
                  </a:cubicBezTo>
                  <a:cubicBezTo>
                    <a:pt x="892" y="1657"/>
                    <a:pt x="901" y="1707"/>
                    <a:pt x="1000" y="1711"/>
                  </a:cubicBezTo>
                  <a:cubicBezTo>
                    <a:pt x="1328" y="1721"/>
                    <a:pt x="1532" y="1506"/>
                    <a:pt x="1536" y="1178"/>
                  </a:cubicBezTo>
                  <a:cubicBezTo>
                    <a:pt x="1532" y="950"/>
                    <a:pt x="1521" y="848"/>
                    <a:pt x="1254" y="6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75">
              <a:extLst>
                <a:ext uri="{FF2B5EF4-FFF2-40B4-BE49-F238E27FC236}">
                  <a16:creationId xmlns:a16="http://schemas.microsoft.com/office/drawing/2014/main" id="{585A0FB8-5B85-4507-B37D-0ADD909FA3A8}"/>
                </a:ext>
              </a:extLst>
            </p:cNvPr>
            <p:cNvSpPr>
              <a:spLocks/>
            </p:cNvSpPr>
            <p:nvPr/>
          </p:nvSpPr>
          <p:spPr bwMode="auto">
            <a:xfrm>
              <a:off x="16837025" y="844551"/>
              <a:ext cx="9796463" cy="9294812"/>
            </a:xfrm>
            <a:custGeom>
              <a:avLst/>
              <a:gdLst>
                <a:gd name="T0" fmla="*/ 889 w 1080"/>
                <a:gd name="T1" fmla="*/ 637 h 1027"/>
                <a:gd name="T2" fmla="*/ 446 w 1080"/>
                <a:gd name="T3" fmla="*/ 232 h 1027"/>
                <a:gd name="T4" fmla="*/ 167 w 1080"/>
                <a:gd name="T5" fmla="*/ 163 h 1027"/>
                <a:gd name="T6" fmla="*/ 149 w 1080"/>
                <a:gd name="T7" fmla="*/ 81 h 1027"/>
                <a:gd name="T8" fmla="*/ 56 w 1080"/>
                <a:gd name="T9" fmla="*/ 32 h 1027"/>
                <a:gd name="T10" fmla="*/ 18 w 1080"/>
                <a:gd name="T11" fmla="*/ 138 h 1027"/>
                <a:gd name="T12" fmla="*/ 130 w 1080"/>
                <a:gd name="T13" fmla="*/ 358 h 1027"/>
                <a:gd name="T14" fmla="*/ 128 w 1080"/>
                <a:gd name="T15" fmla="*/ 413 h 1027"/>
                <a:gd name="T16" fmla="*/ 190 w 1080"/>
                <a:gd name="T17" fmla="*/ 409 h 1027"/>
                <a:gd name="T18" fmla="*/ 197 w 1080"/>
                <a:gd name="T19" fmla="*/ 409 h 1027"/>
                <a:gd name="T20" fmla="*/ 194 w 1080"/>
                <a:gd name="T21" fmla="*/ 294 h 1027"/>
                <a:gd name="T22" fmla="*/ 176 w 1080"/>
                <a:gd name="T23" fmla="*/ 205 h 1027"/>
                <a:gd name="T24" fmla="*/ 304 w 1080"/>
                <a:gd name="T25" fmla="*/ 329 h 1027"/>
                <a:gd name="T26" fmla="*/ 637 w 1080"/>
                <a:gd name="T27" fmla="*/ 824 h 1027"/>
                <a:gd name="T28" fmla="*/ 1080 w 1080"/>
                <a:gd name="T29" fmla="*/ 998 h 1027"/>
                <a:gd name="T30" fmla="*/ 889 w 1080"/>
                <a:gd name="T31" fmla="*/ 637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0" h="1027">
                  <a:moveTo>
                    <a:pt x="889" y="637"/>
                  </a:moveTo>
                  <a:cubicBezTo>
                    <a:pt x="783" y="394"/>
                    <a:pt x="669" y="306"/>
                    <a:pt x="446" y="232"/>
                  </a:cubicBezTo>
                  <a:cubicBezTo>
                    <a:pt x="301" y="185"/>
                    <a:pt x="231" y="171"/>
                    <a:pt x="167" y="163"/>
                  </a:cubicBezTo>
                  <a:cubicBezTo>
                    <a:pt x="160" y="134"/>
                    <a:pt x="154" y="105"/>
                    <a:pt x="149" y="81"/>
                  </a:cubicBezTo>
                  <a:cubicBezTo>
                    <a:pt x="137" y="18"/>
                    <a:pt x="113" y="0"/>
                    <a:pt x="56" y="32"/>
                  </a:cubicBezTo>
                  <a:cubicBezTo>
                    <a:pt x="0" y="65"/>
                    <a:pt x="4" y="98"/>
                    <a:pt x="18" y="138"/>
                  </a:cubicBezTo>
                  <a:cubicBezTo>
                    <a:pt x="33" y="178"/>
                    <a:pt x="130" y="284"/>
                    <a:pt x="130" y="358"/>
                  </a:cubicBezTo>
                  <a:cubicBezTo>
                    <a:pt x="130" y="380"/>
                    <a:pt x="129" y="398"/>
                    <a:pt x="128" y="413"/>
                  </a:cubicBezTo>
                  <a:cubicBezTo>
                    <a:pt x="147" y="410"/>
                    <a:pt x="167" y="409"/>
                    <a:pt x="190" y="409"/>
                  </a:cubicBezTo>
                  <a:cubicBezTo>
                    <a:pt x="192" y="409"/>
                    <a:pt x="194" y="409"/>
                    <a:pt x="197" y="409"/>
                  </a:cubicBezTo>
                  <a:cubicBezTo>
                    <a:pt x="199" y="375"/>
                    <a:pt x="200" y="331"/>
                    <a:pt x="194" y="294"/>
                  </a:cubicBezTo>
                  <a:cubicBezTo>
                    <a:pt x="189" y="267"/>
                    <a:pt x="183" y="237"/>
                    <a:pt x="176" y="205"/>
                  </a:cubicBezTo>
                  <a:cubicBezTo>
                    <a:pt x="209" y="232"/>
                    <a:pt x="253" y="272"/>
                    <a:pt x="304" y="329"/>
                  </a:cubicBezTo>
                  <a:cubicBezTo>
                    <a:pt x="426" y="466"/>
                    <a:pt x="428" y="620"/>
                    <a:pt x="637" y="824"/>
                  </a:cubicBezTo>
                  <a:cubicBezTo>
                    <a:pt x="848" y="1027"/>
                    <a:pt x="1080" y="998"/>
                    <a:pt x="1080" y="998"/>
                  </a:cubicBezTo>
                  <a:cubicBezTo>
                    <a:pt x="1080" y="998"/>
                    <a:pt x="996" y="880"/>
                    <a:pt x="889" y="6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8" name="Group 47">
            <a:extLst>
              <a:ext uri="{FF2B5EF4-FFF2-40B4-BE49-F238E27FC236}">
                <a16:creationId xmlns:a16="http://schemas.microsoft.com/office/drawing/2014/main" id="{D3DF9BA2-6855-4D87-806B-8734F71B1C01}"/>
              </a:ext>
            </a:extLst>
          </p:cNvPr>
          <p:cNvGrpSpPr>
            <a:grpSpLocks noChangeAspect="1"/>
          </p:cNvGrpSpPr>
          <p:nvPr userDrawn="1"/>
        </p:nvGrpSpPr>
        <p:grpSpPr>
          <a:xfrm>
            <a:off x="8360939" y="3087969"/>
            <a:ext cx="1099213" cy="656411"/>
            <a:chOff x="4076700" y="3109913"/>
            <a:chExt cx="29556075" cy="17649826"/>
          </a:xfrm>
          <a:solidFill>
            <a:schemeClr val="accent1"/>
          </a:solidFill>
        </p:grpSpPr>
        <p:sp>
          <p:nvSpPr>
            <p:cNvPr id="49" name="Oval 79">
              <a:extLst>
                <a:ext uri="{FF2B5EF4-FFF2-40B4-BE49-F238E27FC236}">
                  <a16:creationId xmlns:a16="http://schemas.microsoft.com/office/drawing/2014/main" id="{0EDB5534-55EF-4709-94FE-89BAD5020763}"/>
                </a:ext>
              </a:extLst>
            </p:cNvPr>
            <p:cNvSpPr>
              <a:spLocks noChangeArrowheads="1"/>
            </p:cNvSpPr>
            <p:nvPr/>
          </p:nvSpPr>
          <p:spPr bwMode="auto">
            <a:xfrm>
              <a:off x="16084550" y="3109913"/>
              <a:ext cx="5476875" cy="54578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Oval 80">
              <a:extLst>
                <a:ext uri="{FF2B5EF4-FFF2-40B4-BE49-F238E27FC236}">
                  <a16:creationId xmlns:a16="http://schemas.microsoft.com/office/drawing/2014/main" id="{2FB96397-666E-4BB2-8463-32DA221B1730}"/>
                </a:ext>
              </a:extLst>
            </p:cNvPr>
            <p:cNvSpPr>
              <a:spLocks noChangeArrowheads="1"/>
            </p:cNvSpPr>
            <p:nvPr/>
          </p:nvSpPr>
          <p:spPr bwMode="auto">
            <a:xfrm>
              <a:off x="8512175" y="6249988"/>
              <a:ext cx="5476875" cy="54673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Oval 81">
              <a:extLst>
                <a:ext uri="{FF2B5EF4-FFF2-40B4-BE49-F238E27FC236}">
                  <a16:creationId xmlns:a16="http://schemas.microsoft.com/office/drawing/2014/main" id="{A470FB19-4268-443F-895C-FA69B5C55607}"/>
                </a:ext>
              </a:extLst>
            </p:cNvPr>
            <p:cNvSpPr>
              <a:spLocks noChangeArrowheads="1"/>
            </p:cNvSpPr>
            <p:nvPr/>
          </p:nvSpPr>
          <p:spPr bwMode="auto">
            <a:xfrm>
              <a:off x="23656925" y="6249988"/>
              <a:ext cx="5468938" cy="54673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82">
              <a:extLst>
                <a:ext uri="{FF2B5EF4-FFF2-40B4-BE49-F238E27FC236}">
                  <a16:creationId xmlns:a16="http://schemas.microsoft.com/office/drawing/2014/main" id="{E3123D05-6C89-403E-AB97-5CCA49403466}"/>
                </a:ext>
              </a:extLst>
            </p:cNvPr>
            <p:cNvSpPr>
              <a:spLocks noEditPoints="1"/>
            </p:cNvSpPr>
            <p:nvPr/>
          </p:nvSpPr>
          <p:spPr bwMode="auto">
            <a:xfrm>
              <a:off x="4076700" y="9074151"/>
              <a:ext cx="29556075" cy="11685588"/>
            </a:xfrm>
            <a:custGeom>
              <a:avLst/>
              <a:gdLst>
                <a:gd name="T0" fmla="*/ 3150 w 3259"/>
                <a:gd name="T1" fmla="*/ 901 h 1291"/>
                <a:gd name="T2" fmla="*/ 2982 w 3259"/>
                <a:gd name="T3" fmla="*/ 665 h 1291"/>
                <a:gd name="T4" fmla="*/ 2713 w 3259"/>
                <a:gd name="T5" fmla="*/ 396 h 1291"/>
                <a:gd name="T6" fmla="*/ 2543 w 3259"/>
                <a:gd name="T7" fmla="*/ 347 h 1291"/>
                <a:gd name="T8" fmla="*/ 2363 w 3259"/>
                <a:gd name="T9" fmla="*/ 348 h 1291"/>
                <a:gd name="T10" fmla="*/ 2211 w 3259"/>
                <a:gd name="T11" fmla="*/ 398 h 1291"/>
                <a:gd name="T12" fmla="*/ 2147 w 3259"/>
                <a:gd name="T13" fmla="*/ 317 h 1291"/>
                <a:gd name="T14" fmla="*/ 1878 w 3259"/>
                <a:gd name="T15" fmla="*/ 48 h 1291"/>
                <a:gd name="T16" fmla="*/ 1708 w 3259"/>
                <a:gd name="T17" fmla="*/ 0 h 1291"/>
                <a:gd name="T18" fmla="*/ 1529 w 3259"/>
                <a:gd name="T19" fmla="*/ 1 h 1291"/>
                <a:gd name="T20" fmla="*/ 1269 w 3259"/>
                <a:gd name="T21" fmla="*/ 140 h 1291"/>
                <a:gd name="T22" fmla="*/ 1084 w 3259"/>
                <a:gd name="T23" fmla="*/ 353 h 1291"/>
                <a:gd name="T24" fmla="*/ 1044 w 3259"/>
                <a:gd name="T25" fmla="*/ 396 h 1291"/>
                <a:gd name="T26" fmla="*/ 874 w 3259"/>
                <a:gd name="T27" fmla="*/ 347 h 1291"/>
                <a:gd name="T28" fmla="*/ 694 w 3259"/>
                <a:gd name="T29" fmla="*/ 348 h 1291"/>
                <a:gd name="T30" fmla="*/ 435 w 3259"/>
                <a:gd name="T31" fmla="*/ 488 h 1291"/>
                <a:gd name="T32" fmla="*/ 249 w 3259"/>
                <a:gd name="T33" fmla="*/ 701 h 1291"/>
                <a:gd name="T34" fmla="*/ 46 w 3259"/>
                <a:gd name="T35" fmla="*/ 1031 h 1291"/>
                <a:gd name="T36" fmla="*/ 181 w 3259"/>
                <a:gd name="T37" fmla="*/ 1247 h 1291"/>
                <a:gd name="T38" fmla="*/ 247 w 3259"/>
                <a:gd name="T39" fmla="*/ 1112 h 1291"/>
                <a:gd name="T40" fmla="*/ 413 w 3259"/>
                <a:gd name="T41" fmla="*/ 826 h 1291"/>
                <a:gd name="T42" fmla="*/ 487 w 3259"/>
                <a:gd name="T43" fmla="*/ 738 h 1291"/>
                <a:gd name="T44" fmla="*/ 1101 w 3259"/>
                <a:gd name="T45" fmla="*/ 1291 h 1291"/>
                <a:gd name="T46" fmla="*/ 1177 w 3259"/>
                <a:gd name="T47" fmla="*/ 826 h 1291"/>
                <a:gd name="T48" fmla="*/ 1311 w 3259"/>
                <a:gd name="T49" fmla="*/ 1033 h 1291"/>
                <a:gd name="T50" fmla="*/ 1321 w 3259"/>
                <a:gd name="T51" fmla="*/ 1291 h 1291"/>
                <a:gd name="T52" fmla="*/ 1593 w 3259"/>
                <a:gd name="T53" fmla="*/ 1183 h 1291"/>
                <a:gd name="T54" fmla="*/ 1665 w 3259"/>
                <a:gd name="T55" fmla="*/ 1291 h 1291"/>
                <a:gd name="T56" fmla="*/ 1936 w 3259"/>
                <a:gd name="T57" fmla="*/ 1059 h 1291"/>
                <a:gd name="T58" fmla="*/ 2082 w 3259"/>
                <a:gd name="T59" fmla="*/ 826 h 1291"/>
                <a:gd name="T60" fmla="*/ 2156 w 3259"/>
                <a:gd name="T61" fmla="*/ 738 h 1291"/>
                <a:gd name="T62" fmla="*/ 2771 w 3259"/>
                <a:gd name="T63" fmla="*/ 1291 h 1291"/>
                <a:gd name="T64" fmla="*/ 2847 w 3259"/>
                <a:gd name="T65" fmla="*/ 826 h 1291"/>
                <a:gd name="T66" fmla="*/ 2980 w 3259"/>
                <a:gd name="T67" fmla="*/ 1033 h 1291"/>
                <a:gd name="T68" fmla="*/ 3049 w 3259"/>
                <a:gd name="T69" fmla="*/ 1213 h 1291"/>
                <a:gd name="T70" fmla="*/ 3199 w 3259"/>
                <a:gd name="T71" fmla="*/ 1232 h 1291"/>
                <a:gd name="T72" fmla="*/ 1204 w 3259"/>
                <a:gd name="T73" fmla="*/ 538 h 1291"/>
                <a:gd name="T74" fmla="*/ 1247 w 3259"/>
                <a:gd name="T75" fmla="*/ 479 h 1291"/>
                <a:gd name="T76" fmla="*/ 1321 w 3259"/>
                <a:gd name="T77" fmla="*/ 676 h 1291"/>
                <a:gd name="T78" fmla="*/ 1204 w 3259"/>
                <a:gd name="T79" fmla="*/ 538 h 1291"/>
                <a:gd name="T80" fmla="*/ 1936 w 3259"/>
                <a:gd name="T81" fmla="*/ 679 h 1291"/>
                <a:gd name="T82" fmla="*/ 2012 w 3259"/>
                <a:gd name="T83" fmla="*/ 479 h 1291"/>
                <a:gd name="T84" fmla="*/ 2055 w 3259"/>
                <a:gd name="T85" fmla="*/ 538 h 1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9" h="1291">
                  <a:moveTo>
                    <a:pt x="3213" y="1031"/>
                  </a:moveTo>
                  <a:cubicBezTo>
                    <a:pt x="3194" y="972"/>
                    <a:pt x="3150" y="901"/>
                    <a:pt x="3150" y="901"/>
                  </a:cubicBezTo>
                  <a:cubicBezTo>
                    <a:pt x="3114" y="842"/>
                    <a:pt x="3060" y="760"/>
                    <a:pt x="3010" y="701"/>
                  </a:cubicBezTo>
                  <a:cubicBezTo>
                    <a:pt x="3010" y="701"/>
                    <a:pt x="2992" y="679"/>
                    <a:pt x="2982" y="665"/>
                  </a:cubicBezTo>
                  <a:cubicBezTo>
                    <a:pt x="2936" y="604"/>
                    <a:pt x="2871" y="535"/>
                    <a:pt x="2825" y="488"/>
                  </a:cubicBezTo>
                  <a:cubicBezTo>
                    <a:pt x="2825" y="488"/>
                    <a:pt x="2766" y="429"/>
                    <a:pt x="2713" y="396"/>
                  </a:cubicBezTo>
                  <a:cubicBezTo>
                    <a:pt x="2645" y="357"/>
                    <a:pt x="2596" y="347"/>
                    <a:pt x="2564" y="348"/>
                  </a:cubicBezTo>
                  <a:cubicBezTo>
                    <a:pt x="2557" y="348"/>
                    <a:pt x="2550" y="347"/>
                    <a:pt x="2543" y="347"/>
                  </a:cubicBezTo>
                  <a:cubicBezTo>
                    <a:pt x="2384" y="347"/>
                    <a:pt x="2384" y="347"/>
                    <a:pt x="2384" y="347"/>
                  </a:cubicBezTo>
                  <a:cubicBezTo>
                    <a:pt x="2377" y="347"/>
                    <a:pt x="2370" y="348"/>
                    <a:pt x="2363" y="348"/>
                  </a:cubicBezTo>
                  <a:cubicBezTo>
                    <a:pt x="2331" y="348"/>
                    <a:pt x="2283" y="357"/>
                    <a:pt x="2215" y="396"/>
                  </a:cubicBezTo>
                  <a:cubicBezTo>
                    <a:pt x="2214" y="397"/>
                    <a:pt x="2213" y="398"/>
                    <a:pt x="2211" y="398"/>
                  </a:cubicBezTo>
                  <a:cubicBezTo>
                    <a:pt x="2199" y="382"/>
                    <a:pt x="2187" y="367"/>
                    <a:pt x="2176" y="353"/>
                  </a:cubicBezTo>
                  <a:cubicBezTo>
                    <a:pt x="2176" y="353"/>
                    <a:pt x="2158" y="331"/>
                    <a:pt x="2147" y="317"/>
                  </a:cubicBezTo>
                  <a:cubicBezTo>
                    <a:pt x="2102" y="257"/>
                    <a:pt x="2037" y="187"/>
                    <a:pt x="1990" y="140"/>
                  </a:cubicBezTo>
                  <a:cubicBezTo>
                    <a:pt x="1990" y="140"/>
                    <a:pt x="1931" y="81"/>
                    <a:pt x="1878" y="48"/>
                  </a:cubicBezTo>
                  <a:cubicBezTo>
                    <a:pt x="1810" y="9"/>
                    <a:pt x="1761" y="0"/>
                    <a:pt x="1729" y="1"/>
                  </a:cubicBezTo>
                  <a:cubicBezTo>
                    <a:pt x="1722" y="0"/>
                    <a:pt x="1715" y="0"/>
                    <a:pt x="1708" y="0"/>
                  </a:cubicBezTo>
                  <a:cubicBezTo>
                    <a:pt x="1549" y="0"/>
                    <a:pt x="1549" y="0"/>
                    <a:pt x="1549" y="0"/>
                  </a:cubicBezTo>
                  <a:cubicBezTo>
                    <a:pt x="1542" y="0"/>
                    <a:pt x="1536" y="0"/>
                    <a:pt x="1529" y="1"/>
                  </a:cubicBezTo>
                  <a:cubicBezTo>
                    <a:pt x="1497" y="0"/>
                    <a:pt x="1448" y="9"/>
                    <a:pt x="1381" y="48"/>
                  </a:cubicBezTo>
                  <a:cubicBezTo>
                    <a:pt x="1328" y="81"/>
                    <a:pt x="1269" y="140"/>
                    <a:pt x="1269" y="140"/>
                  </a:cubicBezTo>
                  <a:cubicBezTo>
                    <a:pt x="1222" y="187"/>
                    <a:pt x="1157" y="257"/>
                    <a:pt x="1112" y="317"/>
                  </a:cubicBezTo>
                  <a:cubicBezTo>
                    <a:pt x="1101" y="331"/>
                    <a:pt x="1084" y="353"/>
                    <a:pt x="1084" y="353"/>
                  </a:cubicBezTo>
                  <a:cubicBezTo>
                    <a:pt x="1072" y="367"/>
                    <a:pt x="1060" y="382"/>
                    <a:pt x="1048" y="398"/>
                  </a:cubicBezTo>
                  <a:cubicBezTo>
                    <a:pt x="1046" y="398"/>
                    <a:pt x="1045" y="397"/>
                    <a:pt x="1044" y="396"/>
                  </a:cubicBezTo>
                  <a:cubicBezTo>
                    <a:pt x="975" y="357"/>
                    <a:pt x="927" y="347"/>
                    <a:pt x="895" y="348"/>
                  </a:cubicBezTo>
                  <a:cubicBezTo>
                    <a:pt x="888" y="348"/>
                    <a:pt x="881" y="347"/>
                    <a:pt x="874" y="347"/>
                  </a:cubicBezTo>
                  <a:cubicBezTo>
                    <a:pt x="715" y="347"/>
                    <a:pt x="715" y="347"/>
                    <a:pt x="715" y="347"/>
                  </a:cubicBezTo>
                  <a:cubicBezTo>
                    <a:pt x="708" y="347"/>
                    <a:pt x="701" y="348"/>
                    <a:pt x="694" y="348"/>
                  </a:cubicBezTo>
                  <a:cubicBezTo>
                    <a:pt x="662" y="348"/>
                    <a:pt x="614" y="357"/>
                    <a:pt x="546" y="396"/>
                  </a:cubicBezTo>
                  <a:cubicBezTo>
                    <a:pt x="493" y="429"/>
                    <a:pt x="435" y="488"/>
                    <a:pt x="435" y="488"/>
                  </a:cubicBezTo>
                  <a:cubicBezTo>
                    <a:pt x="388" y="535"/>
                    <a:pt x="323" y="604"/>
                    <a:pt x="278" y="665"/>
                  </a:cubicBezTo>
                  <a:cubicBezTo>
                    <a:pt x="267" y="679"/>
                    <a:pt x="249" y="701"/>
                    <a:pt x="249" y="701"/>
                  </a:cubicBezTo>
                  <a:cubicBezTo>
                    <a:pt x="199" y="760"/>
                    <a:pt x="145" y="842"/>
                    <a:pt x="109" y="901"/>
                  </a:cubicBezTo>
                  <a:cubicBezTo>
                    <a:pt x="109" y="901"/>
                    <a:pt x="65" y="972"/>
                    <a:pt x="46" y="1031"/>
                  </a:cubicBezTo>
                  <a:cubicBezTo>
                    <a:pt x="0" y="1188"/>
                    <a:pt x="60" y="1232"/>
                    <a:pt x="60" y="1232"/>
                  </a:cubicBezTo>
                  <a:cubicBezTo>
                    <a:pt x="107" y="1281"/>
                    <a:pt x="157" y="1262"/>
                    <a:pt x="181" y="1247"/>
                  </a:cubicBezTo>
                  <a:cubicBezTo>
                    <a:pt x="195" y="1238"/>
                    <a:pt x="205" y="1224"/>
                    <a:pt x="211" y="1213"/>
                  </a:cubicBezTo>
                  <a:cubicBezTo>
                    <a:pt x="219" y="1204"/>
                    <a:pt x="236" y="1149"/>
                    <a:pt x="247" y="1112"/>
                  </a:cubicBezTo>
                  <a:cubicBezTo>
                    <a:pt x="263" y="1065"/>
                    <a:pt x="279" y="1033"/>
                    <a:pt x="279" y="1033"/>
                  </a:cubicBezTo>
                  <a:cubicBezTo>
                    <a:pt x="324" y="947"/>
                    <a:pt x="382" y="866"/>
                    <a:pt x="413" y="826"/>
                  </a:cubicBezTo>
                  <a:cubicBezTo>
                    <a:pt x="413" y="826"/>
                    <a:pt x="413" y="826"/>
                    <a:pt x="413" y="826"/>
                  </a:cubicBezTo>
                  <a:cubicBezTo>
                    <a:pt x="413" y="826"/>
                    <a:pt x="442" y="788"/>
                    <a:pt x="487" y="738"/>
                  </a:cubicBezTo>
                  <a:cubicBezTo>
                    <a:pt x="487" y="1291"/>
                    <a:pt x="487" y="1291"/>
                    <a:pt x="487" y="1291"/>
                  </a:cubicBezTo>
                  <a:cubicBezTo>
                    <a:pt x="1101" y="1291"/>
                    <a:pt x="1101" y="1291"/>
                    <a:pt x="1101" y="1291"/>
                  </a:cubicBezTo>
                  <a:cubicBezTo>
                    <a:pt x="1101" y="736"/>
                    <a:pt x="1101" y="736"/>
                    <a:pt x="1101" y="736"/>
                  </a:cubicBezTo>
                  <a:cubicBezTo>
                    <a:pt x="1147" y="787"/>
                    <a:pt x="1177" y="826"/>
                    <a:pt x="1177" y="826"/>
                  </a:cubicBezTo>
                  <a:cubicBezTo>
                    <a:pt x="1178" y="826"/>
                    <a:pt x="1178" y="826"/>
                    <a:pt x="1178" y="826"/>
                  </a:cubicBezTo>
                  <a:cubicBezTo>
                    <a:pt x="1208" y="866"/>
                    <a:pt x="1266" y="947"/>
                    <a:pt x="1311" y="1033"/>
                  </a:cubicBezTo>
                  <a:cubicBezTo>
                    <a:pt x="1311" y="1033"/>
                    <a:pt x="1315" y="1041"/>
                    <a:pt x="1321" y="1055"/>
                  </a:cubicBezTo>
                  <a:cubicBezTo>
                    <a:pt x="1321" y="1291"/>
                    <a:pt x="1321" y="1291"/>
                    <a:pt x="1321" y="1291"/>
                  </a:cubicBezTo>
                  <a:cubicBezTo>
                    <a:pt x="1593" y="1291"/>
                    <a:pt x="1593" y="1291"/>
                    <a:pt x="1593" y="1291"/>
                  </a:cubicBezTo>
                  <a:cubicBezTo>
                    <a:pt x="1593" y="1183"/>
                    <a:pt x="1593" y="1183"/>
                    <a:pt x="1593" y="1183"/>
                  </a:cubicBezTo>
                  <a:cubicBezTo>
                    <a:pt x="1665" y="1183"/>
                    <a:pt x="1665" y="1183"/>
                    <a:pt x="1665" y="1183"/>
                  </a:cubicBezTo>
                  <a:cubicBezTo>
                    <a:pt x="1665" y="1291"/>
                    <a:pt x="1665" y="1291"/>
                    <a:pt x="1665" y="1291"/>
                  </a:cubicBezTo>
                  <a:cubicBezTo>
                    <a:pt x="1936" y="1291"/>
                    <a:pt x="1936" y="1291"/>
                    <a:pt x="1936" y="1291"/>
                  </a:cubicBezTo>
                  <a:cubicBezTo>
                    <a:pt x="1936" y="1059"/>
                    <a:pt x="1936" y="1059"/>
                    <a:pt x="1936" y="1059"/>
                  </a:cubicBezTo>
                  <a:cubicBezTo>
                    <a:pt x="1943" y="1043"/>
                    <a:pt x="1948" y="1033"/>
                    <a:pt x="1948" y="1033"/>
                  </a:cubicBezTo>
                  <a:cubicBezTo>
                    <a:pt x="1993" y="947"/>
                    <a:pt x="2051" y="866"/>
                    <a:pt x="2082" y="826"/>
                  </a:cubicBezTo>
                  <a:cubicBezTo>
                    <a:pt x="2082" y="826"/>
                    <a:pt x="2082" y="826"/>
                    <a:pt x="2082" y="826"/>
                  </a:cubicBezTo>
                  <a:cubicBezTo>
                    <a:pt x="2082" y="826"/>
                    <a:pt x="2111" y="788"/>
                    <a:pt x="2156" y="738"/>
                  </a:cubicBezTo>
                  <a:cubicBezTo>
                    <a:pt x="2156" y="1291"/>
                    <a:pt x="2156" y="1291"/>
                    <a:pt x="2156" y="1291"/>
                  </a:cubicBezTo>
                  <a:cubicBezTo>
                    <a:pt x="2771" y="1291"/>
                    <a:pt x="2771" y="1291"/>
                    <a:pt x="2771" y="1291"/>
                  </a:cubicBezTo>
                  <a:cubicBezTo>
                    <a:pt x="2771" y="736"/>
                    <a:pt x="2771" y="736"/>
                    <a:pt x="2771" y="736"/>
                  </a:cubicBezTo>
                  <a:cubicBezTo>
                    <a:pt x="2816" y="787"/>
                    <a:pt x="2847" y="826"/>
                    <a:pt x="2847" y="826"/>
                  </a:cubicBezTo>
                  <a:cubicBezTo>
                    <a:pt x="2847" y="826"/>
                    <a:pt x="2847" y="826"/>
                    <a:pt x="2847" y="826"/>
                  </a:cubicBezTo>
                  <a:cubicBezTo>
                    <a:pt x="2877" y="866"/>
                    <a:pt x="2935" y="947"/>
                    <a:pt x="2980" y="1033"/>
                  </a:cubicBezTo>
                  <a:cubicBezTo>
                    <a:pt x="2981" y="1033"/>
                    <a:pt x="2996" y="1065"/>
                    <a:pt x="3012" y="1112"/>
                  </a:cubicBezTo>
                  <a:cubicBezTo>
                    <a:pt x="3023" y="1149"/>
                    <a:pt x="3040" y="1204"/>
                    <a:pt x="3049" y="1213"/>
                  </a:cubicBezTo>
                  <a:cubicBezTo>
                    <a:pt x="3055" y="1224"/>
                    <a:pt x="3065" y="1238"/>
                    <a:pt x="3078" y="1247"/>
                  </a:cubicBezTo>
                  <a:cubicBezTo>
                    <a:pt x="3103" y="1262"/>
                    <a:pt x="3152" y="1281"/>
                    <a:pt x="3199" y="1232"/>
                  </a:cubicBezTo>
                  <a:cubicBezTo>
                    <a:pt x="3199" y="1232"/>
                    <a:pt x="3259" y="1188"/>
                    <a:pt x="3213" y="1031"/>
                  </a:cubicBezTo>
                  <a:close/>
                  <a:moveTo>
                    <a:pt x="1204" y="538"/>
                  </a:moveTo>
                  <a:cubicBezTo>
                    <a:pt x="1221" y="514"/>
                    <a:pt x="1236" y="493"/>
                    <a:pt x="1247" y="479"/>
                  </a:cubicBezTo>
                  <a:cubicBezTo>
                    <a:pt x="1247" y="479"/>
                    <a:pt x="1247" y="479"/>
                    <a:pt x="1247" y="479"/>
                  </a:cubicBezTo>
                  <a:cubicBezTo>
                    <a:pt x="1247" y="479"/>
                    <a:pt x="1277" y="440"/>
                    <a:pt x="1321" y="390"/>
                  </a:cubicBezTo>
                  <a:cubicBezTo>
                    <a:pt x="1321" y="676"/>
                    <a:pt x="1321" y="676"/>
                    <a:pt x="1321" y="676"/>
                  </a:cubicBezTo>
                  <a:cubicBezTo>
                    <a:pt x="1318" y="672"/>
                    <a:pt x="1315" y="668"/>
                    <a:pt x="1313" y="665"/>
                  </a:cubicBezTo>
                  <a:cubicBezTo>
                    <a:pt x="1282" y="623"/>
                    <a:pt x="1241" y="578"/>
                    <a:pt x="1204" y="538"/>
                  </a:cubicBezTo>
                  <a:close/>
                  <a:moveTo>
                    <a:pt x="1947" y="665"/>
                  </a:moveTo>
                  <a:cubicBezTo>
                    <a:pt x="1944" y="669"/>
                    <a:pt x="1940" y="674"/>
                    <a:pt x="1936" y="679"/>
                  </a:cubicBezTo>
                  <a:cubicBezTo>
                    <a:pt x="1936" y="388"/>
                    <a:pt x="1936" y="388"/>
                    <a:pt x="1936" y="388"/>
                  </a:cubicBezTo>
                  <a:cubicBezTo>
                    <a:pt x="1982" y="439"/>
                    <a:pt x="2012" y="479"/>
                    <a:pt x="2012" y="479"/>
                  </a:cubicBezTo>
                  <a:cubicBezTo>
                    <a:pt x="2012" y="479"/>
                    <a:pt x="2012" y="479"/>
                    <a:pt x="2012" y="479"/>
                  </a:cubicBezTo>
                  <a:cubicBezTo>
                    <a:pt x="2023" y="493"/>
                    <a:pt x="2038" y="514"/>
                    <a:pt x="2055" y="538"/>
                  </a:cubicBezTo>
                  <a:cubicBezTo>
                    <a:pt x="2018" y="578"/>
                    <a:pt x="1978" y="623"/>
                    <a:pt x="1947" y="6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3" name="Group 52">
            <a:extLst>
              <a:ext uri="{FF2B5EF4-FFF2-40B4-BE49-F238E27FC236}">
                <a16:creationId xmlns:a16="http://schemas.microsoft.com/office/drawing/2014/main" id="{9776327D-6B53-444D-B15C-622E8ADD2E87}"/>
              </a:ext>
            </a:extLst>
          </p:cNvPr>
          <p:cNvGrpSpPr>
            <a:grpSpLocks noChangeAspect="1"/>
          </p:cNvGrpSpPr>
          <p:nvPr userDrawn="1"/>
        </p:nvGrpSpPr>
        <p:grpSpPr>
          <a:xfrm>
            <a:off x="4932550" y="942430"/>
            <a:ext cx="706988" cy="656411"/>
            <a:chOff x="8899525" y="2411413"/>
            <a:chExt cx="20326351" cy="18872199"/>
          </a:xfrm>
          <a:solidFill>
            <a:schemeClr val="accent1"/>
          </a:solidFill>
        </p:grpSpPr>
        <p:sp>
          <p:nvSpPr>
            <p:cNvPr id="54" name="Freeform 86">
              <a:extLst>
                <a:ext uri="{FF2B5EF4-FFF2-40B4-BE49-F238E27FC236}">
                  <a16:creationId xmlns:a16="http://schemas.microsoft.com/office/drawing/2014/main" id="{89D7DCC4-0540-414A-85EF-6EA2E640C425}"/>
                </a:ext>
              </a:extLst>
            </p:cNvPr>
            <p:cNvSpPr>
              <a:spLocks/>
            </p:cNvSpPr>
            <p:nvPr/>
          </p:nvSpPr>
          <p:spPr bwMode="auto">
            <a:xfrm>
              <a:off x="8899525" y="8023225"/>
              <a:ext cx="13949363" cy="13260387"/>
            </a:xfrm>
            <a:custGeom>
              <a:avLst/>
              <a:gdLst>
                <a:gd name="T0" fmla="*/ 1245 w 1538"/>
                <a:gd name="T1" fmla="*/ 402 h 1465"/>
                <a:gd name="T2" fmla="*/ 1519 w 1538"/>
                <a:gd name="T3" fmla="*/ 879 h 1465"/>
                <a:gd name="T4" fmla="*/ 1065 w 1538"/>
                <a:gd name="T5" fmla="*/ 1220 h 1465"/>
                <a:gd name="T6" fmla="*/ 622 w 1538"/>
                <a:gd name="T7" fmla="*/ 1099 h 1465"/>
                <a:gd name="T8" fmla="*/ 464 w 1538"/>
                <a:gd name="T9" fmla="*/ 1225 h 1465"/>
                <a:gd name="T10" fmla="*/ 242 w 1538"/>
                <a:gd name="T11" fmla="*/ 1298 h 1465"/>
                <a:gd name="T12" fmla="*/ 132 w 1538"/>
                <a:gd name="T13" fmla="*/ 1404 h 1465"/>
                <a:gd name="T14" fmla="*/ 0 w 1538"/>
                <a:gd name="T15" fmla="*/ 1452 h 1465"/>
                <a:gd name="T16" fmla="*/ 89 w 1538"/>
                <a:gd name="T17" fmla="*/ 1349 h 1465"/>
                <a:gd name="T18" fmla="*/ 153 w 1538"/>
                <a:gd name="T19" fmla="*/ 1245 h 1465"/>
                <a:gd name="T20" fmla="*/ 368 w 1538"/>
                <a:gd name="T21" fmla="*/ 1066 h 1465"/>
                <a:gd name="T22" fmla="*/ 411 w 1538"/>
                <a:gd name="T23" fmla="*/ 869 h 1465"/>
                <a:gd name="T24" fmla="*/ 275 w 1538"/>
                <a:gd name="T25" fmla="*/ 437 h 1465"/>
                <a:gd name="T26" fmla="*/ 505 w 1538"/>
                <a:gd name="T27" fmla="*/ 77 h 1465"/>
                <a:gd name="T28" fmla="*/ 972 w 1538"/>
                <a:gd name="T29" fmla="*/ 146 h 1465"/>
                <a:gd name="T30" fmla="*/ 1245 w 1538"/>
                <a:gd name="T31" fmla="*/ 402 h 1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8" h="1465">
                  <a:moveTo>
                    <a:pt x="1245" y="402"/>
                  </a:moveTo>
                  <a:cubicBezTo>
                    <a:pt x="1307" y="460"/>
                    <a:pt x="1538" y="626"/>
                    <a:pt x="1519" y="879"/>
                  </a:cubicBezTo>
                  <a:cubicBezTo>
                    <a:pt x="1505" y="1057"/>
                    <a:pt x="1372" y="1239"/>
                    <a:pt x="1065" y="1220"/>
                  </a:cubicBezTo>
                  <a:cubicBezTo>
                    <a:pt x="834" y="1206"/>
                    <a:pt x="717" y="1094"/>
                    <a:pt x="622" y="1099"/>
                  </a:cubicBezTo>
                  <a:cubicBezTo>
                    <a:pt x="574" y="1102"/>
                    <a:pt x="541" y="1177"/>
                    <a:pt x="464" y="1225"/>
                  </a:cubicBezTo>
                  <a:cubicBezTo>
                    <a:pt x="412" y="1258"/>
                    <a:pt x="324" y="1257"/>
                    <a:pt x="242" y="1298"/>
                  </a:cubicBezTo>
                  <a:cubicBezTo>
                    <a:pt x="207" y="1316"/>
                    <a:pt x="168" y="1385"/>
                    <a:pt x="132" y="1404"/>
                  </a:cubicBezTo>
                  <a:cubicBezTo>
                    <a:pt x="92" y="1427"/>
                    <a:pt x="1" y="1465"/>
                    <a:pt x="0" y="1452"/>
                  </a:cubicBezTo>
                  <a:cubicBezTo>
                    <a:pt x="0" y="1434"/>
                    <a:pt x="43" y="1396"/>
                    <a:pt x="89" y="1349"/>
                  </a:cubicBezTo>
                  <a:cubicBezTo>
                    <a:pt x="117" y="1320"/>
                    <a:pt x="130" y="1280"/>
                    <a:pt x="153" y="1245"/>
                  </a:cubicBezTo>
                  <a:cubicBezTo>
                    <a:pt x="229" y="1131"/>
                    <a:pt x="335" y="1138"/>
                    <a:pt x="368" y="1066"/>
                  </a:cubicBezTo>
                  <a:cubicBezTo>
                    <a:pt x="401" y="999"/>
                    <a:pt x="419" y="912"/>
                    <a:pt x="411" y="869"/>
                  </a:cubicBezTo>
                  <a:cubicBezTo>
                    <a:pt x="396" y="785"/>
                    <a:pt x="273" y="640"/>
                    <a:pt x="275" y="437"/>
                  </a:cubicBezTo>
                  <a:cubicBezTo>
                    <a:pt x="277" y="314"/>
                    <a:pt x="337" y="162"/>
                    <a:pt x="505" y="77"/>
                  </a:cubicBezTo>
                  <a:cubicBezTo>
                    <a:pt x="656" y="0"/>
                    <a:pt x="865" y="41"/>
                    <a:pt x="972" y="146"/>
                  </a:cubicBezTo>
                  <a:cubicBezTo>
                    <a:pt x="1075" y="245"/>
                    <a:pt x="1208" y="368"/>
                    <a:pt x="1245" y="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87">
              <a:extLst>
                <a:ext uri="{FF2B5EF4-FFF2-40B4-BE49-F238E27FC236}">
                  <a16:creationId xmlns:a16="http://schemas.microsoft.com/office/drawing/2014/main" id="{FA0E003B-1008-49D8-809F-9B7DECC9D7BF}"/>
                </a:ext>
              </a:extLst>
            </p:cNvPr>
            <p:cNvSpPr>
              <a:spLocks/>
            </p:cNvSpPr>
            <p:nvPr/>
          </p:nvSpPr>
          <p:spPr bwMode="auto">
            <a:xfrm>
              <a:off x="19121438" y="2411413"/>
              <a:ext cx="10104438" cy="9051925"/>
            </a:xfrm>
            <a:custGeom>
              <a:avLst/>
              <a:gdLst>
                <a:gd name="T0" fmla="*/ 21 w 1114"/>
                <a:gd name="T1" fmla="*/ 756 h 1000"/>
                <a:gd name="T2" fmla="*/ 80 w 1114"/>
                <a:gd name="T3" fmla="*/ 269 h 1000"/>
                <a:gd name="T4" fmla="*/ 254 w 1114"/>
                <a:gd name="T5" fmla="*/ 344 h 1000"/>
                <a:gd name="T6" fmla="*/ 309 w 1114"/>
                <a:gd name="T7" fmla="*/ 277 h 1000"/>
                <a:gd name="T8" fmla="*/ 485 w 1114"/>
                <a:gd name="T9" fmla="*/ 34 h 1000"/>
                <a:gd name="T10" fmla="*/ 625 w 1114"/>
                <a:gd name="T11" fmla="*/ 210 h 1000"/>
                <a:gd name="T12" fmla="*/ 951 w 1114"/>
                <a:gd name="T13" fmla="*/ 107 h 1000"/>
                <a:gd name="T14" fmla="*/ 829 w 1114"/>
                <a:gd name="T15" fmla="*/ 514 h 1000"/>
                <a:gd name="T16" fmla="*/ 697 w 1114"/>
                <a:gd name="T17" fmla="*/ 600 h 1000"/>
                <a:gd name="T18" fmla="*/ 797 w 1114"/>
                <a:gd name="T19" fmla="*/ 745 h 1000"/>
                <a:gd name="T20" fmla="*/ 499 w 1114"/>
                <a:gd name="T21" fmla="*/ 877 h 1000"/>
                <a:gd name="T22" fmla="*/ 281 w 1114"/>
                <a:gd name="T23" fmla="*/ 965 h 1000"/>
                <a:gd name="T24" fmla="*/ 260 w 1114"/>
                <a:gd name="T25" fmla="*/ 913 h 1000"/>
                <a:gd name="T26" fmla="*/ 488 w 1114"/>
                <a:gd name="T27" fmla="*/ 800 h 1000"/>
                <a:gd name="T28" fmla="*/ 650 w 1114"/>
                <a:gd name="T29" fmla="*/ 759 h 1000"/>
                <a:gd name="T30" fmla="*/ 586 w 1114"/>
                <a:gd name="T31" fmla="*/ 656 h 1000"/>
                <a:gd name="T32" fmla="*/ 584 w 1114"/>
                <a:gd name="T33" fmla="*/ 530 h 1000"/>
                <a:gd name="T34" fmla="*/ 823 w 1114"/>
                <a:gd name="T35" fmla="*/ 370 h 1000"/>
                <a:gd name="T36" fmla="*/ 757 w 1114"/>
                <a:gd name="T37" fmla="*/ 240 h 1000"/>
                <a:gd name="T38" fmla="*/ 588 w 1114"/>
                <a:gd name="T39" fmla="*/ 359 h 1000"/>
                <a:gd name="T40" fmla="*/ 485 w 1114"/>
                <a:gd name="T41" fmla="*/ 193 h 1000"/>
                <a:gd name="T42" fmla="*/ 324 w 1114"/>
                <a:gd name="T43" fmla="*/ 517 h 1000"/>
                <a:gd name="T44" fmla="*/ 195 w 1114"/>
                <a:gd name="T45" fmla="*/ 438 h 1000"/>
                <a:gd name="T46" fmla="*/ 110 w 1114"/>
                <a:gd name="T47" fmla="*/ 428 h 1000"/>
                <a:gd name="T48" fmla="*/ 64 w 1114"/>
                <a:gd name="T49" fmla="*/ 784 h 1000"/>
                <a:gd name="T50" fmla="*/ 21 w 1114"/>
                <a:gd name="T51" fmla="*/ 75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4" h="1000">
                  <a:moveTo>
                    <a:pt x="21" y="756"/>
                  </a:moveTo>
                  <a:cubicBezTo>
                    <a:pt x="7" y="639"/>
                    <a:pt x="0" y="352"/>
                    <a:pt x="80" y="269"/>
                  </a:cubicBezTo>
                  <a:cubicBezTo>
                    <a:pt x="151" y="195"/>
                    <a:pt x="235" y="289"/>
                    <a:pt x="254" y="344"/>
                  </a:cubicBezTo>
                  <a:cubicBezTo>
                    <a:pt x="278" y="413"/>
                    <a:pt x="305" y="297"/>
                    <a:pt x="309" y="277"/>
                  </a:cubicBezTo>
                  <a:cubicBezTo>
                    <a:pt x="321" y="216"/>
                    <a:pt x="338" y="38"/>
                    <a:pt x="485" y="34"/>
                  </a:cubicBezTo>
                  <a:cubicBezTo>
                    <a:pt x="586" y="31"/>
                    <a:pt x="612" y="195"/>
                    <a:pt x="625" y="210"/>
                  </a:cubicBezTo>
                  <a:cubicBezTo>
                    <a:pt x="638" y="226"/>
                    <a:pt x="780" y="0"/>
                    <a:pt x="951" y="107"/>
                  </a:cubicBezTo>
                  <a:cubicBezTo>
                    <a:pt x="1114" y="210"/>
                    <a:pt x="1026" y="410"/>
                    <a:pt x="829" y="514"/>
                  </a:cubicBezTo>
                  <a:cubicBezTo>
                    <a:pt x="731" y="566"/>
                    <a:pt x="687" y="574"/>
                    <a:pt x="697" y="600"/>
                  </a:cubicBezTo>
                  <a:cubicBezTo>
                    <a:pt x="708" y="625"/>
                    <a:pt x="809" y="643"/>
                    <a:pt x="797" y="745"/>
                  </a:cubicBezTo>
                  <a:cubicBezTo>
                    <a:pt x="783" y="874"/>
                    <a:pt x="584" y="881"/>
                    <a:pt x="499" y="877"/>
                  </a:cubicBezTo>
                  <a:cubicBezTo>
                    <a:pt x="437" y="874"/>
                    <a:pt x="351" y="899"/>
                    <a:pt x="281" y="965"/>
                  </a:cubicBezTo>
                  <a:cubicBezTo>
                    <a:pt x="247" y="996"/>
                    <a:pt x="201" y="1000"/>
                    <a:pt x="260" y="913"/>
                  </a:cubicBezTo>
                  <a:cubicBezTo>
                    <a:pt x="320" y="826"/>
                    <a:pt x="428" y="810"/>
                    <a:pt x="488" y="800"/>
                  </a:cubicBezTo>
                  <a:cubicBezTo>
                    <a:pt x="546" y="790"/>
                    <a:pt x="635" y="790"/>
                    <a:pt x="650" y="759"/>
                  </a:cubicBezTo>
                  <a:cubicBezTo>
                    <a:pt x="671" y="718"/>
                    <a:pt x="634" y="675"/>
                    <a:pt x="586" y="656"/>
                  </a:cubicBezTo>
                  <a:cubicBezTo>
                    <a:pt x="549" y="642"/>
                    <a:pt x="520" y="569"/>
                    <a:pt x="584" y="530"/>
                  </a:cubicBezTo>
                  <a:cubicBezTo>
                    <a:pt x="635" y="499"/>
                    <a:pt x="767" y="431"/>
                    <a:pt x="823" y="370"/>
                  </a:cubicBezTo>
                  <a:cubicBezTo>
                    <a:pt x="915" y="268"/>
                    <a:pt x="834" y="192"/>
                    <a:pt x="757" y="240"/>
                  </a:cubicBezTo>
                  <a:cubicBezTo>
                    <a:pt x="652" y="307"/>
                    <a:pt x="618" y="374"/>
                    <a:pt x="588" y="359"/>
                  </a:cubicBezTo>
                  <a:cubicBezTo>
                    <a:pt x="557" y="343"/>
                    <a:pt x="545" y="184"/>
                    <a:pt x="485" y="193"/>
                  </a:cubicBezTo>
                  <a:cubicBezTo>
                    <a:pt x="403" y="205"/>
                    <a:pt x="388" y="478"/>
                    <a:pt x="324" y="517"/>
                  </a:cubicBezTo>
                  <a:cubicBezTo>
                    <a:pt x="260" y="555"/>
                    <a:pt x="213" y="476"/>
                    <a:pt x="195" y="438"/>
                  </a:cubicBezTo>
                  <a:cubicBezTo>
                    <a:pt x="177" y="400"/>
                    <a:pt x="131" y="364"/>
                    <a:pt x="110" y="428"/>
                  </a:cubicBezTo>
                  <a:cubicBezTo>
                    <a:pt x="66" y="570"/>
                    <a:pt x="76" y="766"/>
                    <a:pt x="64" y="784"/>
                  </a:cubicBezTo>
                  <a:cubicBezTo>
                    <a:pt x="48" y="810"/>
                    <a:pt x="24" y="784"/>
                    <a:pt x="21" y="7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88">
              <a:extLst>
                <a:ext uri="{FF2B5EF4-FFF2-40B4-BE49-F238E27FC236}">
                  <a16:creationId xmlns:a16="http://schemas.microsoft.com/office/drawing/2014/main" id="{AA9B0365-1B34-43D6-B253-2C13B2BEA8EC}"/>
                </a:ext>
              </a:extLst>
            </p:cNvPr>
            <p:cNvSpPr>
              <a:spLocks/>
            </p:cNvSpPr>
            <p:nvPr/>
          </p:nvSpPr>
          <p:spPr bwMode="auto">
            <a:xfrm>
              <a:off x="19565938" y="6575425"/>
              <a:ext cx="4416425" cy="4589462"/>
            </a:xfrm>
            <a:custGeom>
              <a:avLst/>
              <a:gdLst>
                <a:gd name="T0" fmla="*/ 4 w 487"/>
                <a:gd name="T1" fmla="*/ 407 h 507"/>
                <a:gd name="T2" fmla="*/ 330 w 487"/>
                <a:gd name="T3" fmla="*/ 105 h 507"/>
                <a:gd name="T4" fmla="*/ 453 w 487"/>
                <a:gd name="T5" fmla="*/ 40 h 507"/>
                <a:gd name="T6" fmla="*/ 210 w 487"/>
                <a:gd name="T7" fmla="*/ 326 h 507"/>
                <a:gd name="T8" fmla="*/ 78 w 487"/>
                <a:gd name="T9" fmla="*/ 485 h 507"/>
                <a:gd name="T10" fmla="*/ 4 w 487"/>
                <a:gd name="T11" fmla="*/ 407 h 507"/>
              </a:gdLst>
              <a:ahLst/>
              <a:cxnLst>
                <a:cxn ang="0">
                  <a:pos x="T0" y="T1"/>
                </a:cxn>
                <a:cxn ang="0">
                  <a:pos x="T2" y="T3"/>
                </a:cxn>
                <a:cxn ang="0">
                  <a:pos x="T4" y="T5"/>
                </a:cxn>
                <a:cxn ang="0">
                  <a:pos x="T6" y="T7"/>
                </a:cxn>
                <a:cxn ang="0">
                  <a:pos x="T8" y="T9"/>
                </a:cxn>
                <a:cxn ang="0">
                  <a:pos x="T10" y="T11"/>
                </a:cxn>
              </a:cxnLst>
              <a:rect l="0" t="0" r="r" b="b"/>
              <a:pathLst>
                <a:path w="487" h="507">
                  <a:moveTo>
                    <a:pt x="4" y="407"/>
                  </a:moveTo>
                  <a:cubicBezTo>
                    <a:pt x="7" y="398"/>
                    <a:pt x="169" y="233"/>
                    <a:pt x="330" y="105"/>
                  </a:cubicBezTo>
                  <a:cubicBezTo>
                    <a:pt x="392" y="57"/>
                    <a:pt x="487" y="0"/>
                    <a:pt x="453" y="40"/>
                  </a:cubicBezTo>
                  <a:cubicBezTo>
                    <a:pt x="387" y="117"/>
                    <a:pt x="285" y="228"/>
                    <a:pt x="210" y="326"/>
                  </a:cubicBezTo>
                  <a:cubicBezTo>
                    <a:pt x="135" y="423"/>
                    <a:pt x="104" y="507"/>
                    <a:pt x="78" y="485"/>
                  </a:cubicBezTo>
                  <a:cubicBezTo>
                    <a:pt x="61" y="472"/>
                    <a:pt x="0" y="419"/>
                    <a:pt x="4" y="4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7" name="Group 56">
            <a:extLst>
              <a:ext uri="{FF2B5EF4-FFF2-40B4-BE49-F238E27FC236}">
                <a16:creationId xmlns:a16="http://schemas.microsoft.com/office/drawing/2014/main" id="{33405A12-7B89-4539-B158-ECBCFE742E8D}"/>
              </a:ext>
            </a:extLst>
          </p:cNvPr>
          <p:cNvGrpSpPr>
            <a:grpSpLocks noChangeAspect="1"/>
          </p:cNvGrpSpPr>
          <p:nvPr userDrawn="1"/>
        </p:nvGrpSpPr>
        <p:grpSpPr>
          <a:xfrm>
            <a:off x="1036550" y="942430"/>
            <a:ext cx="1048839" cy="656411"/>
            <a:chOff x="3801115" y="1392238"/>
            <a:chExt cx="29807209" cy="18654712"/>
          </a:xfrm>
        </p:grpSpPr>
        <p:sp>
          <p:nvSpPr>
            <p:cNvPr id="58" name="Freeform 92">
              <a:extLst>
                <a:ext uri="{FF2B5EF4-FFF2-40B4-BE49-F238E27FC236}">
                  <a16:creationId xmlns:a16="http://schemas.microsoft.com/office/drawing/2014/main" id="{54E0603D-70B4-4224-88DF-D50B5B030A21}"/>
                </a:ext>
              </a:extLst>
            </p:cNvPr>
            <p:cNvSpPr>
              <a:spLocks/>
            </p:cNvSpPr>
            <p:nvPr/>
          </p:nvSpPr>
          <p:spPr bwMode="auto">
            <a:xfrm>
              <a:off x="3801115" y="4805359"/>
              <a:ext cx="14409736" cy="15224127"/>
            </a:xfrm>
            <a:custGeom>
              <a:avLst/>
              <a:gdLst>
                <a:gd name="T0" fmla="*/ 671 w 1589"/>
                <a:gd name="T1" fmla="*/ 0 h 1682"/>
                <a:gd name="T2" fmla="*/ 662 w 1589"/>
                <a:gd name="T3" fmla="*/ 0 h 1682"/>
                <a:gd name="T4" fmla="*/ 385 w 1589"/>
                <a:gd name="T5" fmla="*/ 900 h 1682"/>
                <a:gd name="T6" fmla="*/ 1147 w 1589"/>
                <a:gd name="T7" fmla="*/ 1682 h 1682"/>
                <a:gd name="T8" fmla="*/ 1589 w 1589"/>
                <a:gd name="T9" fmla="*/ 1248 h 1682"/>
                <a:gd name="T10" fmla="*/ 1360 w 1589"/>
                <a:gd name="T11" fmla="*/ 937 h 1682"/>
                <a:gd name="T12" fmla="*/ 1147 w 1589"/>
                <a:gd name="T13" fmla="*/ 406 h 1682"/>
                <a:gd name="T14" fmla="*/ 1147 w 1589"/>
                <a:gd name="T15" fmla="*/ 406 h 1682"/>
                <a:gd name="T16" fmla="*/ 671 w 1589"/>
                <a:gd name="T17" fmla="*/ 0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9" h="1682">
                  <a:moveTo>
                    <a:pt x="671" y="0"/>
                  </a:moveTo>
                  <a:cubicBezTo>
                    <a:pt x="665" y="0"/>
                    <a:pt x="662" y="0"/>
                    <a:pt x="662" y="0"/>
                  </a:cubicBezTo>
                  <a:cubicBezTo>
                    <a:pt x="178" y="0"/>
                    <a:pt x="0" y="464"/>
                    <a:pt x="385" y="900"/>
                  </a:cubicBezTo>
                  <a:cubicBezTo>
                    <a:pt x="624" y="1190"/>
                    <a:pt x="1147" y="1682"/>
                    <a:pt x="1147" y="1682"/>
                  </a:cubicBezTo>
                  <a:cubicBezTo>
                    <a:pt x="1147" y="1682"/>
                    <a:pt x="1368" y="1473"/>
                    <a:pt x="1589" y="1248"/>
                  </a:cubicBezTo>
                  <a:cubicBezTo>
                    <a:pt x="1515" y="1148"/>
                    <a:pt x="1436" y="1041"/>
                    <a:pt x="1360" y="937"/>
                  </a:cubicBezTo>
                  <a:cubicBezTo>
                    <a:pt x="1186" y="685"/>
                    <a:pt x="1133" y="564"/>
                    <a:pt x="1147" y="406"/>
                  </a:cubicBezTo>
                  <a:cubicBezTo>
                    <a:pt x="1147" y="406"/>
                    <a:pt x="1147" y="406"/>
                    <a:pt x="1147" y="406"/>
                  </a:cubicBezTo>
                  <a:cubicBezTo>
                    <a:pt x="1029" y="19"/>
                    <a:pt x="729" y="0"/>
                    <a:pt x="671" y="0"/>
                  </a:cubicBezTo>
                </a:path>
              </a:pathLst>
            </a:custGeom>
            <a:solidFill>
              <a:srgbClr val="88B8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93">
              <a:extLst>
                <a:ext uri="{FF2B5EF4-FFF2-40B4-BE49-F238E27FC236}">
                  <a16:creationId xmlns:a16="http://schemas.microsoft.com/office/drawing/2014/main" id="{202FE0AF-F3F3-4F05-8B1A-C3898D3FE6E1}"/>
                </a:ext>
              </a:extLst>
            </p:cNvPr>
            <p:cNvSpPr>
              <a:spLocks/>
            </p:cNvSpPr>
            <p:nvPr/>
          </p:nvSpPr>
          <p:spPr bwMode="auto">
            <a:xfrm>
              <a:off x="18038123" y="1392238"/>
              <a:ext cx="15570201" cy="18654712"/>
            </a:xfrm>
            <a:custGeom>
              <a:avLst/>
              <a:gdLst>
                <a:gd name="T0" fmla="*/ 841 w 1717"/>
                <a:gd name="T1" fmla="*/ 0 h 2061"/>
                <a:gd name="T2" fmla="*/ 523 w 1717"/>
                <a:gd name="T3" fmla="*/ 433 h 2061"/>
                <a:gd name="T4" fmla="*/ 359 w 1717"/>
                <a:gd name="T5" fmla="*/ 251 h 2061"/>
                <a:gd name="T6" fmla="*/ 303 w 1717"/>
                <a:gd name="T7" fmla="*/ 326 h 2061"/>
                <a:gd name="T8" fmla="*/ 529 w 1717"/>
                <a:gd name="T9" fmla="*/ 581 h 2061"/>
                <a:gd name="T10" fmla="*/ 515 w 1717"/>
                <a:gd name="T11" fmla="*/ 691 h 2061"/>
                <a:gd name="T12" fmla="*/ 319 w 1717"/>
                <a:gd name="T13" fmla="*/ 1277 h 2061"/>
                <a:gd name="T14" fmla="*/ 0 w 1717"/>
                <a:gd name="T15" fmla="*/ 1625 h 2061"/>
                <a:gd name="T16" fmla="*/ 388 w 1717"/>
                <a:gd name="T17" fmla="*/ 2061 h 2061"/>
                <a:gd name="T18" fmla="*/ 525 w 1717"/>
                <a:gd name="T19" fmla="*/ 2004 h 2061"/>
                <a:gd name="T20" fmla="*/ 664 w 1717"/>
                <a:gd name="T21" fmla="*/ 2061 h 2061"/>
                <a:gd name="T22" fmla="*/ 1332 w 1717"/>
                <a:gd name="T23" fmla="*/ 1302 h 2061"/>
                <a:gd name="T24" fmla="*/ 1010 w 1717"/>
                <a:gd name="T25" fmla="*/ 377 h 2061"/>
                <a:gd name="T26" fmla="*/ 1000 w 1717"/>
                <a:gd name="T27" fmla="*/ 377 h 2061"/>
                <a:gd name="T28" fmla="*/ 589 w 1717"/>
                <a:gd name="T29" fmla="*/ 632 h 2061"/>
                <a:gd name="T30" fmla="*/ 589 w 1717"/>
                <a:gd name="T31" fmla="*/ 625 h 2061"/>
                <a:gd name="T32" fmla="*/ 560 w 1717"/>
                <a:gd name="T33" fmla="*/ 487 h 2061"/>
                <a:gd name="T34" fmla="*/ 741 w 1717"/>
                <a:gd name="T35" fmla="*/ 348 h 2061"/>
                <a:gd name="T36" fmla="*/ 841 w 1717"/>
                <a:gd name="T37" fmla="*/ 0 h 2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17" h="2061">
                  <a:moveTo>
                    <a:pt x="841" y="0"/>
                  </a:moveTo>
                  <a:cubicBezTo>
                    <a:pt x="800" y="150"/>
                    <a:pt x="545" y="76"/>
                    <a:pt x="523" y="433"/>
                  </a:cubicBezTo>
                  <a:cubicBezTo>
                    <a:pt x="506" y="373"/>
                    <a:pt x="440" y="269"/>
                    <a:pt x="359" y="251"/>
                  </a:cubicBezTo>
                  <a:cubicBezTo>
                    <a:pt x="315" y="258"/>
                    <a:pt x="305" y="289"/>
                    <a:pt x="303" y="326"/>
                  </a:cubicBezTo>
                  <a:cubicBezTo>
                    <a:pt x="424" y="357"/>
                    <a:pt x="499" y="439"/>
                    <a:pt x="529" y="581"/>
                  </a:cubicBezTo>
                  <a:cubicBezTo>
                    <a:pt x="539" y="637"/>
                    <a:pt x="527" y="673"/>
                    <a:pt x="515" y="691"/>
                  </a:cubicBezTo>
                  <a:cubicBezTo>
                    <a:pt x="558" y="858"/>
                    <a:pt x="502" y="1070"/>
                    <a:pt x="319" y="1277"/>
                  </a:cubicBezTo>
                  <a:cubicBezTo>
                    <a:pt x="236" y="1378"/>
                    <a:pt x="118" y="1504"/>
                    <a:pt x="0" y="1625"/>
                  </a:cubicBezTo>
                  <a:cubicBezTo>
                    <a:pt x="181" y="1866"/>
                    <a:pt x="338" y="2061"/>
                    <a:pt x="388" y="2061"/>
                  </a:cubicBezTo>
                  <a:cubicBezTo>
                    <a:pt x="459" y="2061"/>
                    <a:pt x="457" y="2004"/>
                    <a:pt x="525" y="2004"/>
                  </a:cubicBezTo>
                  <a:cubicBezTo>
                    <a:pt x="593" y="2004"/>
                    <a:pt x="597" y="2061"/>
                    <a:pt x="664" y="2061"/>
                  </a:cubicBezTo>
                  <a:cubicBezTo>
                    <a:pt x="731" y="2061"/>
                    <a:pt x="1172" y="1504"/>
                    <a:pt x="1332" y="1302"/>
                  </a:cubicBezTo>
                  <a:cubicBezTo>
                    <a:pt x="1717" y="813"/>
                    <a:pt x="1409" y="377"/>
                    <a:pt x="1010" y="377"/>
                  </a:cubicBezTo>
                  <a:cubicBezTo>
                    <a:pt x="1010" y="377"/>
                    <a:pt x="1006" y="377"/>
                    <a:pt x="1000" y="377"/>
                  </a:cubicBezTo>
                  <a:cubicBezTo>
                    <a:pt x="951" y="377"/>
                    <a:pt x="727" y="391"/>
                    <a:pt x="589" y="632"/>
                  </a:cubicBezTo>
                  <a:cubicBezTo>
                    <a:pt x="589" y="627"/>
                    <a:pt x="589" y="625"/>
                    <a:pt x="589" y="625"/>
                  </a:cubicBezTo>
                  <a:cubicBezTo>
                    <a:pt x="588" y="575"/>
                    <a:pt x="578" y="530"/>
                    <a:pt x="560" y="487"/>
                  </a:cubicBezTo>
                  <a:cubicBezTo>
                    <a:pt x="596" y="441"/>
                    <a:pt x="644" y="405"/>
                    <a:pt x="741" y="348"/>
                  </a:cubicBezTo>
                  <a:cubicBezTo>
                    <a:pt x="883" y="266"/>
                    <a:pt x="895" y="101"/>
                    <a:pt x="841" y="0"/>
                  </a:cubicBezTo>
                </a:path>
              </a:pathLst>
            </a:custGeom>
            <a:solidFill>
              <a:srgbClr val="88B8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94">
              <a:extLst>
                <a:ext uri="{FF2B5EF4-FFF2-40B4-BE49-F238E27FC236}">
                  <a16:creationId xmlns:a16="http://schemas.microsoft.com/office/drawing/2014/main" id="{4252D998-B47F-44B3-B986-497A3047ECA8}"/>
                </a:ext>
              </a:extLst>
            </p:cNvPr>
            <p:cNvSpPr>
              <a:spLocks/>
            </p:cNvSpPr>
            <p:nvPr/>
          </p:nvSpPr>
          <p:spPr bwMode="auto">
            <a:xfrm>
              <a:off x="13989062" y="4805359"/>
              <a:ext cx="9194798" cy="11295050"/>
            </a:xfrm>
            <a:custGeom>
              <a:avLst/>
              <a:gdLst>
                <a:gd name="T0" fmla="*/ 971 w 1014"/>
                <a:gd name="T1" fmla="*/ 314 h 1248"/>
                <a:gd name="T2" fmla="*/ 531 w 1014"/>
                <a:gd name="T3" fmla="*/ 1 h 1248"/>
                <a:gd name="T4" fmla="*/ 458 w 1014"/>
                <a:gd name="T5" fmla="*/ 2 h 1248"/>
                <a:gd name="T6" fmla="*/ 14 w 1014"/>
                <a:gd name="T7" fmla="*/ 406 h 1248"/>
                <a:gd name="T8" fmla="*/ 14 w 1014"/>
                <a:gd name="T9" fmla="*/ 406 h 1248"/>
                <a:gd name="T10" fmla="*/ 227 w 1014"/>
                <a:gd name="T11" fmla="*/ 937 h 1248"/>
                <a:gd name="T12" fmla="*/ 456 w 1014"/>
                <a:gd name="T13" fmla="*/ 1248 h 1248"/>
                <a:gd name="T14" fmla="*/ 775 w 1014"/>
                <a:gd name="T15" fmla="*/ 900 h 1248"/>
                <a:gd name="T16" fmla="*/ 971 w 1014"/>
                <a:gd name="T17" fmla="*/ 314 h 1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4" h="1248">
                  <a:moveTo>
                    <a:pt x="971" y="314"/>
                  </a:moveTo>
                  <a:cubicBezTo>
                    <a:pt x="925" y="137"/>
                    <a:pt x="768" y="12"/>
                    <a:pt x="531" y="1"/>
                  </a:cubicBezTo>
                  <a:cubicBezTo>
                    <a:pt x="513" y="0"/>
                    <a:pt x="479" y="0"/>
                    <a:pt x="458" y="2"/>
                  </a:cubicBezTo>
                  <a:cubicBezTo>
                    <a:pt x="195" y="17"/>
                    <a:pt x="33" y="190"/>
                    <a:pt x="14" y="406"/>
                  </a:cubicBezTo>
                  <a:cubicBezTo>
                    <a:pt x="14" y="406"/>
                    <a:pt x="14" y="406"/>
                    <a:pt x="14" y="406"/>
                  </a:cubicBezTo>
                  <a:cubicBezTo>
                    <a:pt x="0" y="564"/>
                    <a:pt x="53" y="685"/>
                    <a:pt x="227" y="937"/>
                  </a:cubicBezTo>
                  <a:cubicBezTo>
                    <a:pt x="303" y="1041"/>
                    <a:pt x="382" y="1148"/>
                    <a:pt x="456" y="1248"/>
                  </a:cubicBezTo>
                  <a:cubicBezTo>
                    <a:pt x="574" y="1127"/>
                    <a:pt x="692" y="1001"/>
                    <a:pt x="775" y="900"/>
                  </a:cubicBezTo>
                  <a:cubicBezTo>
                    <a:pt x="958" y="693"/>
                    <a:pt x="1014" y="481"/>
                    <a:pt x="971" y="314"/>
                  </a:cubicBezTo>
                  <a:close/>
                </a:path>
              </a:pathLst>
            </a:cu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1" name="Group 60">
            <a:extLst>
              <a:ext uri="{FF2B5EF4-FFF2-40B4-BE49-F238E27FC236}">
                <a16:creationId xmlns:a16="http://schemas.microsoft.com/office/drawing/2014/main" id="{885B8AF7-3D7C-4AD2-9D4C-C4151F6D8C91}"/>
              </a:ext>
            </a:extLst>
          </p:cNvPr>
          <p:cNvGrpSpPr>
            <a:grpSpLocks noChangeAspect="1"/>
          </p:cNvGrpSpPr>
          <p:nvPr userDrawn="1"/>
        </p:nvGrpSpPr>
        <p:grpSpPr>
          <a:xfrm>
            <a:off x="4920135" y="4280852"/>
            <a:ext cx="731818" cy="656411"/>
            <a:chOff x="7162800" y="1358900"/>
            <a:chExt cx="22493288" cy="20175538"/>
          </a:xfrm>
          <a:solidFill>
            <a:schemeClr val="accent1"/>
          </a:solidFill>
        </p:grpSpPr>
        <p:sp>
          <p:nvSpPr>
            <p:cNvPr id="62" name="Freeform 98">
              <a:extLst>
                <a:ext uri="{FF2B5EF4-FFF2-40B4-BE49-F238E27FC236}">
                  <a16:creationId xmlns:a16="http://schemas.microsoft.com/office/drawing/2014/main" id="{4436A92E-C4C5-47E2-AA77-51F0EC0F08CD}"/>
                </a:ext>
              </a:extLst>
            </p:cNvPr>
            <p:cNvSpPr>
              <a:spLocks noEditPoints="1"/>
            </p:cNvSpPr>
            <p:nvPr/>
          </p:nvSpPr>
          <p:spPr bwMode="auto">
            <a:xfrm>
              <a:off x="7307263" y="1358900"/>
              <a:ext cx="22204363" cy="17160875"/>
            </a:xfrm>
            <a:custGeom>
              <a:avLst/>
              <a:gdLst>
                <a:gd name="T0" fmla="*/ 107 w 2448"/>
                <a:gd name="T1" fmla="*/ 828 h 1896"/>
                <a:gd name="T2" fmla="*/ 258 w 2448"/>
                <a:gd name="T3" fmla="*/ 828 h 1896"/>
                <a:gd name="T4" fmla="*/ 231 w 2448"/>
                <a:gd name="T5" fmla="*/ 902 h 1896"/>
                <a:gd name="T6" fmla="*/ 324 w 2448"/>
                <a:gd name="T7" fmla="*/ 1007 h 1896"/>
                <a:gd name="T8" fmla="*/ 324 w 2448"/>
                <a:gd name="T9" fmla="*/ 1607 h 1896"/>
                <a:gd name="T10" fmla="*/ 278 w 2448"/>
                <a:gd name="T11" fmla="*/ 1730 h 1896"/>
                <a:gd name="T12" fmla="*/ 277 w 2448"/>
                <a:gd name="T13" fmla="*/ 1754 h 1896"/>
                <a:gd name="T14" fmla="*/ 271 w 2448"/>
                <a:gd name="T15" fmla="*/ 1754 h 1896"/>
                <a:gd name="T16" fmla="*/ 167 w 2448"/>
                <a:gd name="T17" fmla="*/ 1858 h 1896"/>
                <a:gd name="T18" fmla="*/ 167 w 2448"/>
                <a:gd name="T19" fmla="*/ 1896 h 1896"/>
                <a:gd name="T20" fmla="*/ 2263 w 2448"/>
                <a:gd name="T21" fmla="*/ 1896 h 1896"/>
                <a:gd name="T22" fmla="*/ 2263 w 2448"/>
                <a:gd name="T23" fmla="*/ 1858 h 1896"/>
                <a:gd name="T24" fmla="*/ 2160 w 2448"/>
                <a:gd name="T25" fmla="*/ 1754 h 1896"/>
                <a:gd name="T26" fmla="*/ 2154 w 2448"/>
                <a:gd name="T27" fmla="*/ 1754 h 1896"/>
                <a:gd name="T28" fmla="*/ 2152 w 2448"/>
                <a:gd name="T29" fmla="*/ 1730 h 1896"/>
                <a:gd name="T30" fmla="*/ 2107 w 2448"/>
                <a:gd name="T31" fmla="*/ 1607 h 1896"/>
                <a:gd name="T32" fmla="*/ 2107 w 2448"/>
                <a:gd name="T33" fmla="*/ 1007 h 1896"/>
                <a:gd name="T34" fmla="*/ 2199 w 2448"/>
                <a:gd name="T35" fmla="*/ 902 h 1896"/>
                <a:gd name="T36" fmla="*/ 2171 w 2448"/>
                <a:gd name="T37" fmla="*/ 828 h 1896"/>
                <a:gd name="T38" fmla="*/ 2340 w 2448"/>
                <a:gd name="T39" fmla="*/ 828 h 1896"/>
                <a:gd name="T40" fmla="*/ 2448 w 2448"/>
                <a:gd name="T41" fmla="*/ 713 h 1896"/>
                <a:gd name="T42" fmla="*/ 2400 w 2448"/>
                <a:gd name="T43" fmla="*/ 613 h 1896"/>
                <a:gd name="T44" fmla="*/ 2400 w 2448"/>
                <a:gd name="T45" fmla="*/ 613 h 1896"/>
                <a:gd name="T46" fmla="*/ 1272 w 2448"/>
                <a:gd name="T47" fmla="*/ 11 h 1896"/>
                <a:gd name="T48" fmla="*/ 1224 w 2448"/>
                <a:gd name="T49" fmla="*/ 0 h 1896"/>
                <a:gd name="T50" fmla="*/ 1176 w 2448"/>
                <a:gd name="T51" fmla="*/ 11 h 1896"/>
                <a:gd name="T52" fmla="*/ 48 w 2448"/>
                <a:gd name="T53" fmla="*/ 613 h 1896"/>
                <a:gd name="T54" fmla="*/ 47 w 2448"/>
                <a:gd name="T55" fmla="*/ 613 h 1896"/>
                <a:gd name="T56" fmla="*/ 0 w 2448"/>
                <a:gd name="T57" fmla="*/ 713 h 1896"/>
                <a:gd name="T58" fmla="*/ 107 w 2448"/>
                <a:gd name="T59" fmla="*/ 828 h 1896"/>
                <a:gd name="T60" fmla="*/ 1029 w 2448"/>
                <a:gd name="T61" fmla="*/ 1607 h 1896"/>
                <a:gd name="T62" fmla="*/ 983 w 2448"/>
                <a:gd name="T63" fmla="*/ 1730 h 1896"/>
                <a:gd name="T64" fmla="*/ 982 w 2448"/>
                <a:gd name="T65" fmla="*/ 1754 h 1896"/>
                <a:gd name="T66" fmla="*/ 743 w 2448"/>
                <a:gd name="T67" fmla="*/ 1754 h 1896"/>
                <a:gd name="T68" fmla="*/ 742 w 2448"/>
                <a:gd name="T69" fmla="*/ 1730 h 1896"/>
                <a:gd name="T70" fmla="*/ 696 w 2448"/>
                <a:gd name="T71" fmla="*/ 1607 h 1896"/>
                <a:gd name="T72" fmla="*/ 696 w 2448"/>
                <a:gd name="T73" fmla="*/ 1007 h 1896"/>
                <a:gd name="T74" fmla="*/ 789 w 2448"/>
                <a:gd name="T75" fmla="*/ 902 h 1896"/>
                <a:gd name="T76" fmla="*/ 760 w 2448"/>
                <a:gd name="T77" fmla="*/ 828 h 1896"/>
                <a:gd name="T78" fmla="*/ 964 w 2448"/>
                <a:gd name="T79" fmla="*/ 828 h 1896"/>
                <a:gd name="T80" fmla="*/ 936 w 2448"/>
                <a:gd name="T81" fmla="*/ 902 h 1896"/>
                <a:gd name="T82" fmla="*/ 1029 w 2448"/>
                <a:gd name="T83" fmla="*/ 1007 h 1896"/>
                <a:gd name="T84" fmla="*/ 1029 w 2448"/>
                <a:gd name="T85" fmla="*/ 1607 h 1896"/>
                <a:gd name="T86" fmla="*/ 1735 w 2448"/>
                <a:gd name="T87" fmla="*/ 1607 h 1896"/>
                <a:gd name="T88" fmla="*/ 1689 w 2448"/>
                <a:gd name="T89" fmla="*/ 1730 h 1896"/>
                <a:gd name="T90" fmla="*/ 1687 w 2448"/>
                <a:gd name="T91" fmla="*/ 1754 h 1896"/>
                <a:gd name="T92" fmla="*/ 1449 w 2448"/>
                <a:gd name="T93" fmla="*/ 1754 h 1896"/>
                <a:gd name="T94" fmla="*/ 1447 w 2448"/>
                <a:gd name="T95" fmla="*/ 1730 h 1896"/>
                <a:gd name="T96" fmla="*/ 1401 w 2448"/>
                <a:gd name="T97" fmla="*/ 1607 h 1896"/>
                <a:gd name="T98" fmla="*/ 1401 w 2448"/>
                <a:gd name="T99" fmla="*/ 1007 h 1896"/>
                <a:gd name="T100" fmla="*/ 1494 w 2448"/>
                <a:gd name="T101" fmla="*/ 902 h 1896"/>
                <a:gd name="T102" fmla="*/ 1466 w 2448"/>
                <a:gd name="T103" fmla="*/ 828 h 1896"/>
                <a:gd name="T104" fmla="*/ 1669 w 2448"/>
                <a:gd name="T105" fmla="*/ 828 h 1896"/>
                <a:gd name="T106" fmla="*/ 1642 w 2448"/>
                <a:gd name="T107" fmla="*/ 902 h 1896"/>
                <a:gd name="T108" fmla="*/ 1735 w 2448"/>
                <a:gd name="T109" fmla="*/ 1007 h 1896"/>
                <a:gd name="T110" fmla="*/ 1735 w 2448"/>
                <a:gd name="T111" fmla="*/ 1607 h 1896"/>
                <a:gd name="T112" fmla="*/ 1224 w 2448"/>
                <a:gd name="T113" fmla="*/ 198 h 1896"/>
                <a:gd name="T114" fmla="*/ 2052 w 2448"/>
                <a:gd name="T115" fmla="*/ 640 h 1896"/>
                <a:gd name="T116" fmla="*/ 1224 w 2448"/>
                <a:gd name="T117" fmla="*/ 640 h 1896"/>
                <a:gd name="T118" fmla="*/ 395 w 2448"/>
                <a:gd name="T119" fmla="*/ 640 h 1896"/>
                <a:gd name="T120" fmla="*/ 1224 w 2448"/>
                <a:gd name="T121" fmla="*/ 198 h 1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48" h="1896">
                  <a:moveTo>
                    <a:pt x="107" y="828"/>
                  </a:moveTo>
                  <a:cubicBezTo>
                    <a:pt x="258" y="828"/>
                    <a:pt x="258" y="828"/>
                    <a:pt x="258" y="828"/>
                  </a:cubicBezTo>
                  <a:cubicBezTo>
                    <a:pt x="242" y="849"/>
                    <a:pt x="231" y="875"/>
                    <a:pt x="231" y="902"/>
                  </a:cubicBezTo>
                  <a:cubicBezTo>
                    <a:pt x="231" y="956"/>
                    <a:pt x="272" y="999"/>
                    <a:pt x="324" y="1007"/>
                  </a:cubicBezTo>
                  <a:cubicBezTo>
                    <a:pt x="324" y="1607"/>
                    <a:pt x="324" y="1607"/>
                    <a:pt x="324" y="1607"/>
                  </a:cubicBezTo>
                  <a:cubicBezTo>
                    <a:pt x="278" y="1730"/>
                    <a:pt x="278" y="1730"/>
                    <a:pt x="278" y="1730"/>
                  </a:cubicBezTo>
                  <a:cubicBezTo>
                    <a:pt x="275" y="1739"/>
                    <a:pt x="275" y="1747"/>
                    <a:pt x="277" y="1754"/>
                  </a:cubicBezTo>
                  <a:cubicBezTo>
                    <a:pt x="271" y="1754"/>
                    <a:pt x="271" y="1754"/>
                    <a:pt x="271" y="1754"/>
                  </a:cubicBezTo>
                  <a:cubicBezTo>
                    <a:pt x="214" y="1754"/>
                    <a:pt x="167" y="1801"/>
                    <a:pt x="167" y="1858"/>
                  </a:cubicBezTo>
                  <a:cubicBezTo>
                    <a:pt x="167" y="1896"/>
                    <a:pt x="167" y="1896"/>
                    <a:pt x="167" y="1896"/>
                  </a:cubicBezTo>
                  <a:cubicBezTo>
                    <a:pt x="2263" y="1896"/>
                    <a:pt x="2263" y="1896"/>
                    <a:pt x="2263" y="1896"/>
                  </a:cubicBezTo>
                  <a:cubicBezTo>
                    <a:pt x="2263" y="1858"/>
                    <a:pt x="2263" y="1858"/>
                    <a:pt x="2263" y="1858"/>
                  </a:cubicBezTo>
                  <a:cubicBezTo>
                    <a:pt x="2263" y="1801"/>
                    <a:pt x="2217" y="1754"/>
                    <a:pt x="2160" y="1754"/>
                  </a:cubicBezTo>
                  <a:cubicBezTo>
                    <a:pt x="2154" y="1754"/>
                    <a:pt x="2154" y="1754"/>
                    <a:pt x="2154" y="1754"/>
                  </a:cubicBezTo>
                  <a:cubicBezTo>
                    <a:pt x="2156" y="1747"/>
                    <a:pt x="2156" y="1739"/>
                    <a:pt x="2152" y="1730"/>
                  </a:cubicBezTo>
                  <a:cubicBezTo>
                    <a:pt x="2107" y="1607"/>
                    <a:pt x="2107" y="1607"/>
                    <a:pt x="2107" y="1607"/>
                  </a:cubicBezTo>
                  <a:cubicBezTo>
                    <a:pt x="2107" y="1007"/>
                    <a:pt x="2107" y="1007"/>
                    <a:pt x="2107" y="1007"/>
                  </a:cubicBezTo>
                  <a:cubicBezTo>
                    <a:pt x="2159" y="999"/>
                    <a:pt x="2200" y="956"/>
                    <a:pt x="2199" y="902"/>
                  </a:cubicBezTo>
                  <a:cubicBezTo>
                    <a:pt x="2199" y="875"/>
                    <a:pt x="2188" y="849"/>
                    <a:pt x="2171" y="828"/>
                  </a:cubicBezTo>
                  <a:cubicBezTo>
                    <a:pt x="2340" y="828"/>
                    <a:pt x="2340" y="828"/>
                    <a:pt x="2340" y="828"/>
                  </a:cubicBezTo>
                  <a:cubicBezTo>
                    <a:pt x="2399" y="828"/>
                    <a:pt x="2448" y="775"/>
                    <a:pt x="2448" y="713"/>
                  </a:cubicBezTo>
                  <a:cubicBezTo>
                    <a:pt x="2448" y="650"/>
                    <a:pt x="2429" y="629"/>
                    <a:pt x="2400" y="613"/>
                  </a:cubicBezTo>
                  <a:cubicBezTo>
                    <a:pt x="2400" y="613"/>
                    <a:pt x="2400" y="613"/>
                    <a:pt x="2400" y="613"/>
                  </a:cubicBezTo>
                  <a:cubicBezTo>
                    <a:pt x="1272" y="11"/>
                    <a:pt x="1272" y="11"/>
                    <a:pt x="1272" y="11"/>
                  </a:cubicBezTo>
                  <a:cubicBezTo>
                    <a:pt x="1258" y="3"/>
                    <a:pt x="1241" y="0"/>
                    <a:pt x="1224" y="0"/>
                  </a:cubicBezTo>
                  <a:cubicBezTo>
                    <a:pt x="1206" y="0"/>
                    <a:pt x="1189" y="3"/>
                    <a:pt x="1176" y="11"/>
                  </a:cubicBezTo>
                  <a:cubicBezTo>
                    <a:pt x="48" y="613"/>
                    <a:pt x="48" y="613"/>
                    <a:pt x="48" y="613"/>
                  </a:cubicBezTo>
                  <a:cubicBezTo>
                    <a:pt x="48" y="613"/>
                    <a:pt x="48" y="613"/>
                    <a:pt x="47" y="613"/>
                  </a:cubicBezTo>
                  <a:cubicBezTo>
                    <a:pt x="18" y="629"/>
                    <a:pt x="0" y="650"/>
                    <a:pt x="0" y="713"/>
                  </a:cubicBezTo>
                  <a:cubicBezTo>
                    <a:pt x="0" y="775"/>
                    <a:pt x="48" y="828"/>
                    <a:pt x="107" y="828"/>
                  </a:cubicBezTo>
                  <a:close/>
                  <a:moveTo>
                    <a:pt x="1029" y="1607"/>
                  </a:moveTo>
                  <a:cubicBezTo>
                    <a:pt x="983" y="1730"/>
                    <a:pt x="983" y="1730"/>
                    <a:pt x="983" y="1730"/>
                  </a:cubicBezTo>
                  <a:cubicBezTo>
                    <a:pt x="980" y="1739"/>
                    <a:pt x="980" y="1747"/>
                    <a:pt x="982" y="1754"/>
                  </a:cubicBezTo>
                  <a:cubicBezTo>
                    <a:pt x="743" y="1754"/>
                    <a:pt x="743" y="1754"/>
                    <a:pt x="743" y="1754"/>
                  </a:cubicBezTo>
                  <a:cubicBezTo>
                    <a:pt x="745" y="1747"/>
                    <a:pt x="745" y="1739"/>
                    <a:pt x="742" y="1730"/>
                  </a:cubicBezTo>
                  <a:cubicBezTo>
                    <a:pt x="696" y="1607"/>
                    <a:pt x="696" y="1607"/>
                    <a:pt x="696" y="1607"/>
                  </a:cubicBezTo>
                  <a:cubicBezTo>
                    <a:pt x="696" y="1007"/>
                    <a:pt x="696" y="1007"/>
                    <a:pt x="696" y="1007"/>
                  </a:cubicBezTo>
                  <a:cubicBezTo>
                    <a:pt x="748" y="999"/>
                    <a:pt x="789" y="956"/>
                    <a:pt x="789" y="902"/>
                  </a:cubicBezTo>
                  <a:cubicBezTo>
                    <a:pt x="789" y="875"/>
                    <a:pt x="777" y="849"/>
                    <a:pt x="760" y="828"/>
                  </a:cubicBezTo>
                  <a:cubicBezTo>
                    <a:pt x="964" y="828"/>
                    <a:pt x="964" y="828"/>
                    <a:pt x="964" y="828"/>
                  </a:cubicBezTo>
                  <a:cubicBezTo>
                    <a:pt x="947" y="849"/>
                    <a:pt x="936" y="875"/>
                    <a:pt x="936" y="902"/>
                  </a:cubicBezTo>
                  <a:cubicBezTo>
                    <a:pt x="936" y="956"/>
                    <a:pt x="977" y="999"/>
                    <a:pt x="1029" y="1007"/>
                  </a:cubicBezTo>
                  <a:lnTo>
                    <a:pt x="1029" y="1607"/>
                  </a:lnTo>
                  <a:close/>
                  <a:moveTo>
                    <a:pt x="1735" y="1607"/>
                  </a:moveTo>
                  <a:cubicBezTo>
                    <a:pt x="1689" y="1730"/>
                    <a:pt x="1689" y="1730"/>
                    <a:pt x="1689" y="1730"/>
                  </a:cubicBezTo>
                  <a:cubicBezTo>
                    <a:pt x="1685" y="1739"/>
                    <a:pt x="1686" y="1747"/>
                    <a:pt x="1687" y="1754"/>
                  </a:cubicBezTo>
                  <a:cubicBezTo>
                    <a:pt x="1449" y="1754"/>
                    <a:pt x="1449" y="1754"/>
                    <a:pt x="1449" y="1754"/>
                  </a:cubicBezTo>
                  <a:cubicBezTo>
                    <a:pt x="1450" y="1747"/>
                    <a:pt x="1451" y="1739"/>
                    <a:pt x="1447" y="1730"/>
                  </a:cubicBezTo>
                  <a:cubicBezTo>
                    <a:pt x="1401" y="1607"/>
                    <a:pt x="1401" y="1607"/>
                    <a:pt x="1401" y="1607"/>
                  </a:cubicBezTo>
                  <a:cubicBezTo>
                    <a:pt x="1401" y="1007"/>
                    <a:pt x="1401" y="1007"/>
                    <a:pt x="1401" y="1007"/>
                  </a:cubicBezTo>
                  <a:cubicBezTo>
                    <a:pt x="1453" y="999"/>
                    <a:pt x="1494" y="956"/>
                    <a:pt x="1494" y="902"/>
                  </a:cubicBezTo>
                  <a:cubicBezTo>
                    <a:pt x="1494" y="875"/>
                    <a:pt x="1483" y="849"/>
                    <a:pt x="1466" y="828"/>
                  </a:cubicBezTo>
                  <a:cubicBezTo>
                    <a:pt x="1669" y="828"/>
                    <a:pt x="1669" y="828"/>
                    <a:pt x="1669" y="828"/>
                  </a:cubicBezTo>
                  <a:cubicBezTo>
                    <a:pt x="1652" y="849"/>
                    <a:pt x="1642" y="875"/>
                    <a:pt x="1642" y="902"/>
                  </a:cubicBezTo>
                  <a:cubicBezTo>
                    <a:pt x="1642" y="956"/>
                    <a:pt x="1683" y="999"/>
                    <a:pt x="1735" y="1007"/>
                  </a:cubicBezTo>
                  <a:lnTo>
                    <a:pt x="1735" y="1607"/>
                  </a:lnTo>
                  <a:close/>
                  <a:moveTo>
                    <a:pt x="1224" y="198"/>
                  </a:moveTo>
                  <a:cubicBezTo>
                    <a:pt x="2052" y="640"/>
                    <a:pt x="2052" y="640"/>
                    <a:pt x="2052" y="640"/>
                  </a:cubicBezTo>
                  <a:cubicBezTo>
                    <a:pt x="1224" y="640"/>
                    <a:pt x="1224" y="640"/>
                    <a:pt x="1224" y="640"/>
                  </a:cubicBezTo>
                  <a:cubicBezTo>
                    <a:pt x="395" y="640"/>
                    <a:pt x="395" y="640"/>
                    <a:pt x="395" y="640"/>
                  </a:cubicBezTo>
                  <a:lnTo>
                    <a:pt x="1224" y="1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99">
              <a:extLst>
                <a:ext uri="{FF2B5EF4-FFF2-40B4-BE49-F238E27FC236}">
                  <a16:creationId xmlns:a16="http://schemas.microsoft.com/office/drawing/2014/main" id="{8473598E-F628-4D53-9172-85D6091AA59D}"/>
                </a:ext>
              </a:extLst>
            </p:cNvPr>
            <p:cNvSpPr>
              <a:spLocks/>
            </p:cNvSpPr>
            <p:nvPr/>
          </p:nvSpPr>
          <p:spPr bwMode="auto">
            <a:xfrm>
              <a:off x="7162800" y="19715163"/>
              <a:ext cx="22493288" cy="1819275"/>
            </a:xfrm>
            <a:custGeom>
              <a:avLst/>
              <a:gdLst>
                <a:gd name="T0" fmla="*/ 2376 w 2480"/>
                <a:gd name="T1" fmla="*/ 0 h 201"/>
                <a:gd name="T2" fmla="*/ 103 w 2480"/>
                <a:gd name="T3" fmla="*/ 0 h 201"/>
                <a:gd name="T4" fmla="*/ 0 w 2480"/>
                <a:gd name="T5" fmla="*/ 104 h 201"/>
                <a:gd name="T6" fmla="*/ 0 w 2480"/>
                <a:gd name="T7" fmla="*/ 142 h 201"/>
                <a:gd name="T8" fmla="*/ 0 w 2480"/>
                <a:gd name="T9" fmla="*/ 145 h 201"/>
                <a:gd name="T10" fmla="*/ 56 w 2480"/>
                <a:gd name="T11" fmla="*/ 201 h 201"/>
                <a:gd name="T12" fmla="*/ 2423 w 2480"/>
                <a:gd name="T13" fmla="*/ 201 h 201"/>
                <a:gd name="T14" fmla="*/ 2480 w 2480"/>
                <a:gd name="T15" fmla="*/ 145 h 201"/>
                <a:gd name="T16" fmla="*/ 2480 w 2480"/>
                <a:gd name="T17" fmla="*/ 142 h 201"/>
                <a:gd name="T18" fmla="*/ 2480 w 2480"/>
                <a:gd name="T19" fmla="*/ 104 h 201"/>
                <a:gd name="T20" fmla="*/ 2376 w 2480"/>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80" h="201">
                  <a:moveTo>
                    <a:pt x="2376" y="0"/>
                  </a:moveTo>
                  <a:cubicBezTo>
                    <a:pt x="103" y="0"/>
                    <a:pt x="103" y="0"/>
                    <a:pt x="103" y="0"/>
                  </a:cubicBezTo>
                  <a:cubicBezTo>
                    <a:pt x="46" y="0"/>
                    <a:pt x="0" y="47"/>
                    <a:pt x="0" y="104"/>
                  </a:cubicBezTo>
                  <a:cubicBezTo>
                    <a:pt x="0" y="142"/>
                    <a:pt x="0" y="142"/>
                    <a:pt x="0" y="142"/>
                  </a:cubicBezTo>
                  <a:cubicBezTo>
                    <a:pt x="0" y="145"/>
                    <a:pt x="0" y="145"/>
                    <a:pt x="0" y="145"/>
                  </a:cubicBezTo>
                  <a:cubicBezTo>
                    <a:pt x="0" y="176"/>
                    <a:pt x="25" y="201"/>
                    <a:pt x="56" y="201"/>
                  </a:cubicBezTo>
                  <a:cubicBezTo>
                    <a:pt x="2423" y="201"/>
                    <a:pt x="2423" y="201"/>
                    <a:pt x="2423" y="201"/>
                  </a:cubicBezTo>
                  <a:cubicBezTo>
                    <a:pt x="2454" y="201"/>
                    <a:pt x="2480" y="176"/>
                    <a:pt x="2480" y="145"/>
                  </a:cubicBezTo>
                  <a:cubicBezTo>
                    <a:pt x="2480" y="142"/>
                    <a:pt x="2480" y="142"/>
                    <a:pt x="2480" y="142"/>
                  </a:cubicBezTo>
                  <a:cubicBezTo>
                    <a:pt x="2480" y="104"/>
                    <a:pt x="2480" y="104"/>
                    <a:pt x="2480" y="104"/>
                  </a:cubicBezTo>
                  <a:cubicBezTo>
                    <a:pt x="2480" y="47"/>
                    <a:pt x="2433" y="0"/>
                    <a:pt x="237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63">
            <a:extLst>
              <a:ext uri="{FF2B5EF4-FFF2-40B4-BE49-F238E27FC236}">
                <a16:creationId xmlns:a16="http://schemas.microsoft.com/office/drawing/2014/main" id="{AB76BE77-E0B8-47F0-898C-68A7E23D2C71}"/>
              </a:ext>
            </a:extLst>
          </p:cNvPr>
          <p:cNvGrpSpPr>
            <a:grpSpLocks noChangeAspect="1"/>
          </p:cNvGrpSpPr>
          <p:nvPr userDrawn="1"/>
        </p:nvGrpSpPr>
        <p:grpSpPr>
          <a:xfrm>
            <a:off x="8615618" y="942430"/>
            <a:ext cx="589857" cy="656411"/>
            <a:chOff x="9324976" y="611187"/>
            <a:chExt cx="17868900" cy="19885026"/>
          </a:xfrm>
          <a:solidFill>
            <a:schemeClr val="accent1"/>
          </a:solidFill>
        </p:grpSpPr>
        <p:sp>
          <p:nvSpPr>
            <p:cNvPr id="65" name="Freeform 103">
              <a:extLst>
                <a:ext uri="{FF2B5EF4-FFF2-40B4-BE49-F238E27FC236}">
                  <a16:creationId xmlns:a16="http://schemas.microsoft.com/office/drawing/2014/main" id="{25B932C3-6BE8-4141-A0C2-3F087E99225A}"/>
                </a:ext>
              </a:extLst>
            </p:cNvPr>
            <p:cNvSpPr>
              <a:spLocks/>
            </p:cNvSpPr>
            <p:nvPr/>
          </p:nvSpPr>
          <p:spPr bwMode="auto">
            <a:xfrm>
              <a:off x="16708438" y="1670050"/>
              <a:ext cx="2022475" cy="4814888"/>
            </a:xfrm>
            <a:custGeom>
              <a:avLst/>
              <a:gdLst>
                <a:gd name="T0" fmla="*/ 39 w 223"/>
                <a:gd name="T1" fmla="*/ 160 h 532"/>
                <a:gd name="T2" fmla="*/ 63 w 223"/>
                <a:gd name="T3" fmla="*/ 211 h 532"/>
                <a:gd name="T4" fmla="*/ 141 w 223"/>
                <a:gd name="T5" fmla="*/ 525 h 532"/>
                <a:gd name="T6" fmla="*/ 141 w 223"/>
                <a:gd name="T7" fmla="*/ 530 h 532"/>
                <a:gd name="T8" fmla="*/ 220 w 223"/>
                <a:gd name="T9" fmla="*/ 530 h 532"/>
                <a:gd name="T10" fmla="*/ 220 w 223"/>
                <a:gd name="T11" fmla="*/ 521 h 532"/>
                <a:gd name="T12" fmla="*/ 189 w 223"/>
                <a:gd name="T13" fmla="*/ 163 h 532"/>
                <a:gd name="T14" fmla="*/ 171 w 223"/>
                <a:gd name="T15" fmla="*/ 96 h 532"/>
                <a:gd name="T16" fmla="*/ 153 w 223"/>
                <a:gd name="T17" fmla="*/ 45 h 532"/>
                <a:gd name="T18" fmla="*/ 135 w 223"/>
                <a:gd name="T19" fmla="*/ 0 h 532"/>
                <a:gd name="T20" fmla="*/ 0 w 223"/>
                <a:gd name="T21" fmla="*/ 92 h 532"/>
                <a:gd name="T22" fmla="*/ 19 w 223"/>
                <a:gd name="T23" fmla="*/ 122 h 532"/>
                <a:gd name="T24" fmla="*/ 39 w 223"/>
                <a:gd name="T25" fmla="*/ 16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3" h="532">
                  <a:moveTo>
                    <a:pt x="39" y="160"/>
                  </a:moveTo>
                  <a:cubicBezTo>
                    <a:pt x="47" y="174"/>
                    <a:pt x="55" y="192"/>
                    <a:pt x="63" y="211"/>
                  </a:cubicBezTo>
                  <a:cubicBezTo>
                    <a:pt x="96" y="289"/>
                    <a:pt x="125" y="405"/>
                    <a:pt x="141" y="525"/>
                  </a:cubicBezTo>
                  <a:cubicBezTo>
                    <a:pt x="141" y="527"/>
                    <a:pt x="141" y="528"/>
                    <a:pt x="141" y="530"/>
                  </a:cubicBezTo>
                  <a:cubicBezTo>
                    <a:pt x="167" y="532"/>
                    <a:pt x="194" y="532"/>
                    <a:pt x="220" y="530"/>
                  </a:cubicBezTo>
                  <a:cubicBezTo>
                    <a:pt x="220" y="526"/>
                    <a:pt x="220" y="523"/>
                    <a:pt x="220" y="521"/>
                  </a:cubicBezTo>
                  <a:cubicBezTo>
                    <a:pt x="223" y="393"/>
                    <a:pt x="213" y="262"/>
                    <a:pt x="189" y="163"/>
                  </a:cubicBezTo>
                  <a:cubicBezTo>
                    <a:pt x="184" y="138"/>
                    <a:pt x="178" y="116"/>
                    <a:pt x="171" y="96"/>
                  </a:cubicBezTo>
                  <a:cubicBezTo>
                    <a:pt x="165" y="76"/>
                    <a:pt x="160" y="59"/>
                    <a:pt x="153" y="45"/>
                  </a:cubicBezTo>
                  <a:cubicBezTo>
                    <a:pt x="142" y="16"/>
                    <a:pt x="135" y="0"/>
                    <a:pt x="135" y="0"/>
                  </a:cubicBezTo>
                  <a:cubicBezTo>
                    <a:pt x="0" y="92"/>
                    <a:pt x="0" y="92"/>
                    <a:pt x="0" y="92"/>
                  </a:cubicBezTo>
                  <a:cubicBezTo>
                    <a:pt x="0" y="92"/>
                    <a:pt x="7" y="103"/>
                    <a:pt x="19" y="122"/>
                  </a:cubicBezTo>
                  <a:cubicBezTo>
                    <a:pt x="25" y="132"/>
                    <a:pt x="31" y="145"/>
                    <a:pt x="39" y="1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04">
              <a:extLst>
                <a:ext uri="{FF2B5EF4-FFF2-40B4-BE49-F238E27FC236}">
                  <a16:creationId xmlns:a16="http://schemas.microsoft.com/office/drawing/2014/main" id="{AFB3A308-7D06-4201-ADA8-2FD98CF60CBD}"/>
                </a:ext>
              </a:extLst>
            </p:cNvPr>
            <p:cNvSpPr>
              <a:spLocks/>
            </p:cNvSpPr>
            <p:nvPr/>
          </p:nvSpPr>
          <p:spPr bwMode="auto">
            <a:xfrm>
              <a:off x="18884901" y="611187"/>
              <a:ext cx="7556500" cy="5076825"/>
            </a:xfrm>
            <a:custGeom>
              <a:avLst/>
              <a:gdLst>
                <a:gd name="T0" fmla="*/ 833 w 833"/>
                <a:gd name="T1" fmla="*/ 65 h 561"/>
                <a:gd name="T2" fmla="*/ 419 w 833"/>
                <a:gd name="T3" fmla="*/ 137 h 561"/>
                <a:gd name="T4" fmla="*/ 0 w 833"/>
                <a:gd name="T5" fmla="*/ 561 h 561"/>
                <a:gd name="T6" fmla="*/ 572 w 833"/>
                <a:gd name="T7" fmla="*/ 395 h 561"/>
                <a:gd name="T8" fmla="*/ 833 w 833"/>
                <a:gd name="T9" fmla="*/ 65 h 561"/>
              </a:gdLst>
              <a:ahLst/>
              <a:cxnLst>
                <a:cxn ang="0">
                  <a:pos x="T0" y="T1"/>
                </a:cxn>
                <a:cxn ang="0">
                  <a:pos x="T2" y="T3"/>
                </a:cxn>
                <a:cxn ang="0">
                  <a:pos x="T4" y="T5"/>
                </a:cxn>
                <a:cxn ang="0">
                  <a:pos x="T6" y="T7"/>
                </a:cxn>
                <a:cxn ang="0">
                  <a:pos x="T8" y="T9"/>
                </a:cxn>
              </a:cxnLst>
              <a:rect l="0" t="0" r="r" b="b"/>
              <a:pathLst>
                <a:path w="833" h="561">
                  <a:moveTo>
                    <a:pt x="833" y="65"/>
                  </a:moveTo>
                  <a:cubicBezTo>
                    <a:pt x="833" y="65"/>
                    <a:pt x="649" y="0"/>
                    <a:pt x="419" y="137"/>
                  </a:cubicBezTo>
                  <a:cubicBezTo>
                    <a:pt x="189" y="274"/>
                    <a:pt x="0" y="561"/>
                    <a:pt x="0" y="561"/>
                  </a:cubicBezTo>
                  <a:cubicBezTo>
                    <a:pt x="0" y="561"/>
                    <a:pt x="343" y="532"/>
                    <a:pt x="572" y="395"/>
                  </a:cubicBezTo>
                  <a:cubicBezTo>
                    <a:pt x="802" y="258"/>
                    <a:pt x="833" y="65"/>
                    <a:pt x="833"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05">
              <a:extLst>
                <a:ext uri="{FF2B5EF4-FFF2-40B4-BE49-F238E27FC236}">
                  <a16:creationId xmlns:a16="http://schemas.microsoft.com/office/drawing/2014/main" id="{48625D16-0E06-4898-8C9F-D7AEEB19D555}"/>
                </a:ext>
              </a:extLst>
            </p:cNvPr>
            <p:cNvSpPr>
              <a:spLocks/>
            </p:cNvSpPr>
            <p:nvPr/>
          </p:nvSpPr>
          <p:spPr bwMode="auto">
            <a:xfrm>
              <a:off x="9324976" y="5888038"/>
              <a:ext cx="17868900" cy="14608175"/>
            </a:xfrm>
            <a:custGeom>
              <a:avLst/>
              <a:gdLst>
                <a:gd name="T0" fmla="*/ 1427 w 1970"/>
                <a:gd name="T1" fmla="*/ 0 h 1614"/>
                <a:gd name="T2" fmla="*/ 1186 w 1970"/>
                <a:gd name="T3" fmla="*/ 62 h 1614"/>
                <a:gd name="T4" fmla="*/ 785 w 1970"/>
                <a:gd name="T5" fmla="*/ 62 h 1614"/>
                <a:gd name="T6" fmla="*/ 543 w 1970"/>
                <a:gd name="T7" fmla="*/ 0 h 1614"/>
                <a:gd name="T8" fmla="*/ 74 w 1970"/>
                <a:gd name="T9" fmla="*/ 807 h 1614"/>
                <a:gd name="T10" fmla="*/ 810 w 1970"/>
                <a:gd name="T11" fmla="*/ 1614 h 1614"/>
                <a:gd name="T12" fmla="*/ 985 w 1970"/>
                <a:gd name="T13" fmla="*/ 1577 h 1614"/>
                <a:gd name="T14" fmla="*/ 1160 w 1970"/>
                <a:gd name="T15" fmla="*/ 1614 h 1614"/>
                <a:gd name="T16" fmla="*/ 1896 w 1970"/>
                <a:gd name="T17" fmla="*/ 807 h 1614"/>
                <a:gd name="T18" fmla="*/ 1427 w 1970"/>
                <a:gd name="T19" fmla="*/ 0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70" h="1614">
                  <a:moveTo>
                    <a:pt x="1427" y="0"/>
                  </a:moveTo>
                  <a:cubicBezTo>
                    <a:pt x="1345" y="0"/>
                    <a:pt x="1263" y="22"/>
                    <a:pt x="1186" y="62"/>
                  </a:cubicBezTo>
                  <a:cubicBezTo>
                    <a:pt x="1062" y="125"/>
                    <a:pt x="909" y="125"/>
                    <a:pt x="785" y="62"/>
                  </a:cubicBezTo>
                  <a:cubicBezTo>
                    <a:pt x="707" y="22"/>
                    <a:pt x="625" y="0"/>
                    <a:pt x="543" y="0"/>
                  </a:cubicBezTo>
                  <a:cubicBezTo>
                    <a:pt x="210" y="0"/>
                    <a:pt x="0" y="361"/>
                    <a:pt x="74" y="807"/>
                  </a:cubicBezTo>
                  <a:cubicBezTo>
                    <a:pt x="148" y="1253"/>
                    <a:pt x="477" y="1614"/>
                    <a:pt x="810" y="1614"/>
                  </a:cubicBezTo>
                  <a:cubicBezTo>
                    <a:pt x="873" y="1614"/>
                    <a:pt x="932" y="1601"/>
                    <a:pt x="985" y="1577"/>
                  </a:cubicBezTo>
                  <a:cubicBezTo>
                    <a:pt x="1038" y="1601"/>
                    <a:pt x="1097" y="1614"/>
                    <a:pt x="1160" y="1614"/>
                  </a:cubicBezTo>
                  <a:cubicBezTo>
                    <a:pt x="1493" y="1614"/>
                    <a:pt x="1823" y="1253"/>
                    <a:pt x="1896" y="807"/>
                  </a:cubicBezTo>
                  <a:cubicBezTo>
                    <a:pt x="1970" y="361"/>
                    <a:pt x="1760" y="0"/>
                    <a:pt x="142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8" name="Group 67">
            <a:extLst>
              <a:ext uri="{FF2B5EF4-FFF2-40B4-BE49-F238E27FC236}">
                <a16:creationId xmlns:a16="http://schemas.microsoft.com/office/drawing/2014/main" id="{36243576-36E3-418A-9A4E-93F98C60E07B}"/>
              </a:ext>
            </a:extLst>
          </p:cNvPr>
          <p:cNvGrpSpPr>
            <a:grpSpLocks noChangeAspect="1"/>
          </p:cNvGrpSpPr>
          <p:nvPr userDrawn="1"/>
        </p:nvGrpSpPr>
        <p:grpSpPr>
          <a:xfrm>
            <a:off x="8517056" y="2170124"/>
            <a:ext cx="786981" cy="510542"/>
            <a:chOff x="4505325" y="1917700"/>
            <a:chExt cx="27206575" cy="17649825"/>
          </a:xfrm>
          <a:solidFill>
            <a:schemeClr val="accent1"/>
          </a:solidFill>
        </p:grpSpPr>
        <p:sp>
          <p:nvSpPr>
            <p:cNvPr id="69" name="Freeform 109">
              <a:extLst>
                <a:ext uri="{FF2B5EF4-FFF2-40B4-BE49-F238E27FC236}">
                  <a16:creationId xmlns:a16="http://schemas.microsoft.com/office/drawing/2014/main" id="{8EABB915-E656-43BB-9AED-EB378B691348}"/>
                </a:ext>
              </a:extLst>
            </p:cNvPr>
            <p:cNvSpPr>
              <a:spLocks/>
            </p:cNvSpPr>
            <p:nvPr/>
          </p:nvSpPr>
          <p:spPr bwMode="auto">
            <a:xfrm>
              <a:off x="21472525" y="5746750"/>
              <a:ext cx="1289050" cy="1085850"/>
            </a:xfrm>
            <a:custGeom>
              <a:avLst/>
              <a:gdLst>
                <a:gd name="T0" fmla="*/ 142 w 142"/>
                <a:gd name="T1" fmla="*/ 59 h 120"/>
                <a:gd name="T2" fmla="*/ 117 w 142"/>
                <a:gd name="T3" fmla="*/ 14 h 120"/>
                <a:gd name="T4" fmla="*/ 36 w 142"/>
                <a:gd name="T5" fmla="*/ 0 h 120"/>
                <a:gd name="T6" fmla="*/ 0 w 142"/>
                <a:gd name="T7" fmla="*/ 0 h 120"/>
                <a:gd name="T8" fmla="*/ 0 w 142"/>
                <a:gd name="T9" fmla="*/ 120 h 120"/>
                <a:gd name="T10" fmla="*/ 61 w 142"/>
                <a:gd name="T11" fmla="*/ 120 h 120"/>
                <a:gd name="T12" fmla="*/ 142 w 142"/>
                <a:gd name="T13" fmla="*/ 59 h 120"/>
              </a:gdLst>
              <a:ahLst/>
              <a:cxnLst>
                <a:cxn ang="0">
                  <a:pos x="T0" y="T1"/>
                </a:cxn>
                <a:cxn ang="0">
                  <a:pos x="T2" y="T3"/>
                </a:cxn>
                <a:cxn ang="0">
                  <a:pos x="T4" y="T5"/>
                </a:cxn>
                <a:cxn ang="0">
                  <a:pos x="T6" y="T7"/>
                </a:cxn>
                <a:cxn ang="0">
                  <a:pos x="T8" y="T9"/>
                </a:cxn>
                <a:cxn ang="0">
                  <a:pos x="T10" y="T11"/>
                </a:cxn>
                <a:cxn ang="0">
                  <a:pos x="T12" y="T13"/>
                </a:cxn>
              </a:cxnLst>
              <a:rect l="0" t="0" r="r" b="b"/>
              <a:pathLst>
                <a:path w="142" h="120">
                  <a:moveTo>
                    <a:pt x="142" y="59"/>
                  </a:moveTo>
                  <a:cubicBezTo>
                    <a:pt x="142" y="43"/>
                    <a:pt x="137" y="24"/>
                    <a:pt x="117" y="14"/>
                  </a:cubicBezTo>
                  <a:cubicBezTo>
                    <a:pt x="98" y="3"/>
                    <a:pt x="66" y="0"/>
                    <a:pt x="36" y="0"/>
                  </a:cubicBezTo>
                  <a:cubicBezTo>
                    <a:pt x="0" y="0"/>
                    <a:pt x="0" y="0"/>
                    <a:pt x="0" y="0"/>
                  </a:cubicBezTo>
                  <a:cubicBezTo>
                    <a:pt x="0" y="120"/>
                    <a:pt x="0" y="120"/>
                    <a:pt x="0" y="120"/>
                  </a:cubicBezTo>
                  <a:cubicBezTo>
                    <a:pt x="61" y="120"/>
                    <a:pt x="61" y="120"/>
                    <a:pt x="61" y="120"/>
                  </a:cubicBezTo>
                  <a:cubicBezTo>
                    <a:pt x="108" y="120"/>
                    <a:pt x="142" y="102"/>
                    <a:pt x="142"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10">
              <a:extLst>
                <a:ext uri="{FF2B5EF4-FFF2-40B4-BE49-F238E27FC236}">
                  <a16:creationId xmlns:a16="http://schemas.microsoft.com/office/drawing/2014/main" id="{A6AB87E5-5401-4527-A2B9-66FA0B302BFF}"/>
                </a:ext>
              </a:extLst>
            </p:cNvPr>
            <p:cNvSpPr>
              <a:spLocks/>
            </p:cNvSpPr>
            <p:nvPr/>
          </p:nvSpPr>
          <p:spPr bwMode="auto">
            <a:xfrm>
              <a:off x="21472525" y="7546975"/>
              <a:ext cx="1477963" cy="1177925"/>
            </a:xfrm>
            <a:custGeom>
              <a:avLst/>
              <a:gdLst>
                <a:gd name="T0" fmla="*/ 69 w 163"/>
                <a:gd name="T1" fmla="*/ 0 h 130"/>
                <a:gd name="T2" fmla="*/ 0 w 163"/>
                <a:gd name="T3" fmla="*/ 0 h 130"/>
                <a:gd name="T4" fmla="*/ 0 w 163"/>
                <a:gd name="T5" fmla="*/ 130 h 130"/>
                <a:gd name="T6" fmla="*/ 43 w 163"/>
                <a:gd name="T7" fmla="*/ 130 h 130"/>
                <a:gd name="T8" fmla="*/ 130 w 163"/>
                <a:gd name="T9" fmla="*/ 119 h 130"/>
                <a:gd name="T10" fmla="*/ 163 w 163"/>
                <a:gd name="T11" fmla="*/ 66 h 130"/>
                <a:gd name="T12" fmla="*/ 69 w 163"/>
                <a:gd name="T13" fmla="*/ 0 h 130"/>
              </a:gdLst>
              <a:ahLst/>
              <a:cxnLst>
                <a:cxn ang="0">
                  <a:pos x="T0" y="T1"/>
                </a:cxn>
                <a:cxn ang="0">
                  <a:pos x="T2" y="T3"/>
                </a:cxn>
                <a:cxn ang="0">
                  <a:pos x="T4" y="T5"/>
                </a:cxn>
                <a:cxn ang="0">
                  <a:pos x="T6" y="T7"/>
                </a:cxn>
                <a:cxn ang="0">
                  <a:pos x="T8" y="T9"/>
                </a:cxn>
                <a:cxn ang="0">
                  <a:pos x="T10" y="T11"/>
                </a:cxn>
                <a:cxn ang="0">
                  <a:pos x="T12" y="T13"/>
                </a:cxn>
              </a:cxnLst>
              <a:rect l="0" t="0" r="r" b="b"/>
              <a:pathLst>
                <a:path w="163" h="130">
                  <a:moveTo>
                    <a:pt x="69" y="0"/>
                  </a:moveTo>
                  <a:cubicBezTo>
                    <a:pt x="0" y="0"/>
                    <a:pt x="0" y="0"/>
                    <a:pt x="0" y="0"/>
                  </a:cubicBezTo>
                  <a:cubicBezTo>
                    <a:pt x="0" y="130"/>
                    <a:pt x="0" y="130"/>
                    <a:pt x="0" y="130"/>
                  </a:cubicBezTo>
                  <a:cubicBezTo>
                    <a:pt x="43" y="130"/>
                    <a:pt x="43" y="130"/>
                    <a:pt x="43" y="130"/>
                  </a:cubicBezTo>
                  <a:cubicBezTo>
                    <a:pt x="84" y="130"/>
                    <a:pt x="113" y="127"/>
                    <a:pt x="130" y="119"/>
                  </a:cubicBezTo>
                  <a:cubicBezTo>
                    <a:pt x="155" y="109"/>
                    <a:pt x="163" y="90"/>
                    <a:pt x="163" y="66"/>
                  </a:cubicBezTo>
                  <a:cubicBezTo>
                    <a:pt x="163" y="21"/>
                    <a:pt x="131" y="0"/>
                    <a:pt x="6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11">
              <a:extLst>
                <a:ext uri="{FF2B5EF4-FFF2-40B4-BE49-F238E27FC236}">
                  <a16:creationId xmlns:a16="http://schemas.microsoft.com/office/drawing/2014/main" id="{64013F0A-1D84-4DD5-A41A-D81D2492CB92}"/>
                </a:ext>
              </a:extLst>
            </p:cNvPr>
            <p:cNvSpPr>
              <a:spLocks noEditPoints="1"/>
            </p:cNvSpPr>
            <p:nvPr/>
          </p:nvSpPr>
          <p:spPr bwMode="auto">
            <a:xfrm>
              <a:off x="4505325" y="1917700"/>
              <a:ext cx="27206575" cy="17649825"/>
            </a:xfrm>
            <a:custGeom>
              <a:avLst/>
              <a:gdLst>
                <a:gd name="T0" fmla="*/ 300 w 3000"/>
                <a:gd name="T1" fmla="*/ 0 h 1950"/>
                <a:gd name="T2" fmla="*/ 0 w 3000"/>
                <a:gd name="T3" fmla="*/ 1650 h 1950"/>
                <a:gd name="T4" fmla="*/ 2700 w 3000"/>
                <a:gd name="T5" fmla="*/ 1950 h 1950"/>
                <a:gd name="T6" fmla="*/ 3000 w 3000"/>
                <a:gd name="T7" fmla="*/ 300 h 1950"/>
                <a:gd name="T8" fmla="*/ 1312 w 3000"/>
                <a:gd name="T9" fmla="*/ 325 h 1950"/>
                <a:gd name="T10" fmla="*/ 1637 w 3000"/>
                <a:gd name="T11" fmla="*/ 426 h 1950"/>
                <a:gd name="T12" fmla="*/ 1428 w 3000"/>
                <a:gd name="T13" fmla="*/ 529 h 1950"/>
                <a:gd name="T14" fmla="*/ 1608 w 3000"/>
                <a:gd name="T15" fmla="*/ 625 h 1950"/>
                <a:gd name="T16" fmla="*/ 1428 w 3000"/>
                <a:gd name="T17" fmla="*/ 749 h 1950"/>
                <a:gd name="T18" fmla="*/ 1645 w 3000"/>
                <a:gd name="T19" fmla="*/ 850 h 1950"/>
                <a:gd name="T20" fmla="*/ 1312 w 3000"/>
                <a:gd name="T21" fmla="*/ 325 h 1950"/>
                <a:gd name="T22" fmla="*/ 440 w 3000"/>
                <a:gd name="T23" fmla="*/ 1513 h 1950"/>
                <a:gd name="T24" fmla="*/ 862 w 3000"/>
                <a:gd name="T25" fmla="*/ 1393 h 1950"/>
                <a:gd name="T26" fmla="*/ 864 w 3000"/>
                <a:gd name="T27" fmla="*/ 1024 h 1950"/>
                <a:gd name="T28" fmla="*/ 496 w 3000"/>
                <a:gd name="T29" fmla="*/ 1084 h 1950"/>
                <a:gd name="T30" fmla="*/ 436 w 3000"/>
                <a:gd name="T31" fmla="*/ 693 h 1950"/>
                <a:gd name="T32" fmla="*/ 804 w 3000"/>
                <a:gd name="T33" fmla="*/ 633 h 1950"/>
                <a:gd name="T34" fmla="*/ 864 w 3000"/>
                <a:gd name="T35" fmla="*/ 1024 h 1950"/>
                <a:gd name="T36" fmla="*/ 1010 w 3000"/>
                <a:gd name="T37" fmla="*/ 1513 h 1950"/>
                <a:gd name="T38" fmla="*/ 1432 w 3000"/>
                <a:gd name="T39" fmla="*/ 1393 h 1950"/>
                <a:gd name="T40" fmla="*/ 2001 w 3000"/>
                <a:gd name="T41" fmla="*/ 1513 h 1950"/>
                <a:gd name="T42" fmla="*/ 1579 w 3000"/>
                <a:gd name="T43" fmla="*/ 1393 h 1950"/>
                <a:gd name="T44" fmla="*/ 2001 w 3000"/>
                <a:gd name="T45" fmla="*/ 1513 h 1950"/>
                <a:gd name="T46" fmla="*/ 1912 w 3000"/>
                <a:gd name="T47" fmla="*/ 850 h 1950"/>
                <a:gd name="T48" fmla="*/ 1756 w 3000"/>
                <a:gd name="T49" fmla="*/ 325 h 1950"/>
                <a:gd name="T50" fmla="*/ 2069 w 3000"/>
                <a:gd name="T51" fmla="*/ 355 h 1950"/>
                <a:gd name="T52" fmla="*/ 2049 w 3000"/>
                <a:gd name="T53" fmla="*/ 563 h 1950"/>
                <a:gd name="T54" fmla="*/ 2149 w 3000"/>
                <a:gd name="T55" fmla="*/ 692 h 1950"/>
                <a:gd name="T56" fmla="*/ 2571 w 3000"/>
                <a:gd name="T57" fmla="*/ 1513 h 1950"/>
                <a:gd name="T58" fmla="*/ 2149 w 3000"/>
                <a:gd name="T59" fmla="*/ 1393 h 1950"/>
                <a:gd name="T60" fmla="*/ 2571 w 3000"/>
                <a:gd name="T61" fmla="*/ 1513 h 1950"/>
                <a:gd name="T62" fmla="*/ 2475 w 3000"/>
                <a:gd name="T63" fmla="*/ 426 h 1950"/>
                <a:gd name="T64" fmla="*/ 2360 w 3000"/>
                <a:gd name="T65" fmla="*/ 850 h 1950"/>
                <a:gd name="T66" fmla="*/ 2190 w 3000"/>
                <a:gd name="T67" fmla="*/ 426 h 1950"/>
                <a:gd name="T68" fmla="*/ 2645 w 3000"/>
                <a:gd name="T69" fmla="*/ 325 h 1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00" h="1950">
                  <a:moveTo>
                    <a:pt x="2700" y="0"/>
                  </a:moveTo>
                  <a:cubicBezTo>
                    <a:pt x="300" y="0"/>
                    <a:pt x="300" y="0"/>
                    <a:pt x="300" y="0"/>
                  </a:cubicBezTo>
                  <a:cubicBezTo>
                    <a:pt x="135" y="0"/>
                    <a:pt x="0" y="135"/>
                    <a:pt x="0" y="300"/>
                  </a:cubicBezTo>
                  <a:cubicBezTo>
                    <a:pt x="0" y="1650"/>
                    <a:pt x="0" y="1650"/>
                    <a:pt x="0" y="1650"/>
                  </a:cubicBezTo>
                  <a:cubicBezTo>
                    <a:pt x="0" y="1815"/>
                    <a:pt x="135" y="1950"/>
                    <a:pt x="300" y="1950"/>
                  </a:cubicBezTo>
                  <a:cubicBezTo>
                    <a:pt x="2700" y="1950"/>
                    <a:pt x="2700" y="1950"/>
                    <a:pt x="2700" y="1950"/>
                  </a:cubicBezTo>
                  <a:cubicBezTo>
                    <a:pt x="2865" y="1950"/>
                    <a:pt x="3000" y="1815"/>
                    <a:pt x="3000" y="1650"/>
                  </a:cubicBezTo>
                  <a:cubicBezTo>
                    <a:pt x="3000" y="300"/>
                    <a:pt x="3000" y="300"/>
                    <a:pt x="3000" y="300"/>
                  </a:cubicBezTo>
                  <a:cubicBezTo>
                    <a:pt x="3000" y="135"/>
                    <a:pt x="2865" y="0"/>
                    <a:pt x="2700" y="0"/>
                  </a:cubicBezTo>
                  <a:close/>
                  <a:moveTo>
                    <a:pt x="1312" y="325"/>
                  </a:moveTo>
                  <a:cubicBezTo>
                    <a:pt x="1637" y="325"/>
                    <a:pt x="1637" y="325"/>
                    <a:pt x="1637" y="325"/>
                  </a:cubicBezTo>
                  <a:cubicBezTo>
                    <a:pt x="1637" y="426"/>
                    <a:pt x="1637" y="426"/>
                    <a:pt x="1637" y="426"/>
                  </a:cubicBezTo>
                  <a:cubicBezTo>
                    <a:pt x="1428" y="426"/>
                    <a:pt x="1428" y="426"/>
                    <a:pt x="1428" y="426"/>
                  </a:cubicBezTo>
                  <a:cubicBezTo>
                    <a:pt x="1428" y="529"/>
                    <a:pt x="1428" y="529"/>
                    <a:pt x="1428" y="529"/>
                  </a:cubicBezTo>
                  <a:cubicBezTo>
                    <a:pt x="1608" y="529"/>
                    <a:pt x="1608" y="529"/>
                    <a:pt x="1608" y="529"/>
                  </a:cubicBezTo>
                  <a:cubicBezTo>
                    <a:pt x="1608" y="625"/>
                    <a:pt x="1608" y="625"/>
                    <a:pt x="1608" y="625"/>
                  </a:cubicBezTo>
                  <a:cubicBezTo>
                    <a:pt x="1428" y="625"/>
                    <a:pt x="1428" y="625"/>
                    <a:pt x="1428" y="625"/>
                  </a:cubicBezTo>
                  <a:cubicBezTo>
                    <a:pt x="1428" y="749"/>
                    <a:pt x="1428" y="749"/>
                    <a:pt x="1428" y="749"/>
                  </a:cubicBezTo>
                  <a:cubicBezTo>
                    <a:pt x="1645" y="749"/>
                    <a:pt x="1645" y="749"/>
                    <a:pt x="1645" y="749"/>
                  </a:cubicBezTo>
                  <a:cubicBezTo>
                    <a:pt x="1645" y="850"/>
                    <a:pt x="1645" y="850"/>
                    <a:pt x="1645" y="850"/>
                  </a:cubicBezTo>
                  <a:cubicBezTo>
                    <a:pt x="1312" y="850"/>
                    <a:pt x="1312" y="850"/>
                    <a:pt x="1312" y="850"/>
                  </a:cubicBezTo>
                  <a:lnTo>
                    <a:pt x="1312" y="325"/>
                  </a:lnTo>
                  <a:close/>
                  <a:moveTo>
                    <a:pt x="862" y="1513"/>
                  </a:moveTo>
                  <a:cubicBezTo>
                    <a:pt x="440" y="1513"/>
                    <a:pt x="440" y="1513"/>
                    <a:pt x="440" y="1513"/>
                  </a:cubicBezTo>
                  <a:cubicBezTo>
                    <a:pt x="440" y="1393"/>
                    <a:pt x="440" y="1393"/>
                    <a:pt x="440" y="1393"/>
                  </a:cubicBezTo>
                  <a:cubicBezTo>
                    <a:pt x="862" y="1393"/>
                    <a:pt x="862" y="1393"/>
                    <a:pt x="862" y="1393"/>
                  </a:cubicBezTo>
                  <a:lnTo>
                    <a:pt x="862" y="1513"/>
                  </a:lnTo>
                  <a:close/>
                  <a:moveTo>
                    <a:pt x="864" y="1024"/>
                  </a:moveTo>
                  <a:cubicBezTo>
                    <a:pt x="864" y="1057"/>
                    <a:pt x="837" y="1084"/>
                    <a:pt x="804" y="1084"/>
                  </a:cubicBezTo>
                  <a:cubicBezTo>
                    <a:pt x="496" y="1084"/>
                    <a:pt x="496" y="1084"/>
                    <a:pt x="496" y="1084"/>
                  </a:cubicBezTo>
                  <a:cubicBezTo>
                    <a:pt x="463" y="1084"/>
                    <a:pt x="436" y="1057"/>
                    <a:pt x="436" y="1024"/>
                  </a:cubicBezTo>
                  <a:cubicBezTo>
                    <a:pt x="436" y="693"/>
                    <a:pt x="436" y="693"/>
                    <a:pt x="436" y="693"/>
                  </a:cubicBezTo>
                  <a:cubicBezTo>
                    <a:pt x="436" y="660"/>
                    <a:pt x="463" y="633"/>
                    <a:pt x="496" y="633"/>
                  </a:cubicBezTo>
                  <a:cubicBezTo>
                    <a:pt x="804" y="633"/>
                    <a:pt x="804" y="633"/>
                    <a:pt x="804" y="633"/>
                  </a:cubicBezTo>
                  <a:cubicBezTo>
                    <a:pt x="837" y="633"/>
                    <a:pt x="864" y="660"/>
                    <a:pt x="864" y="693"/>
                  </a:cubicBezTo>
                  <a:lnTo>
                    <a:pt x="864" y="1024"/>
                  </a:lnTo>
                  <a:close/>
                  <a:moveTo>
                    <a:pt x="1432" y="1513"/>
                  </a:moveTo>
                  <a:cubicBezTo>
                    <a:pt x="1010" y="1513"/>
                    <a:pt x="1010" y="1513"/>
                    <a:pt x="1010" y="1513"/>
                  </a:cubicBezTo>
                  <a:cubicBezTo>
                    <a:pt x="1010" y="1393"/>
                    <a:pt x="1010" y="1393"/>
                    <a:pt x="1010" y="1393"/>
                  </a:cubicBezTo>
                  <a:cubicBezTo>
                    <a:pt x="1432" y="1393"/>
                    <a:pt x="1432" y="1393"/>
                    <a:pt x="1432" y="1393"/>
                  </a:cubicBezTo>
                  <a:lnTo>
                    <a:pt x="1432" y="1513"/>
                  </a:lnTo>
                  <a:close/>
                  <a:moveTo>
                    <a:pt x="2001" y="1513"/>
                  </a:moveTo>
                  <a:cubicBezTo>
                    <a:pt x="1579" y="1513"/>
                    <a:pt x="1579" y="1513"/>
                    <a:pt x="1579" y="1513"/>
                  </a:cubicBezTo>
                  <a:cubicBezTo>
                    <a:pt x="1579" y="1393"/>
                    <a:pt x="1579" y="1393"/>
                    <a:pt x="1579" y="1393"/>
                  </a:cubicBezTo>
                  <a:cubicBezTo>
                    <a:pt x="2001" y="1393"/>
                    <a:pt x="2001" y="1393"/>
                    <a:pt x="2001" y="1393"/>
                  </a:cubicBezTo>
                  <a:lnTo>
                    <a:pt x="2001" y="1513"/>
                  </a:lnTo>
                  <a:close/>
                  <a:moveTo>
                    <a:pt x="2049" y="830"/>
                  </a:moveTo>
                  <a:cubicBezTo>
                    <a:pt x="2013" y="844"/>
                    <a:pt x="1968" y="850"/>
                    <a:pt x="1912" y="850"/>
                  </a:cubicBezTo>
                  <a:cubicBezTo>
                    <a:pt x="1756" y="850"/>
                    <a:pt x="1756" y="850"/>
                    <a:pt x="1756" y="850"/>
                  </a:cubicBezTo>
                  <a:cubicBezTo>
                    <a:pt x="1756" y="325"/>
                    <a:pt x="1756" y="325"/>
                    <a:pt x="1756" y="325"/>
                  </a:cubicBezTo>
                  <a:cubicBezTo>
                    <a:pt x="1909" y="325"/>
                    <a:pt x="1909" y="325"/>
                    <a:pt x="1909" y="325"/>
                  </a:cubicBezTo>
                  <a:cubicBezTo>
                    <a:pt x="1980" y="325"/>
                    <a:pt x="2033" y="335"/>
                    <a:pt x="2069" y="355"/>
                  </a:cubicBezTo>
                  <a:cubicBezTo>
                    <a:pt x="2109" y="377"/>
                    <a:pt x="2128" y="413"/>
                    <a:pt x="2128" y="456"/>
                  </a:cubicBezTo>
                  <a:cubicBezTo>
                    <a:pt x="2128" y="513"/>
                    <a:pt x="2097" y="545"/>
                    <a:pt x="2049" y="563"/>
                  </a:cubicBezTo>
                  <a:cubicBezTo>
                    <a:pt x="2049" y="564"/>
                    <a:pt x="2049" y="564"/>
                    <a:pt x="2049" y="564"/>
                  </a:cubicBezTo>
                  <a:cubicBezTo>
                    <a:pt x="2116" y="584"/>
                    <a:pt x="2149" y="627"/>
                    <a:pt x="2149" y="692"/>
                  </a:cubicBezTo>
                  <a:cubicBezTo>
                    <a:pt x="2149" y="757"/>
                    <a:pt x="2116" y="805"/>
                    <a:pt x="2049" y="830"/>
                  </a:cubicBezTo>
                  <a:close/>
                  <a:moveTo>
                    <a:pt x="2571" y="1513"/>
                  </a:moveTo>
                  <a:cubicBezTo>
                    <a:pt x="2149" y="1513"/>
                    <a:pt x="2149" y="1513"/>
                    <a:pt x="2149" y="1513"/>
                  </a:cubicBezTo>
                  <a:cubicBezTo>
                    <a:pt x="2149" y="1393"/>
                    <a:pt x="2149" y="1393"/>
                    <a:pt x="2149" y="1393"/>
                  </a:cubicBezTo>
                  <a:cubicBezTo>
                    <a:pt x="2571" y="1393"/>
                    <a:pt x="2571" y="1393"/>
                    <a:pt x="2571" y="1393"/>
                  </a:cubicBezTo>
                  <a:lnTo>
                    <a:pt x="2571" y="1513"/>
                  </a:lnTo>
                  <a:close/>
                  <a:moveTo>
                    <a:pt x="2645" y="426"/>
                  </a:moveTo>
                  <a:cubicBezTo>
                    <a:pt x="2475" y="426"/>
                    <a:pt x="2475" y="426"/>
                    <a:pt x="2475" y="426"/>
                  </a:cubicBezTo>
                  <a:cubicBezTo>
                    <a:pt x="2475" y="850"/>
                    <a:pt x="2475" y="850"/>
                    <a:pt x="2475" y="850"/>
                  </a:cubicBezTo>
                  <a:cubicBezTo>
                    <a:pt x="2360" y="850"/>
                    <a:pt x="2360" y="850"/>
                    <a:pt x="2360" y="850"/>
                  </a:cubicBezTo>
                  <a:cubicBezTo>
                    <a:pt x="2360" y="426"/>
                    <a:pt x="2360" y="426"/>
                    <a:pt x="2360" y="426"/>
                  </a:cubicBezTo>
                  <a:cubicBezTo>
                    <a:pt x="2190" y="426"/>
                    <a:pt x="2190" y="426"/>
                    <a:pt x="2190" y="426"/>
                  </a:cubicBezTo>
                  <a:cubicBezTo>
                    <a:pt x="2190" y="325"/>
                    <a:pt x="2190" y="325"/>
                    <a:pt x="2190" y="325"/>
                  </a:cubicBezTo>
                  <a:cubicBezTo>
                    <a:pt x="2645" y="325"/>
                    <a:pt x="2645" y="325"/>
                    <a:pt x="2645" y="325"/>
                  </a:cubicBezTo>
                  <a:lnTo>
                    <a:pt x="2645" y="4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2" name="Group 71">
            <a:extLst>
              <a:ext uri="{FF2B5EF4-FFF2-40B4-BE49-F238E27FC236}">
                <a16:creationId xmlns:a16="http://schemas.microsoft.com/office/drawing/2014/main" id="{74667D20-1648-4BD1-BE0B-27A2A3978F7A}"/>
              </a:ext>
            </a:extLst>
          </p:cNvPr>
          <p:cNvGrpSpPr>
            <a:grpSpLocks noChangeAspect="1"/>
          </p:cNvGrpSpPr>
          <p:nvPr userDrawn="1"/>
        </p:nvGrpSpPr>
        <p:grpSpPr>
          <a:xfrm>
            <a:off x="10437879" y="942430"/>
            <a:ext cx="503354" cy="656411"/>
            <a:chOff x="11060113" y="1376363"/>
            <a:chExt cx="13798550" cy="17994312"/>
          </a:xfrm>
        </p:grpSpPr>
        <p:sp>
          <p:nvSpPr>
            <p:cNvPr id="73" name="Freeform 115">
              <a:extLst>
                <a:ext uri="{FF2B5EF4-FFF2-40B4-BE49-F238E27FC236}">
                  <a16:creationId xmlns:a16="http://schemas.microsoft.com/office/drawing/2014/main" id="{A01E8A91-E4C7-4B26-B94E-47D594E2FD03}"/>
                </a:ext>
              </a:extLst>
            </p:cNvPr>
            <p:cNvSpPr>
              <a:spLocks/>
            </p:cNvSpPr>
            <p:nvPr/>
          </p:nvSpPr>
          <p:spPr bwMode="auto">
            <a:xfrm>
              <a:off x="11060113" y="1376363"/>
              <a:ext cx="13798550" cy="17994312"/>
            </a:xfrm>
            <a:custGeom>
              <a:avLst/>
              <a:gdLst>
                <a:gd name="T0" fmla="*/ 1519 w 1521"/>
                <a:gd name="T1" fmla="*/ 108 h 1988"/>
                <a:gd name="T2" fmla="*/ 1521 w 1521"/>
                <a:gd name="T3" fmla="*/ 107 h 1988"/>
                <a:gd name="T4" fmla="*/ 1521 w 1521"/>
                <a:gd name="T5" fmla="*/ 6 h 1988"/>
                <a:gd name="T6" fmla="*/ 1519 w 1521"/>
                <a:gd name="T7" fmla="*/ 4 h 1988"/>
                <a:gd name="T8" fmla="*/ 1469 w 1521"/>
                <a:gd name="T9" fmla="*/ 4 h 1988"/>
                <a:gd name="T10" fmla="*/ 1469 w 1521"/>
                <a:gd name="T11" fmla="*/ 0 h 1988"/>
                <a:gd name="T12" fmla="*/ 52 w 1521"/>
                <a:gd name="T13" fmla="*/ 0 h 1988"/>
                <a:gd name="T14" fmla="*/ 52 w 1521"/>
                <a:gd name="T15" fmla="*/ 4 h 1988"/>
                <a:gd name="T16" fmla="*/ 2 w 1521"/>
                <a:gd name="T17" fmla="*/ 4 h 1988"/>
                <a:gd name="T18" fmla="*/ 0 w 1521"/>
                <a:gd name="T19" fmla="*/ 6 h 1988"/>
                <a:gd name="T20" fmla="*/ 0 w 1521"/>
                <a:gd name="T21" fmla="*/ 107 h 1988"/>
                <a:gd name="T22" fmla="*/ 2 w 1521"/>
                <a:gd name="T23" fmla="*/ 108 h 1988"/>
                <a:gd name="T24" fmla="*/ 52 w 1521"/>
                <a:gd name="T25" fmla="*/ 108 h 1988"/>
                <a:gd name="T26" fmla="*/ 52 w 1521"/>
                <a:gd name="T27" fmla="*/ 1883 h 1988"/>
                <a:gd name="T28" fmla="*/ 2 w 1521"/>
                <a:gd name="T29" fmla="*/ 1883 h 1988"/>
                <a:gd name="T30" fmla="*/ 0 w 1521"/>
                <a:gd name="T31" fmla="*/ 1885 h 1988"/>
                <a:gd name="T32" fmla="*/ 0 w 1521"/>
                <a:gd name="T33" fmla="*/ 1986 h 1988"/>
                <a:gd name="T34" fmla="*/ 2 w 1521"/>
                <a:gd name="T35" fmla="*/ 1988 h 1988"/>
                <a:gd name="T36" fmla="*/ 52 w 1521"/>
                <a:gd name="T37" fmla="*/ 1988 h 1988"/>
                <a:gd name="T38" fmla="*/ 1469 w 1521"/>
                <a:gd name="T39" fmla="*/ 1988 h 1988"/>
                <a:gd name="T40" fmla="*/ 1519 w 1521"/>
                <a:gd name="T41" fmla="*/ 1988 h 1988"/>
                <a:gd name="T42" fmla="*/ 1521 w 1521"/>
                <a:gd name="T43" fmla="*/ 1986 h 1988"/>
                <a:gd name="T44" fmla="*/ 1521 w 1521"/>
                <a:gd name="T45" fmla="*/ 1885 h 1988"/>
                <a:gd name="T46" fmla="*/ 1519 w 1521"/>
                <a:gd name="T47" fmla="*/ 1883 h 1988"/>
                <a:gd name="T48" fmla="*/ 1469 w 1521"/>
                <a:gd name="T49" fmla="*/ 1883 h 1988"/>
                <a:gd name="T50" fmla="*/ 1469 w 1521"/>
                <a:gd name="T51" fmla="*/ 108 h 1988"/>
                <a:gd name="T52" fmla="*/ 1519 w 1521"/>
                <a:gd name="T53" fmla="*/ 108 h 1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21" h="1988">
                  <a:moveTo>
                    <a:pt x="1519" y="108"/>
                  </a:moveTo>
                  <a:cubicBezTo>
                    <a:pt x="1520" y="108"/>
                    <a:pt x="1521" y="108"/>
                    <a:pt x="1521" y="107"/>
                  </a:cubicBezTo>
                  <a:cubicBezTo>
                    <a:pt x="1521" y="6"/>
                    <a:pt x="1521" y="6"/>
                    <a:pt x="1521" y="6"/>
                  </a:cubicBezTo>
                  <a:cubicBezTo>
                    <a:pt x="1521" y="5"/>
                    <a:pt x="1520" y="4"/>
                    <a:pt x="1519" y="4"/>
                  </a:cubicBezTo>
                  <a:cubicBezTo>
                    <a:pt x="1469" y="4"/>
                    <a:pt x="1469" y="4"/>
                    <a:pt x="1469" y="4"/>
                  </a:cubicBezTo>
                  <a:cubicBezTo>
                    <a:pt x="1469" y="0"/>
                    <a:pt x="1469" y="0"/>
                    <a:pt x="1469" y="0"/>
                  </a:cubicBezTo>
                  <a:cubicBezTo>
                    <a:pt x="52" y="0"/>
                    <a:pt x="52" y="0"/>
                    <a:pt x="52" y="0"/>
                  </a:cubicBezTo>
                  <a:cubicBezTo>
                    <a:pt x="52" y="4"/>
                    <a:pt x="52" y="4"/>
                    <a:pt x="52" y="4"/>
                  </a:cubicBezTo>
                  <a:cubicBezTo>
                    <a:pt x="2" y="4"/>
                    <a:pt x="2" y="4"/>
                    <a:pt x="2" y="4"/>
                  </a:cubicBezTo>
                  <a:cubicBezTo>
                    <a:pt x="1" y="4"/>
                    <a:pt x="0" y="5"/>
                    <a:pt x="0" y="6"/>
                  </a:cubicBezTo>
                  <a:cubicBezTo>
                    <a:pt x="0" y="107"/>
                    <a:pt x="0" y="107"/>
                    <a:pt x="0" y="107"/>
                  </a:cubicBezTo>
                  <a:cubicBezTo>
                    <a:pt x="0" y="108"/>
                    <a:pt x="1" y="108"/>
                    <a:pt x="2" y="108"/>
                  </a:cubicBezTo>
                  <a:cubicBezTo>
                    <a:pt x="52" y="108"/>
                    <a:pt x="52" y="108"/>
                    <a:pt x="52" y="108"/>
                  </a:cubicBezTo>
                  <a:cubicBezTo>
                    <a:pt x="52" y="1883"/>
                    <a:pt x="52" y="1883"/>
                    <a:pt x="52" y="1883"/>
                  </a:cubicBezTo>
                  <a:cubicBezTo>
                    <a:pt x="2" y="1883"/>
                    <a:pt x="2" y="1883"/>
                    <a:pt x="2" y="1883"/>
                  </a:cubicBezTo>
                  <a:cubicBezTo>
                    <a:pt x="1" y="1883"/>
                    <a:pt x="0" y="1884"/>
                    <a:pt x="0" y="1885"/>
                  </a:cubicBezTo>
                  <a:cubicBezTo>
                    <a:pt x="0" y="1986"/>
                    <a:pt x="0" y="1986"/>
                    <a:pt x="0" y="1986"/>
                  </a:cubicBezTo>
                  <a:cubicBezTo>
                    <a:pt x="0" y="1987"/>
                    <a:pt x="1" y="1988"/>
                    <a:pt x="2" y="1988"/>
                  </a:cubicBezTo>
                  <a:cubicBezTo>
                    <a:pt x="52" y="1988"/>
                    <a:pt x="52" y="1988"/>
                    <a:pt x="52" y="1988"/>
                  </a:cubicBezTo>
                  <a:cubicBezTo>
                    <a:pt x="1469" y="1988"/>
                    <a:pt x="1469" y="1988"/>
                    <a:pt x="1469" y="1988"/>
                  </a:cubicBezTo>
                  <a:cubicBezTo>
                    <a:pt x="1519" y="1988"/>
                    <a:pt x="1519" y="1988"/>
                    <a:pt x="1519" y="1988"/>
                  </a:cubicBezTo>
                  <a:cubicBezTo>
                    <a:pt x="1520" y="1988"/>
                    <a:pt x="1521" y="1987"/>
                    <a:pt x="1521" y="1986"/>
                  </a:cubicBezTo>
                  <a:cubicBezTo>
                    <a:pt x="1521" y="1885"/>
                    <a:pt x="1521" y="1885"/>
                    <a:pt x="1521" y="1885"/>
                  </a:cubicBezTo>
                  <a:cubicBezTo>
                    <a:pt x="1521" y="1884"/>
                    <a:pt x="1520" y="1883"/>
                    <a:pt x="1519" y="1883"/>
                  </a:cubicBezTo>
                  <a:cubicBezTo>
                    <a:pt x="1469" y="1883"/>
                    <a:pt x="1469" y="1883"/>
                    <a:pt x="1469" y="1883"/>
                  </a:cubicBezTo>
                  <a:cubicBezTo>
                    <a:pt x="1469" y="108"/>
                    <a:pt x="1469" y="108"/>
                    <a:pt x="1469" y="108"/>
                  </a:cubicBezTo>
                  <a:cubicBezTo>
                    <a:pt x="1519" y="108"/>
                    <a:pt x="1519" y="108"/>
                    <a:pt x="1519" y="108"/>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16">
              <a:extLst>
                <a:ext uri="{FF2B5EF4-FFF2-40B4-BE49-F238E27FC236}">
                  <a16:creationId xmlns:a16="http://schemas.microsoft.com/office/drawing/2014/main" id="{9B0F80D4-695F-4D5B-BE55-14C4E7E9D052}"/>
                </a:ext>
              </a:extLst>
            </p:cNvPr>
            <p:cNvSpPr>
              <a:spLocks/>
            </p:cNvSpPr>
            <p:nvPr/>
          </p:nvSpPr>
          <p:spPr bwMode="auto">
            <a:xfrm>
              <a:off x="12838113" y="5276850"/>
              <a:ext cx="4781550" cy="5060950"/>
            </a:xfrm>
            <a:custGeom>
              <a:avLst/>
              <a:gdLst>
                <a:gd name="T0" fmla="*/ 222 w 527"/>
                <a:gd name="T1" fmla="*/ 0 h 559"/>
                <a:gd name="T2" fmla="*/ 219 w 527"/>
                <a:gd name="T3" fmla="*/ 0 h 559"/>
                <a:gd name="T4" fmla="*/ 127 w 527"/>
                <a:gd name="T5" fmla="*/ 299 h 559"/>
                <a:gd name="T6" fmla="*/ 380 w 527"/>
                <a:gd name="T7" fmla="*/ 559 h 559"/>
                <a:gd name="T8" fmla="*/ 527 w 527"/>
                <a:gd name="T9" fmla="*/ 414 h 559"/>
                <a:gd name="T10" fmla="*/ 451 w 527"/>
                <a:gd name="T11" fmla="*/ 311 h 559"/>
                <a:gd name="T12" fmla="*/ 380 w 527"/>
                <a:gd name="T13" fmla="*/ 150 h 559"/>
                <a:gd name="T14" fmla="*/ 380 w 527"/>
                <a:gd name="T15" fmla="*/ 135 h 559"/>
                <a:gd name="T16" fmla="*/ 380 w 527"/>
                <a:gd name="T17" fmla="*/ 135 h 559"/>
                <a:gd name="T18" fmla="*/ 222 w 527"/>
                <a:gd name="T19" fmla="*/ 0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559">
                  <a:moveTo>
                    <a:pt x="222" y="0"/>
                  </a:moveTo>
                  <a:cubicBezTo>
                    <a:pt x="220" y="0"/>
                    <a:pt x="219" y="0"/>
                    <a:pt x="219" y="0"/>
                  </a:cubicBezTo>
                  <a:cubicBezTo>
                    <a:pt x="59" y="0"/>
                    <a:pt x="0" y="154"/>
                    <a:pt x="127" y="299"/>
                  </a:cubicBezTo>
                  <a:cubicBezTo>
                    <a:pt x="207" y="395"/>
                    <a:pt x="380" y="559"/>
                    <a:pt x="380" y="559"/>
                  </a:cubicBezTo>
                  <a:cubicBezTo>
                    <a:pt x="380" y="559"/>
                    <a:pt x="454" y="489"/>
                    <a:pt x="527" y="414"/>
                  </a:cubicBezTo>
                  <a:cubicBezTo>
                    <a:pt x="503" y="381"/>
                    <a:pt x="477" y="346"/>
                    <a:pt x="451" y="311"/>
                  </a:cubicBezTo>
                  <a:cubicBezTo>
                    <a:pt x="399" y="236"/>
                    <a:pt x="380" y="196"/>
                    <a:pt x="380" y="150"/>
                  </a:cubicBezTo>
                  <a:cubicBezTo>
                    <a:pt x="380" y="145"/>
                    <a:pt x="380" y="140"/>
                    <a:pt x="380" y="135"/>
                  </a:cubicBezTo>
                  <a:cubicBezTo>
                    <a:pt x="380" y="135"/>
                    <a:pt x="380" y="135"/>
                    <a:pt x="380" y="135"/>
                  </a:cubicBezTo>
                  <a:cubicBezTo>
                    <a:pt x="341" y="6"/>
                    <a:pt x="242" y="0"/>
                    <a:pt x="222" y="0"/>
                  </a:cubicBezTo>
                </a:path>
              </a:pathLst>
            </a:custGeom>
            <a:solidFill>
              <a:srgbClr val="C1D7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17">
              <a:extLst>
                <a:ext uri="{FF2B5EF4-FFF2-40B4-BE49-F238E27FC236}">
                  <a16:creationId xmlns:a16="http://schemas.microsoft.com/office/drawing/2014/main" id="{99F3508B-1544-4178-AF12-DC0627CC8D03}"/>
                </a:ext>
              </a:extLst>
            </p:cNvPr>
            <p:cNvSpPr>
              <a:spLocks/>
            </p:cNvSpPr>
            <p:nvPr/>
          </p:nvSpPr>
          <p:spPr bwMode="auto">
            <a:xfrm>
              <a:off x="17619663" y="4146550"/>
              <a:ext cx="5180013" cy="6191250"/>
            </a:xfrm>
            <a:custGeom>
              <a:avLst/>
              <a:gdLst>
                <a:gd name="T0" fmla="*/ 280 w 571"/>
                <a:gd name="T1" fmla="*/ 0 h 684"/>
                <a:gd name="T2" fmla="*/ 174 w 571"/>
                <a:gd name="T3" fmla="*/ 144 h 684"/>
                <a:gd name="T4" fmla="*/ 120 w 571"/>
                <a:gd name="T5" fmla="*/ 83 h 684"/>
                <a:gd name="T6" fmla="*/ 101 w 571"/>
                <a:gd name="T7" fmla="*/ 108 h 684"/>
                <a:gd name="T8" fmla="*/ 176 w 571"/>
                <a:gd name="T9" fmla="*/ 193 h 684"/>
                <a:gd name="T10" fmla="*/ 171 w 571"/>
                <a:gd name="T11" fmla="*/ 229 h 684"/>
                <a:gd name="T12" fmla="*/ 176 w 571"/>
                <a:gd name="T13" fmla="*/ 266 h 684"/>
                <a:gd name="T14" fmla="*/ 106 w 571"/>
                <a:gd name="T15" fmla="*/ 424 h 684"/>
                <a:gd name="T16" fmla="*/ 0 w 571"/>
                <a:gd name="T17" fmla="*/ 539 h 684"/>
                <a:gd name="T18" fmla="*/ 129 w 571"/>
                <a:gd name="T19" fmla="*/ 684 h 684"/>
                <a:gd name="T20" fmla="*/ 175 w 571"/>
                <a:gd name="T21" fmla="*/ 665 h 684"/>
                <a:gd name="T22" fmla="*/ 221 w 571"/>
                <a:gd name="T23" fmla="*/ 684 h 684"/>
                <a:gd name="T24" fmla="*/ 443 w 571"/>
                <a:gd name="T25" fmla="*/ 432 h 684"/>
                <a:gd name="T26" fmla="*/ 336 w 571"/>
                <a:gd name="T27" fmla="*/ 125 h 684"/>
                <a:gd name="T28" fmla="*/ 332 w 571"/>
                <a:gd name="T29" fmla="*/ 125 h 684"/>
                <a:gd name="T30" fmla="*/ 196 w 571"/>
                <a:gd name="T31" fmla="*/ 209 h 684"/>
                <a:gd name="T32" fmla="*/ 196 w 571"/>
                <a:gd name="T33" fmla="*/ 207 h 684"/>
                <a:gd name="T34" fmla="*/ 186 w 571"/>
                <a:gd name="T35" fmla="*/ 161 h 684"/>
                <a:gd name="T36" fmla="*/ 247 w 571"/>
                <a:gd name="T37" fmla="*/ 115 h 684"/>
                <a:gd name="T38" fmla="*/ 280 w 571"/>
                <a:gd name="T39" fmla="*/ 0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71" h="684">
                  <a:moveTo>
                    <a:pt x="280" y="0"/>
                  </a:moveTo>
                  <a:cubicBezTo>
                    <a:pt x="266" y="49"/>
                    <a:pt x="181" y="25"/>
                    <a:pt x="174" y="144"/>
                  </a:cubicBezTo>
                  <a:cubicBezTo>
                    <a:pt x="168" y="124"/>
                    <a:pt x="146" y="89"/>
                    <a:pt x="120" y="83"/>
                  </a:cubicBezTo>
                  <a:cubicBezTo>
                    <a:pt x="105" y="85"/>
                    <a:pt x="102" y="96"/>
                    <a:pt x="101" y="108"/>
                  </a:cubicBezTo>
                  <a:cubicBezTo>
                    <a:pt x="141" y="118"/>
                    <a:pt x="166" y="146"/>
                    <a:pt x="176" y="193"/>
                  </a:cubicBezTo>
                  <a:cubicBezTo>
                    <a:pt x="179" y="211"/>
                    <a:pt x="175" y="223"/>
                    <a:pt x="171" y="229"/>
                  </a:cubicBezTo>
                  <a:cubicBezTo>
                    <a:pt x="174" y="241"/>
                    <a:pt x="176" y="253"/>
                    <a:pt x="176" y="266"/>
                  </a:cubicBezTo>
                  <a:cubicBezTo>
                    <a:pt x="176" y="314"/>
                    <a:pt x="154" y="370"/>
                    <a:pt x="106" y="424"/>
                  </a:cubicBezTo>
                  <a:cubicBezTo>
                    <a:pt x="79" y="457"/>
                    <a:pt x="40" y="499"/>
                    <a:pt x="0" y="539"/>
                  </a:cubicBezTo>
                  <a:cubicBezTo>
                    <a:pt x="60" y="620"/>
                    <a:pt x="113" y="684"/>
                    <a:pt x="129" y="684"/>
                  </a:cubicBezTo>
                  <a:cubicBezTo>
                    <a:pt x="153" y="684"/>
                    <a:pt x="152" y="665"/>
                    <a:pt x="175" y="665"/>
                  </a:cubicBezTo>
                  <a:cubicBezTo>
                    <a:pt x="197" y="665"/>
                    <a:pt x="199" y="684"/>
                    <a:pt x="221" y="684"/>
                  </a:cubicBezTo>
                  <a:cubicBezTo>
                    <a:pt x="243" y="684"/>
                    <a:pt x="390" y="499"/>
                    <a:pt x="443" y="432"/>
                  </a:cubicBezTo>
                  <a:cubicBezTo>
                    <a:pt x="571" y="270"/>
                    <a:pt x="468" y="125"/>
                    <a:pt x="336" y="125"/>
                  </a:cubicBezTo>
                  <a:cubicBezTo>
                    <a:pt x="336" y="125"/>
                    <a:pt x="334" y="125"/>
                    <a:pt x="332" y="125"/>
                  </a:cubicBezTo>
                  <a:cubicBezTo>
                    <a:pt x="316" y="125"/>
                    <a:pt x="242" y="130"/>
                    <a:pt x="196" y="209"/>
                  </a:cubicBezTo>
                  <a:cubicBezTo>
                    <a:pt x="196" y="208"/>
                    <a:pt x="196" y="207"/>
                    <a:pt x="196" y="207"/>
                  </a:cubicBezTo>
                  <a:cubicBezTo>
                    <a:pt x="196" y="191"/>
                    <a:pt x="192" y="176"/>
                    <a:pt x="186" y="161"/>
                  </a:cubicBezTo>
                  <a:cubicBezTo>
                    <a:pt x="198" y="146"/>
                    <a:pt x="214" y="134"/>
                    <a:pt x="247" y="115"/>
                  </a:cubicBezTo>
                  <a:cubicBezTo>
                    <a:pt x="294" y="88"/>
                    <a:pt x="298" y="33"/>
                    <a:pt x="280" y="0"/>
                  </a:cubicBezTo>
                </a:path>
              </a:pathLst>
            </a:custGeom>
            <a:solidFill>
              <a:srgbClr val="C1D7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18">
              <a:extLst>
                <a:ext uri="{FF2B5EF4-FFF2-40B4-BE49-F238E27FC236}">
                  <a16:creationId xmlns:a16="http://schemas.microsoft.com/office/drawing/2014/main" id="{73798E44-80DF-4588-89A4-8F04AFF42A3F}"/>
                </a:ext>
              </a:extLst>
            </p:cNvPr>
            <p:cNvSpPr>
              <a:spLocks/>
            </p:cNvSpPr>
            <p:nvPr/>
          </p:nvSpPr>
          <p:spPr bwMode="auto">
            <a:xfrm>
              <a:off x="16286163" y="5276850"/>
              <a:ext cx="2928938" cy="3748087"/>
            </a:xfrm>
            <a:custGeom>
              <a:avLst/>
              <a:gdLst>
                <a:gd name="T0" fmla="*/ 161 w 323"/>
                <a:gd name="T1" fmla="*/ 0 h 414"/>
                <a:gd name="T2" fmla="*/ 148 w 323"/>
                <a:gd name="T3" fmla="*/ 0 h 414"/>
                <a:gd name="T4" fmla="*/ 0 w 323"/>
                <a:gd name="T5" fmla="*/ 135 h 414"/>
                <a:gd name="T6" fmla="*/ 0 w 323"/>
                <a:gd name="T7" fmla="*/ 135 h 414"/>
                <a:gd name="T8" fmla="*/ 0 w 323"/>
                <a:gd name="T9" fmla="*/ 135 h 414"/>
                <a:gd name="T10" fmla="*/ 0 w 323"/>
                <a:gd name="T11" fmla="*/ 150 h 414"/>
                <a:gd name="T12" fmla="*/ 71 w 323"/>
                <a:gd name="T13" fmla="*/ 311 h 414"/>
                <a:gd name="T14" fmla="*/ 147 w 323"/>
                <a:gd name="T15" fmla="*/ 414 h 414"/>
                <a:gd name="T16" fmla="*/ 253 w 323"/>
                <a:gd name="T17" fmla="*/ 299 h 414"/>
                <a:gd name="T18" fmla="*/ 323 w 323"/>
                <a:gd name="T19" fmla="*/ 141 h 414"/>
                <a:gd name="T20" fmla="*/ 318 w 323"/>
                <a:gd name="T21" fmla="*/ 104 h 414"/>
                <a:gd name="T22" fmla="*/ 318 w 323"/>
                <a:gd name="T23" fmla="*/ 104 h 414"/>
                <a:gd name="T24" fmla="*/ 318 w 323"/>
                <a:gd name="T25" fmla="*/ 104 h 414"/>
                <a:gd name="T26" fmla="*/ 172 w 323"/>
                <a:gd name="T27" fmla="*/ 0 h 414"/>
                <a:gd name="T28" fmla="*/ 161 w 323"/>
                <a:gd name="T29" fmla="*/ 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3" h="414">
                  <a:moveTo>
                    <a:pt x="161" y="0"/>
                  </a:moveTo>
                  <a:cubicBezTo>
                    <a:pt x="157" y="0"/>
                    <a:pt x="152" y="0"/>
                    <a:pt x="148" y="0"/>
                  </a:cubicBezTo>
                  <a:cubicBezTo>
                    <a:pt x="61" y="5"/>
                    <a:pt x="7" y="63"/>
                    <a:pt x="0" y="135"/>
                  </a:cubicBezTo>
                  <a:cubicBezTo>
                    <a:pt x="0" y="135"/>
                    <a:pt x="0" y="135"/>
                    <a:pt x="0" y="135"/>
                  </a:cubicBezTo>
                  <a:cubicBezTo>
                    <a:pt x="0" y="135"/>
                    <a:pt x="0" y="135"/>
                    <a:pt x="0" y="135"/>
                  </a:cubicBezTo>
                  <a:cubicBezTo>
                    <a:pt x="0" y="140"/>
                    <a:pt x="0" y="145"/>
                    <a:pt x="0" y="150"/>
                  </a:cubicBezTo>
                  <a:cubicBezTo>
                    <a:pt x="0" y="196"/>
                    <a:pt x="19" y="236"/>
                    <a:pt x="71" y="311"/>
                  </a:cubicBezTo>
                  <a:cubicBezTo>
                    <a:pt x="97" y="346"/>
                    <a:pt x="123" y="381"/>
                    <a:pt x="147" y="414"/>
                  </a:cubicBezTo>
                  <a:cubicBezTo>
                    <a:pt x="187" y="374"/>
                    <a:pt x="226" y="332"/>
                    <a:pt x="253" y="299"/>
                  </a:cubicBezTo>
                  <a:cubicBezTo>
                    <a:pt x="301" y="245"/>
                    <a:pt x="323" y="189"/>
                    <a:pt x="323" y="141"/>
                  </a:cubicBezTo>
                  <a:cubicBezTo>
                    <a:pt x="323" y="128"/>
                    <a:pt x="321" y="116"/>
                    <a:pt x="318" y="104"/>
                  </a:cubicBezTo>
                  <a:cubicBezTo>
                    <a:pt x="318" y="104"/>
                    <a:pt x="318" y="104"/>
                    <a:pt x="318" y="104"/>
                  </a:cubicBezTo>
                  <a:cubicBezTo>
                    <a:pt x="318" y="104"/>
                    <a:pt x="318" y="104"/>
                    <a:pt x="318" y="104"/>
                  </a:cubicBezTo>
                  <a:cubicBezTo>
                    <a:pt x="303" y="45"/>
                    <a:pt x="251" y="4"/>
                    <a:pt x="172" y="0"/>
                  </a:cubicBezTo>
                  <a:cubicBezTo>
                    <a:pt x="169" y="0"/>
                    <a:pt x="165" y="0"/>
                    <a:pt x="161" y="0"/>
                  </a:cubicBezTo>
                </a:path>
              </a:pathLst>
            </a:custGeom>
            <a:solidFill>
              <a:srgbClr val="DEE8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7" name="Freeform 122">
            <a:extLst>
              <a:ext uri="{FF2B5EF4-FFF2-40B4-BE49-F238E27FC236}">
                <a16:creationId xmlns:a16="http://schemas.microsoft.com/office/drawing/2014/main" id="{979FB8E7-BDE1-4D9B-BA85-91C13F5E24D7}"/>
              </a:ext>
            </a:extLst>
          </p:cNvPr>
          <p:cNvSpPr>
            <a:spLocks noChangeAspect="1"/>
          </p:cNvSpPr>
          <p:nvPr userDrawn="1"/>
        </p:nvSpPr>
        <p:spPr bwMode="auto">
          <a:xfrm>
            <a:off x="2955266" y="942430"/>
            <a:ext cx="732517" cy="656411"/>
          </a:xfrm>
          <a:custGeom>
            <a:avLst/>
            <a:gdLst>
              <a:gd name="T0" fmla="*/ 1999 w 2340"/>
              <a:gd name="T1" fmla="*/ 1830 h 2101"/>
              <a:gd name="T2" fmla="*/ 1999 w 2340"/>
              <a:gd name="T3" fmla="*/ 1830 h 2101"/>
              <a:gd name="T4" fmla="*/ 1999 w 2340"/>
              <a:gd name="T5" fmla="*/ 2039 h 2101"/>
              <a:gd name="T6" fmla="*/ 1791 w 2340"/>
              <a:gd name="T7" fmla="*/ 2039 h 2101"/>
              <a:gd name="T8" fmla="*/ 1791 w 2340"/>
              <a:gd name="T9" fmla="*/ 2038 h 2101"/>
              <a:gd name="T10" fmla="*/ 1162 w 2340"/>
              <a:gd name="T11" fmla="*/ 1351 h 2101"/>
              <a:gd name="T12" fmla="*/ 515 w 2340"/>
              <a:gd name="T13" fmla="*/ 2043 h 2101"/>
              <a:gd name="T14" fmla="*/ 515 w 2340"/>
              <a:gd name="T15" fmla="*/ 2043 h 2101"/>
              <a:gd name="T16" fmla="*/ 306 w 2340"/>
              <a:gd name="T17" fmla="*/ 2043 h 2101"/>
              <a:gd name="T18" fmla="*/ 306 w 2340"/>
              <a:gd name="T19" fmla="*/ 1835 h 2101"/>
              <a:gd name="T20" fmla="*/ 1005 w 2340"/>
              <a:gd name="T21" fmla="*/ 1191 h 2101"/>
              <a:gd name="T22" fmla="*/ 818 w 2340"/>
              <a:gd name="T23" fmla="*/ 984 h 2101"/>
              <a:gd name="T24" fmla="*/ 284 w 2340"/>
              <a:gd name="T25" fmla="*/ 822 h 2101"/>
              <a:gd name="T26" fmla="*/ 138 w 2340"/>
              <a:gd name="T27" fmla="*/ 177 h 2101"/>
              <a:gd name="T28" fmla="*/ 782 w 2340"/>
              <a:gd name="T29" fmla="*/ 323 h 2101"/>
              <a:gd name="T30" fmla="*/ 944 w 2340"/>
              <a:gd name="T31" fmla="*/ 857 h 2101"/>
              <a:gd name="T32" fmla="*/ 1160 w 2340"/>
              <a:gd name="T33" fmla="*/ 1052 h 2101"/>
              <a:gd name="T34" fmla="*/ 1366 w 2340"/>
              <a:gd name="T35" fmla="*/ 868 h 2101"/>
              <a:gd name="T36" fmla="*/ 1415 w 2340"/>
              <a:gd name="T37" fmla="*/ 517 h 2101"/>
              <a:gd name="T38" fmla="*/ 2001 w 2340"/>
              <a:gd name="T39" fmla="*/ 57 h 2101"/>
              <a:gd name="T40" fmla="*/ 1645 w 2340"/>
              <a:gd name="T41" fmla="*/ 485 h 2101"/>
              <a:gd name="T42" fmla="*/ 1630 w 2340"/>
              <a:gd name="T43" fmla="*/ 574 h 2101"/>
              <a:gd name="T44" fmla="*/ 1718 w 2340"/>
              <a:gd name="T45" fmla="*/ 558 h 2101"/>
              <a:gd name="T46" fmla="*/ 2147 w 2340"/>
              <a:gd name="T47" fmla="*/ 202 h 2101"/>
              <a:gd name="T48" fmla="*/ 1791 w 2340"/>
              <a:gd name="T49" fmla="*/ 631 h 2101"/>
              <a:gd name="T50" fmla="*/ 1775 w 2340"/>
              <a:gd name="T51" fmla="*/ 720 h 2101"/>
              <a:gd name="T52" fmla="*/ 1864 w 2340"/>
              <a:gd name="T53" fmla="*/ 704 h 2101"/>
              <a:gd name="T54" fmla="*/ 2293 w 2340"/>
              <a:gd name="T55" fmla="*/ 348 h 2101"/>
              <a:gd name="T56" fmla="*/ 1832 w 2340"/>
              <a:gd name="T57" fmla="*/ 934 h 2101"/>
              <a:gd name="T58" fmla="*/ 1481 w 2340"/>
              <a:gd name="T59" fmla="*/ 984 h 2101"/>
              <a:gd name="T60" fmla="*/ 1304 w 2340"/>
              <a:gd name="T61" fmla="*/ 1182 h 2101"/>
              <a:gd name="T62" fmla="*/ 1999 w 2340"/>
              <a:gd name="T63" fmla="*/ 1830 h 2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40" h="2101">
                <a:moveTo>
                  <a:pt x="1999" y="1830"/>
                </a:moveTo>
                <a:cubicBezTo>
                  <a:pt x="1999" y="1830"/>
                  <a:pt x="1999" y="1830"/>
                  <a:pt x="1999" y="1830"/>
                </a:cubicBezTo>
                <a:cubicBezTo>
                  <a:pt x="2057" y="1888"/>
                  <a:pt x="2057" y="1981"/>
                  <a:pt x="1999" y="2039"/>
                </a:cubicBezTo>
                <a:cubicBezTo>
                  <a:pt x="1942" y="2096"/>
                  <a:pt x="1848" y="2096"/>
                  <a:pt x="1791" y="2039"/>
                </a:cubicBezTo>
                <a:cubicBezTo>
                  <a:pt x="1791" y="2038"/>
                  <a:pt x="1791" y="2038"/>
                  <a:pt x="1791" y="2038"/>
                </a:cubicBezTo>
                <a:cubicBezTo>
                  <a:pt x="1648" y="1896"/>
                  <a:pt x="1385" y="1595"/>
                  <a:pt x="1162" y="1351"/>
                </a:cubicBezTo>
                <a:cubicBezTo>
                  <a:pt x="939" y="1599"/>
                  <a:pt x="659" y="1899"/>
                  <a:pt x="515" y="2043"/>
                </a:cubicBezTo>
                <a:cubicBezTo>
                  <a:pt x="515" y="2043"/>
                  <a:pt x="515" y="2043"/>
                  <a:pt x="515" y="2043"/>
                </a:cubicBezTo>
                <a:cubicBezTo>
                  <a:pt x="457" y="2101"/>
                  <a:pt x="364" y="2101"/>
                  <a:pt x="306" y="2043"/>
                </a:cubicBezTo>
                <a:cubicBezTo>
                  <a:pt x="249" y="1985"/>
                  <a:pt x="249" y="1892"/>
                  <a:pt x="306" y="1835"/>
                </a:cubicBezTo>
                <a:cubicBezTo>
                  <a:pt x="452" y="1689"/>
                  <a:pt x="754" y="1415"/>
                  <a:pt x="1005" y="1191"/>
                </a:cubicBezTo>
                <a:cubicBezTo>
                  <a:pt x="913" y="1090"/>
                  <a:pt x="843" y="1012"/>
                  <a:pt x="818" y="984"/>
                </a:cubicBezTo>
                <a:cubicBezTo>
                  <a:pt x="674" y="1055"/>
                  <a:pt x="467" y="1005"/>
                  <a:pt x="284" y="822"/>
                </a:cubicBezTo>
                <a:cubicBezTo>
                  <a:pt x="66" y="604"/>
                  <a:pt x="0" y="315"/>
                  <a:pt x="138" y="177"/>
                </a:cubicBezTo>
                <a:cubicBezTo>
                  <a:pt x="276" y="40"/>
                  <a:pt x="564" y="105"/>
                  <a:pt x="782" y="323"/>
                </a:cubicBezTo>
                <a:cubicBezTo>
                  <a:pt x="966" y="507"/>
                  <a:pt x="1015" y="714"/>
                  <a:pt x="944" y="857"/>
                </a:cubicBezTo>
                <a:cubicBezTo>
                  <a:pt x="974" y="884"/>
                  <a:pt x="1055" y="956"/>
                  <a:pt x="1160" y="1052"/>
                </a:cubicBezTo>
                <a:cubicBezTo>
                  <a:pt x="1250" y="971"/>
                  <a:pt x="1324" y="906"/>
                  <a:pt x="1366" y="868"/>
                </a:cubicBezTo>
                <a:cubicBezTo>
                  <a:pt x="1304" y="756"/>
                  <a:pt x="1320" y="613"/>
                  <a:pt x="1415" y="517"/>
                </a:cubicBezTo>
                <a:cubicBezTo>
                  <a:pt x="1415" y="517"/>
                  <a:pt x="1944" y="0"/>
                  <a:pt x="2001" y="57"/>
                </a:cubicBezTo>
                <a:cubicBezTo>
                  <a:pt x="2057" y="113"/>
                  <a:pt x="1645" y="485"/>
                  <a:pt x="1645" y="485"/>
                </a:cubicBezTo>
                <a:cubicBezTo>
                  <a:pt x="1616" y="514"/>
                  <a:pt x="1609" y="554"/>
                  <a:pt x="1630" y="574"/>
                </a:cubicBezTo>
                <a:cubicBezTo>
                  <a:pt x="1649" y="594"/>
                  <a:pt x="1689" y="587"/>
                  <a:pt x="1718" y="558"/>
                </a:cubicBezTo>
                <a:cubicBezTo>
                  <a:pt x="1718" y="558"/>
                  <a:pt x="2091" y="147"/>
                  <a:pt x="2147" y="202"/>
                </a:cubicBezTo>
                <a:cubicBezTo>
                  <a:pt x="2203" y="258"/>
                  <a:pt x="1791" y="631"/>
                  <a:pt x="1791" y="631"/>
                </a:cubicBezTo>
                <a:cubicBezTo>
                  <a:pt x="1762" y="660"/>
                  <a:pt x="1755" y="700"/>
                  <a:pt x="1775" y="720"/>
                </a:cubicBezTo>
                <a:cubicBezTo>
                  <a:pt x="1795" y="740"/>
                  <a:pt x="1835" y="733"/>
                  <a:pt x="1864" y="704"/>
                </a:cubicBezTo>
                <a:cubicBezTo>
                  <a:pt x="1864" y="704"/>
                  <a:pt x="2245" y="301"/>
                  <a:pt x="2293" y="348"/>
                </a:cubicBezTo>
                <a:cubicBezTo>
                  <a:pt x="2340" y="396"/>
                  <a:pt x="1832" y="934"/>
                  <a:pt x="1832" y="934"/>
                </a:cubicBezTo>
                <a:cubicBezTo>
                  <a:pt x="1737" y="1029"/>
                  <a:pt x="1593" y="1046"/>
                  <a:pt x="1481" y="984"/>
                </a:cubicBezTo>
                <a:cubicBezTo>
                  <a:pt x="1445" y="1024"/>
                  <a:pt x="1382" y="1095"/>
                  <a:pt x="1304" y="1182"/>
                </a:cubicBezTo>
                <a:cubicBezTo>
                  <a:pt x="1551" y="1406"/>
                  <a:pt x="1854" y="1686"/>
                  <a:pt x="1999" y="183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126">
            <a:extLst>
              <a:ext uri="{FF2B5EF4-FFF2-40B4-BE49-F238E27FC236}">
                <a16:creationId xmlns:a16="http://schemas.microsoft.com/office/drawing/2014/main" id="{ADE0ADA2-6B77-41FF-9372-FAE62FAEEBB8}"/>
              </a:ext>
            </a:extLst>
          </p:cNvPr>
          <p:cNvSpPr>
            <a:spLocks noChangeAspect="1" noEditPoints="1"/>
          </p:cNvSpPr>
          <p:nvPr userDrawn="1"/>
        </p:nvSpPr>
        <p:spPr bwMode="auto">
          <a:xfrm>
            <a:off x="1314330" y="3087969"/>
            <a:ext cx="493279" cy="656411"/>
          </a:xfrm>
          <a:custGeom>
            <a:avLst/>
            <a:gdLst>
              <a:gd name="T0" fmla="*/ 767 w 1534"/>
              <a:gd name="T1" fmla="*/ 0 h 2046"/>
              <a:gd name="T2" fmla="*/ 0 w 1534"/>
              <a:gd name="T3" fmla="*/ 767 h 2046"/>
              <a:gd name="T4" fmla="*/ 767 w 1534"/>
              <a:gd name="T5" fmla="*/ 2046 h 2046"/>
              <a:gd name="T6" fmla="*/ 1534 w 1534"/>
              <a:gd name="T7" fmla="*/ 767 h 2046"/>
              <a:gd name="T8" fmla="*/ 767 w 1534"/>
              <a:gd name="T9" fmla="*/ 0 h 2046"/>
              <a:gd name="T10" fmla="*/ 854 w 1534"/>
              <a:gd name="T11" fmla="*/ 404 h 2046"/>
              <a:gd name="T12" fmla="*/ 927 w 1534"/>
              <a:gd name="T13" fmla="*/ 346 h 2046"/>
              <a:gd name="T14" fmla="*/ 961 w 1534"/>
              <a:gd name="T15" fmla="*/ 348 h 2046"/>
              <a:gd name="T16" fmla="*/ 980 w 1534"/>
              <a:gd name="T17" fmla="*/ 332 h 2046"/>
              <a:gd name="T18" fmla="*/ 1039 w 1534"/>
              <a:gd name="T19" fmla="*/ 336 h 2046"/>
              <a:gd name="T20" fmla="*/ 1070 w 1534"/>
              <a:gd name="T21" fmla="*/ 387 h 2046"/>
              <a:gd name="T22" fmla="*/ 1064 w 1534"/>
              <a:gd name="T23" fmla="*/ 411 h 2046"/>
              <a:gd name="T24" fmla="*/ 1082 w 1534"/>
              <a:gd name="T25" fmla="*/ 440 h 2046"/>
              <a:gd name="T26" fmla="*/ 1064 w 1534"/>
              <a:gd name="T27" fmla="*/ 532 h 2046"/>
              <a:gd name="T28" fmla="*/ 1056 w 1534"/>
              <a:gd name="T29" fmla="*/ 546 h 2046"/>
              <a:gd name="T30" fmla="*/ 1002 w 1534"/>
              <a:gd name="T31" fmla="*/ 550 h 2046"/>
              <a:gd name="T32" fmla="*/ 977 w 1534"/>
              <a:gd name="T33" fmla="*/ 558 h 2046"/>
              <a:gd name="T34" fmla="*/ 833 w 1534"/>
              <a:gd name="T35" fmla="*/ 679 h 2046"/>
              <a:gd name="T36" fmla="*/ 830 w 1534"/>
              <a:gd name="T37" fmla="*/ 682 h 2046"/>
              <a:gd name="T38" fmla="*/ 826 w 1534"/>
              <a:gd name="T39" fmla="*/ 687 h 2046"/>
              <a:gd name="T40" fmla="*/ 827 w 1534"/>
              <a:gd name="T41" fmla="*/ 686 h 2046"/>
              <a:gd name="T42" fmla="*/ 828 w 1534"/>
              <a:gd name="T43" fmla="*/ 683 h 2046"/>
              <a:gd name="T44" fmla="*/ 869 w 1534"/>
              <a:gd name="T45" fmla="*/ 499 h 2046"/>
              <a:gd name="T46" fmla="*/ 843 w 1534"/>
              <a:gd name="T47" fmla="*/ 422 h 2046"/>
              <a:gd name="T48" fmla="*/ 854 w 1534"/>
              <a:gd name="T49" fmla="*/ 404 h 2046"/>
              <a:gd name="T50" fmla="*/ 709 w 1534"/>
              <a:gd name="T51" fmla="*/ 402 h 2046"/>
              <a:gd name="T52" fmla="*/ 785 w 1534"/>
              <a:gd name="T53" fmla="*/ 411 h 2046"/>
              <a:gd name="T54" fmla="*/ 836 w 1534"/>
              <a:gd name="T55" fmla="*/ 502 h 2046"/>
              <a:gd name="T56" fmla="*/ 795 w 1534"/>
              <a:gd name="T57" fmla="*/ 675 h 2046"/>
              <a:gd name="T58" fmla="*/ 774 w 1534"/>
              <a:gd name="T59" fmla="*/ 669 h 2046"/>
              <a:gd name="T60" fmla="*/ 770 w 1534"/>
              <a:gd name="T61" fmla="*/ 595 h 2046"/>
              <a:gd name="T62" fmla="*/ 740 w 1534"/>
              <a:gd name="T63" fmla="*/ 573 h 2046"/>
              <a:gd name="T64" fmla="*/ 695 w 1534"/>
              <a:gd name="T65" fmla="*/ 546 h 2046"/>
              <a:gd name="T66" fmla="*/ 720 w 1534"/>
              <a:gd name="T67" fmla="*/ 500 h 2046"/>
              <a:gd name="T68" fmla="*/ 687 w 1534"/>
              <a:gd name="T69" fmla="*/ 468 h 2046"/>
              <a:gd name="T70" fmla="*/ 709 w 1534"/>
              <a:gd name="T71" fmla="*/ 402 h 2046"/>
              <a:gd name="T72" fmla="*/ 769 w 1534"/>
              <a:gd name="T73" fmla="*/ 1079 h 2046"/>
              <a:gd name="T74" fmla="*/ 558 w 1534"/>
              <a:gd name="T75" fmla="*/ 1246 h 2046"/>
              <a:gd name="T76" fmla="*/ 493 w 1534"/>
              <a:gd name="T77" fmla="*/ 1239 h 2046"/>
              <a:gd name="T78" fmla="*/ 477 w 1534"/>
              <a:gd name="T79" fmla="*/ 1156 h 2046"/>
              <a:gd name="T80" fmla="*/ 572 w 1534"/>
              <a:gd name="T81" fmla="*/ 788 h 2046"/>
              <a:gd name="T82" fmla="*/ 688 w 1534"/>
              <a:gd name="T83" fmla="*/ 685 h 2046"/>
              <a:gd name="T84" fmla="*/ 805 w 1534"/>
              <a:gd name="T85" fmla="*/ 718 h 2046"/>
              <a:gd name="T86" fmla="*/ 923 w 1534"/>
              <a:gd name="T87" fmla="*/ 828 h 2046"/>
              <a:gd name="T88" fmla="*/ 769 w 1534"/>
              <a:gd name="T89" fmla="*/ 1079 h 2046"/>
              <a:gd name="T90" fmla="*/ 1088 w 1534"/>
              <a:gd name="T91" fmla="*/ 706 h 2046"/>
              <a:gd name="T92" fmla="*/ 1045 w 1534"/>
              <a:gd name="T93" fmla="*/ 691 h 2046"/>
              <a:gd name="T94" fmla="*/ 1015 w 1534"/>
              <a:gd name="T95" fmla="*/ 735 h 2046"/>
              <a:gd name="T96" fmla="*/ 971 w 1534"/>
              <a:gd name="T97" fmla="*/ 706 h 2046"/>
              <a:gd name="T98" fmla="*/ 937 w 1534"/>
              <a:gd name="T99" fmla="*/ 690 h 2046"/>
              <a:gd name="T100" fmla="*/ 869 w 1534"/>
              <a:gd name="T101" fmla="*/ 720 h 2046"/>
              <a:gd name="T102" fmla="*/ 854 w 1534"/>
              <a:gd name="T103" fmla="*/ 705 h 2046"/>
              <a:gd name="T104" fmla="*/ 989 w 1534"/>
              <a:gd name="T105" fmla="*/ 589 h 2046"/>
              <a:gd name="T106" fmla="*/ 1094 w 1534"/>
              <a:gd name="T107" fmla="*/ 592 h 2046"/>
              <a:gd name="T108" fmla="*/ 1136 w 1534"/>
              <a:gd name="T109" fmla="*/ 657 h 2046"/>
              <a:gd name="T110" fmla="*/ 1088 w 1534"/>
              <a:gd name="T111" fmla="*/ 706 h 2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34" h="2046">
                <a:moveTo>
                  <a:pt x="767" y="0"/>
                </a:moveTo>
                <a:cubicBezTo>
                  <a:pt x="343" y="0"/>
                  <a:pt x="0" y="343"/>
                  <a:pt x="0" y="767"/>
                </a:cubicBezTo>
                <a:cubicBezTo>
                  <a:pt x="0" y="1191"/>
                  <a:pt x="767" y="2046"/>
                  <a:pt x="767" y="2046"/>
                </a:cubicBezTo>
                <a:cubicBezTo>
                  <a:pt x="767" y="2046"/>
                  <a:pt x="1534" y="1191"/>
                  <a:pt x="1534" y="767"/>
                </a:cubicBezTo>
                <a:cubicBezTo>
                  <a:pt x="1534" y="343"/>
                  <a:pt x="1190" y="0"/>
                  <a:pt x="767" y="0"/>
                </a:cubicBezTo>
                <a:close/>
                <a:moveTo>
                  <a:pt x="854" y="404"/>
                </a:moveTo>
                <a:cubicBezTo>
                  <a:pt x="881" y="374"/>
                  <a:pt x="905" y="350"/>
                  <a:pt x="927" y="346"/>
                </a:cubicBezTo>
                <a:cubicBezTo>
                  <a:pt x="943" y="343"/>
                  <a:pt x="959" y="349"/>
                  <a:pt x="961" y="348"/>
                </a:cubicBezTo>
                <a:cubicBezTo>
                  <a:pt x="967" y="348"/>
                  <a:pt x="974" y="338"/>
                  <a:pt x="980" y="332"/>
                </a:cubicBezTo>
                <a:cubicBezTo>
                  <a:pt x="990" y="323"/>
                  <a:pt x="1016" y="316"/>
                  <a:pt x="1039" y="336"/>
                </a:cubicBezTo>
                <a:cubicBezTo>
                  <a:pt x="1068" y="348"/>
                  <a:pt x="1073" y="374"/>
                  <a:pt x="1070" y="387"/>
                </a:cubicBezTo>
                <a:cubicBezTo>
                  <a:pt x="1068" y="395"/>
                  <a:pt x="1062" y="406"/>
                  <a:pt x="1064" y="411"/>
                </a:cubicBezTo>
                <a:cubicBezTo>
                  <a:pt x="1065" y="413"/>
                  <a:pt x="1078" y="425"/>
                  <a:pt x="1082" y="440"/>
                </a:cubicBezTo>
                <a:cubicBezTo>
                  <a:pt x="1088" y="462"/>
                  <a:pt x="1078" y="495"/>
                  <a:pt x="1064" y="532"/>
                </a:cubicBezTo>
                <a:cubicBezTo>
                  <a:pt x="1062" y="538"/>
                  <a:pt x="1059" y="543"/>
                  <a:pt x="1056" y="546"/>
                </a:cubicBezTo>
                <a:cubicBezTo>
                  <a:pt x="1040" y="545"/>
                  <a:pt x="1022" y="545"/>
                  <a:pt x="1002" y="550"/>
                </a:cubicBezTo>
                <a:cubicBezTo>
                  <a:pt x="994" y="552"/>
                  <a:pt x="985" y="555"/>
                  <a:pt x="977" y="558"/>
                </a:cubicBezTo>
                <a:cubicBezTo>
                  <a:pt x="948" y="570"/>
                  <a:pt x="899" y="610"/>
                  <a:pt x="833" y="679"/>
                </a:cubicBezTo>
                <a:cubicBezTo>
                  <a:pt x="830" y="682"/>
                  <a:pt x="830" y="682"/>
                  <a:pt x="830" y="682"/>
                </a:cubicBezTo>
                <a:cubicBezTo>
                  <a:pt x="829" y="683"/>
                  <a:pt x="827" y="685"/>
                  <a:pt x="826" y="687"/>
                </a:cubicBezTo>
                <a:cubicBezTo>
                  <a:pt x="826" y="686"/>
                  <a:pt x="826" y="686"/>
                  <a:pt x="827" y="686"/>
                </a:cubicBezTo>
                <a:cubicBezTo>
                  <a:pt x="828" y="683"/>
                  <a:pt x="828" y="683"/>
                  <a:pt x="828" y="683"/>
                </a:cubicBezTo>
                <a:cubicBezTo>
                  <a:pt x="858" y="592"/>
                  <a:pt x="872" y="530"/>
                  <a:pt x="869" y="499"/>
                </a:cubicBezTo>
                <a:cubicBezTo>
                  <a:pt x="866" y="466"/>
                  <a:pt x="855" y="441"/>
                  <a:pt x="843" y="422"/>
                </a:cubicBezTo>
                <a:cubicBezTo>
                  <a:pt x="844" y="417"/>
                  <a:pt x="848" y="411"/>
                  <a:pt x="854" y="404"/>
                </a:cubicBezTo>
                <a:close/>
                <a:moveTo>
                  <a:pt x="709" y="402"/>
                </a:moveTo>
                <a:cubicBezTo>
                  <a:pt x="737" y="386"/>
                  <a:pt x="765" y="398"/>
                  <a:pt x="785" y="411"/>
                </a:cubicBezTo>
                <a:cubicBezTo>
                  <a:pt x="805" y="424"/>
                  <a:pt x="831" y="451"/>
                  <a:pt x="836" y="502"/>
                </a:cubicBezTo>
                <a:cubicBezTo>
                  <a:pt x="841" y="545"/>
                  <a:pt x="799" y="665"/>
                  <a:pt x="795" y="675"/>
                </a:cubicBezTo>
                <a:cubicBezTo>
                  <a:pt x="791" y="687"/>
                  <a:pt x="773" y="675"/>
                  <a:pt x="774" y="669"/>
                </a:cubicBezTo>
                <a:cubicBezTo>
                  <a:pt x="777" y="653"/>
                  <a:pt x="778" y="619"/>
                  <a:pt x="770" y="595"/>
                </a:cubicBezTo>
                <a:cubicBezTo>
                  <a:pt x="762" y="565"/>
                  <a:pt x="749" y="569"/>
                  <a:pt x="740" y="573"/>
                </a:cubicBezTo>
                <a:cubicBezTo>
                  <a:pt x="726" y="578"/>
                  <a:pt x="701" y="571"/>
                  <a:pt x="695" y="546"/>
                </a:cubicBezTo>
                <a:cubicBezTo>
                  <a:pt x="687" y="516"/>
                  <a:pt x="720" y="500"/>
                  <a:pt x="720" y="500"/>
                </a:cubicBezTo>
                <a:cubicBezTo>
                  <a:pt x="720" y="500"/>
                  <a:pt x="696" y="491"/>
                  <a:pt x="687" y="468"/>
                </a:cubicBezTo>
                <a:cubicBezTo>
                  <a:pt x="678" y="444"/>
                  <a:pt x="681" y="418"/>
                  <a:pt x="709" y="402"/>
                </a:cubicBezTo>
                <a:close/>
                <a:moveTo>
                  <a:pt x="769" y="1079"/>
                </a:moveTo>
                <a:cubicBezTo>
                  <a:pt x="693" y="1153"/>
                  <a:pt x="615" y="1218"/>
                  <a:pt x="558" y="1246"/>
                </a:cubicBezTo>
                <a:cubicBezTo>
                  <a:pt x="553" y="1249"/>
                  <a:pt x="513" y="1262"/>
                  <a:pt x="493" y="1239"/>
                </a:cubicBezTo>
                <a:cubicBezTo>
                  <a:pt x="472" y="1215"/>
                  <a:pt x="473" y="1186"/>
                  <a:pt x="477" y="1156"/>
                </a:cubicBezTo>
                <a:cubicBezTo>
                  <a:pt x="483" y="1108"/>
                  <a:pt x="555" y="835"/>
                  <a:pt x="572" y="788"/>
                </a:cubicBezTo>
                <a:cubicBezTo>
                  <a:pt x="594" y="728"/>
                  <a:pt x="638" y="690"/>
                  <a:pt x="688" y="685"/>
                </a:cubicBezTo>
                <a:cubicBezTo>
                  <a:pt x="721" y="682"/>
                  <a:pt x="758" y="693"/>
                  <a:pt x="805" y="718"/>
                </a:cubicBezTo>
                <a:cubicBezTo>
                  <a:pt x="858" y="747"/>
                  <a:pt x="909" y="781"/>
                  <a:pt x="923" y="828"/>
                </a:cubicBezTo>
                <a:cubicBezTo>
                  <a:pt x="942" y="894"/>
                  <a:pt x="887" y="964"/>
                  <a:pt x="769" y="1079"/>
                </a:cubicBezTo>
                <a:close/>
                <a:moveTo>
                  <a:pt x="1088" y="706"/>
                </a:moveTo>
                <a:cubicBezTo>
                  <a:pt x="1063" y="709"/>
                  <a:pt x="1045" y="691"/>
                  <a:pt x="1045" y="691"/>
                </a:cubicBezTo>
                <a:cubicBezTo>
                  <a:pt x="1045" y="691"/>
                  <a:pt x="1046" y="728"/>
                  <a:pt x="1015" y="735"/>
                </a:cubicBezTo>
                <a:cubicBezTo>
                  <a:pt x="990" y="741"/>
                  <a:pt x="972" y="722"/>
                  <a:pt x="971" y="706"/>
                </a:cubicBezTo>
                <a:cubicBezTo>
                  <a:pt x="970" y="697"/>
                  <a:pt x="967" y="684"/>
                  <a:pt x="937" y="690"/>
                </a:cubicBezTo>
                <a:cubicBezTo>
                  <a:pt x="912" y="694"/>
                  <a:pt x="882" y="710"/>
                  <a:pt x="869" y="720"/>
                </a:cubicBezTo>
                <a:cubicBezTo>
                  <a:pt x="864" y="724"/>
                  <a:pt x="845" y="714"/>
                  <a:pt x="854" y="705"/>
                </a:cubicBezTo>
                <a:cubicBezTo>
                  <a:pt x="862" y="697"/>
                  <a:pt x="949" y="604"/>
                  <a:pt x="989" y="589"/>
                </a:cubicBezTo>
                <a:cubicBezTo>
                  <a:pt x="1037" y="570"/>
                  <a:pt x="1074" y="581"/>
                  <a:pt x="1094" y="592"/>
                </a:cubicBezTo>
                <a:cubicBezTo>
                  <a:pt x="1115" y="604"/>
                  <a:pt x="1138" y="623"/>
                  <a:pt x="1136" y="657"/>
                </a:cubicBezTo>
                <a:cubicBezTo>
                  <a:pt x="1135" y="688"/>
                  <a:pt x="1113" y="703"/>
                  <a:pt x="1088" y="70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30">
            <a:extLst>
              <a:ext uri="{FF2B5EF4-FFF2-40B4-BE49-F238E27FC236}">
                <a16:creationId xmlns:a16="http://schemas.microsoft.com/office/drawing/2014/main" id="{75C2B9BF-27E6-4419-9272-46E64F42EE55}"/>
              </a:ext>
            </a:extLst>
          </p:cNvPr>
          <p:cNvSpPr>
            <a:spLocks noChangeAspect="1" noEditPoints="1"/>
          </p:cNvSpPr>
          <p:nvPr userDrawn="1"/>
        </p:nvSpPr>
        <p:spPr bwMode="auto">
          <a:xfrm>
            <a:off x="6848614" y="3087969"/>
            <a:ext cx="515386" cy="656411"/>
          </a:xfrm>
          <a:custGeom>
            <a:avLst/>
            <a:gdLst>
              <a:gd name="T0" fmla="*/ 1370 w 1620"/>
              <a:gd name="T1" fmla="*/ 0 h 2068"/>
              <a:gd name="T2" fmla="*/ 249 w 1620"/>
              <a:gd name="T3" fmla="*/ 0 h 2068"/>
              <a:gd name="T4" fmla="*/ 0 w 1620"/>
              <a:gd name="T5" fmla="*/ 207 h 2068"/>
              <a:gd name="T6" fmla="*/ 0 w 1620"/>
              <a:gd name="T7" fmla="*/ 1861 h 2068"/>
              <a:gd name="T8" fmla="*/ 249 w 1620"/>
              <a:gd name="T9" fmla="*/ 2068 h 2068"/>
              <a:gd name="T10" fmla="*/ 1370 w 1620"/>
              <a:gd name="T11" fmla="*/ 2068 h 2068"/>
              <a:gd name="T12" fmla="*/ 1620 w 1620"/>
              <a:gd name="T13" fmla="*/ 1861 h 2068"/>
              <a:gd name="T14" fmla="*/ 1620 w 1620"/>
              <a:gd name="T15" fmla="*/ 207 h 2068"/>
              <a:gd name="T16" fmla="*/ 1370 w 1620"/>
              <a:gd name="T17" fmla="*/ 0 h 2068"/>
              <a:gd name="T18" fmla="*/ 254 w 1620"/>
              <a:gd name="T19" fmla="*/ 757 h 2068"/>
              <a:gd name="T20" fmla="*/ 810 w 1620"/>
              <a:gd name="T21" fmla="*/ 757 h 2068"/>
              <a:gd name="T22" fmla="*/ 810 w 1620"/>
              <a:gd name="T23" fmla="*/ 881 h 2068"/>
              <a:gd name="T24" fmla="*/ 254 w 1620"/>
              <a:gd name="T25" fmla="*/ 881 h 2068"/>
              <a:gd name="T26" fmla="*/ 254 w 1620"/>
              <a:gd name="T27" fmla="*/ 757 h 2068"/>
              <a:gd name="T28" fmla="*/ 254 w 1620"/>
              <a:gd name="T29" fmla="*/ 1187 h 2068"/>
              <a:gd name="T30" fmla="*/ 810 w 1620"/>
              <a:gd name="T31" fmla="*/ 1187 h 2068"/>
              <a:gd name="T32" fmla="*/ 810 w 1620"/>
              <a:gd name="T33" fmla="*/ 1311 h 2068"/>
              <a:gd name="T34" fmla="*/ 254 w 1620"/>
              <a:gd name="T35" fmla="*/ 1311 h 2068"/>
              <a:gd name="T36" fmla="*/ 254 w 1620"/>
              <a:gd name="T37" fmla="*/ 1187 h 2068"/>
              <a:gd name="T38" fmla="*/ 1365 w 1620"/>
              <a:gd name="T39" fmla="*/ 1741 h 2068"/>
              <a:gd name="T40" fmla="*/ 254 w 1620"/>
              <a:gd name="T41" fmla="*/ 1741 h 2068"/>
              <a:gd name="T42" fmla="*/ 254 w 1620"/>
              <a:gd name="T43" fmla="*/ 1617 h 2068"/>
              <a:gd name="T44" fmla="*/ 1365 w 1620"/>
              <a:gd name="T45" fmla="*/ 1617 h 2068"/>
              <a:gd name="T46" fmla="*/ 1365 w 1620"/>
              <a:gd name="T47" fmla="*/ 1741 h 2068"/>
              <a:gd name="T48" fmla="*/ 1319 w 1620"/>
              <a:gd name="T49" fmla="*/ 1271 h 2068"/>
              <a:gd name="T50" fmla="*/ 1243 w 1620"/>
              <a:gd name="T51" fmla="*/ 1313 h 2068"/>
              <a:gd name="T52" fmla="*/ 1243 w 1620"/>
              <a:gd name="T53" fmla="*/ 1373 h 2068"/>
              <a:gd name="T54" fmla="*/ 1180 w 1620"/>
              <a:gd name="T55" fmla="*/ 1373 h 2068"/>
              <a:gd name="T56" fmla="*/ 1180 w 1620"/>
              <a:gd name="T57" fmla="*/ 1316 h 2068"/>
              <a:gd name="T58" fmla="*/ 1092 w 1620"/>
              <a:gd name="T59" fmla="*/ 1278 h 2068"/>
              <a:gd name="T60" fmla="*/ 1039 w 1620"/>
              <a:gd name="T61" fmla="*/ 1167 h 2068"/>
              <a:gd name="T62" fmla="*/ 1117 w 1620"/>
              <a:gd name="T63" fmla="*/ 1150 h 2068"/>
              <a:gd name="T64" fmla="*/ 1135 w 1620"/>
              <a:gd name="T65" fmla="*/ 1212 h 2068"/>
              <a:gd name="T66" fmla="*/ 1204 w 1620"/>
              <a:gd name="T67" fmla="*/ 1245 h 2068"/>
              <a:gd name="T68" fmla="*/ 1264 w 1620"/>
              <a:gd name="T69" fmla="*/ 1221 h 2068"/>
              <a:gd name="T70" fmla="*/ 1288 w 1620"/>
              <a:gd name="T71" fmla="*/ 1160 h 2068"/>
              <a:gd name="T72" fmla="*/ 1284 w 1620"/>
              <a:gd name="T73" fmla="*/ 1133 h 2068"/>
              <a:gd name="T74" fmla="*/ 1271 w 1620"/>
              <a:gd name="T75" fmla="*/ 1110 h 2068"/>
              <a:gd name="T76" fmla="*/ 1248 w 1620"/>
              <a:gd name="T77" fmla="*/ 1091 h 2068"/>
              <a:gd name="T78" fmla="*/ 1215 w 1620"/>
              <a:gd name="T79" fmla="*/ 1073 h 2068"/>
              <a:gd name="T80" fmla="*/ 1166 w 1620"/>
              <a:gd name="T81" fmla="*/ 1053 h 2068"/>
              <a:gd name="T82" fmla="*/ 1062 w 1620"/>
              <a:gd name="T83" fmla="*/ 923 h 2068"/>
              <a:gd name="T84" fmla="*/ 1105 w 1620"/>
              <a:gd name="T85" fmla="*/ 827 h 2068"/>
              <a:gd name="T86" fmla="*/ 1180 w 1620"/>
              <a:gd name="T87" fmla="*/ 792 h 2068"/>
              <a:gd name="T88" fmla="*/ 1180 w 1620"/>
              <a:gd name="T89" fmla="*/ 734 h 2068"/>
              <a:gd name="T90" fmla="*/ 1243 w 1620"/>
              <a:gd name="T91" fmla="*/ 734 h 2068"/>
              <a:gd name="T92" fmla="*/ 1243 w 1620"/>
              <a:gd name="T93" fmla="*/ 791 h 2068"/>
              <a:gd name="T94" fmla="*/ 1352 w 1620"/>
              <a:gd name="T95" fmla="*/ 874 h 2068"/>
              <a:gd name="T96" fmla="*/ 1290 w 1620"/>
              <a:gd name="T97" fmla="*/ 911 h 2068"/>
              <a:gd name="T98" fmla="*/ 1257 w 1620"/>
              <a:gd name="T99" fmla="*/ 871 h 2068"/>
              <a:gd name="T100" fmla="*/ 1214 w 1620"/>
              <a:gd name="T101" fmla="*/ 861 h 2068"/>
              <a:gd name="T102" fmla="*/ 1161 w 1620"/>
              <a:gd name="T103" fmla="*/ 879 h 2068"/>
              <a:gd name="T104" fmla="*/ 1140 w 1620"/>
              <a:gd name="T105" fmla="*/ 924 h 2068"/>
              <a:gd name="T106" fmla="*/ 1195 w 1620"/>
              <a:gd name="T107" fmla="*/ 984 h 2068"/>
              <a:gd name="T108" fmla="*/ 1246 w 1620"/>
              <a:gd name="T109" fmla="*/ 1005 h 2068"/>
              <a:gd name="T110" fmla="*/ 1337 w 1620"/>
              <a:gd name="T111" fmla="*/ 1066 h 2068"/>
              <a:gd name="T112" fmla="*/ 1365 w 1620"/>
              <a:gd name="T113" fmla="*/ 1155 h 2068"/>
              <a:gd name="T114" fmla="*/ 1319 w 1620"/>
              <a:gd name="T115" fmla="*/ 1271 h 2068"/>
              <a:gd name="T116" fmla="*/ 1365 w 1620"/>
              <a:gd name="T117" fmla="*/ 451 h 2068"/>
              <a:gd name="T118" fmla="*/ 254 w 1620"/>
              <a:gd name="T119" fmla="*/ 451 h 2068"/>
              <a:gd name="T120" fmla="*/ 254 w 1620"/>
              <a:gd name="T121" fmla="*/ 327 h 2068"/>
              <a:gd name="T122" fmla="*/ 1365 w 1620"/>
              <a:gd name="T123" fmla="*/ 327 h 2068"/>
              <a:gd name="T124" fmla="*/ 1365 w 1620"/>
              <a:gd name="T125" fmla="*/ 451 h 2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0" h="2068">
                <a:moveTo>
                  <a:pt x="1370" y="0"/>
                </a:moveTo>
                <a:cubicBezTo>
                  <a:pt x="249" y="0"/>
                  <a:pt x="249" y="0"/>
                  <a:pt x="249" y="0"/>
                </a:cubicBezTo>
                <a:cubicBezTo>
                  <a:pt x="112" y="0"/>
                  <a:pt x="0" y="93"/>
                  <a:pt x="0" y="207"/>
                </a:cubicBezTo>
                <a:cubicBezTo>
                  <a:pt x="0" y="1861"/>
                  <a:pt x="0" y="1861"/>
                  <a:pt x="0" y="1861"/>
                </a:cubicBezTo>
                <a:cubicBezTo>
                  <a:pt x="0" y="1975"/>
                  <a:pt x="112" y="2068"/>
                  <a:pt x="249" y="2068"/>
                </a:cubicBezTo>
                <a:cubicBezTo>
                  <a:pt x="1370" y="2068"/>
                  <a:pt x="1370" y="2068"/>
                  <a:pt x="1370" y="2068"/>
                </a:cubicBezTo>
                <a:cubicBezTo>
                  <a:pt x="1508" y="2068"/>
                  <a:pt x="1620" y="1975"/>
                  <a:pt x="1620" y="1861"/>
                </a:cubicBezTo>
                <a:cubicBezTo>
                  <a:pt x="1620" y="207"/>
                  <a:pt x="1620" y="207"/>
                  <a:pt x="1620" y="207"/>
                </a:cubicBezTo>
                <a:cubicBezTo>
                  <a:pt x="1620" y="93"/>
                  <a:pt x="1508" y="0"/>
                  <a:pt x="1370" y="0"/>
                </a:cubicBezTo>
                <a:close/>
                <a:moveTo>
                  <a:pt x="254" y="757"/>
                </a:moveTo>
                <a:cubicBezTo>
                  <a:pt x="810" y="757"/>
                  <a:pt x="810" y="757"/>
                  <a:pt x="810" y="757"/>
                </a:cubicBezTo>
                <a:cubicBezTo>
                  <a:pt x="810" y="881"/>
                  <a:pt x="810" y="881"/>
                  <a:pt x="810" y="881"/>
                </a:cubicBezTo>
                <a:cubicBezTo>
                  <a:pt x="254" y="881"/>
                  <a:pt x="254" y="881"/>
                  <a:pt x="254" y="881"/>
                </a:cubicBezTo>
                <a:lnTo>
                  <a:pt x="254" y="757"/>
                </a:lnTo>
                <a:close/>
                <a:moveTo>
                  <a:pt x="254" y="1187"/>
                </a:moveTo>
                <a:cubicBezTo>
                  <a:pt x="810" y="1187"/>
                  <a:pt x="810" y="1187"/>
                  <a:pt x="810" y="1187"/>
                </a:cubicBezTo>
                <a:cubicBezTo>
                  <a:pt x="810" y="1311"/>
                  <a:pt x="810" y="1311"/>
                  <a:pt x="810" y="1311"/>
                </a:cubicBezTo>
                <a:cubicBezTo>
                  <a:pt x="254" y="1311"/>
                  <a:pt x="254" y="1311"/>
                  <a:pt x="254" y="1311"/>
                </a:cubicBezTo>
                <a:lnTo>
                  <a:pt x="254" y="1187"/>
                </a:lnTo>
                <a:close/>
                <a:moveTo>
                  <a:pt x="1365" y="1741"/>
                </a:moveTo>
                <a:cubicBezTo>
                  <a:pt x="254" y="1741"/>
                  <a:pt x="254" y="1741"/>
                  <a:pt x="254" y="1741"/>
                </a:cubicBezTo>
                <a:cubicBezTo>
                  <a:pt x="254" y="1617"/>
                  <a:pt x="254" y="1617"/>
                  <a:pt x="254" y="1617"/>
                </a:cubicBezTo>
                <a:cubicBezTo>
                  <a:pt x="1365" y="1617"/>
                  <a:pt x="1365" y="1617"/>
                  <a:pt x="1365" y="1617"/>
                </a:cubicBezTo>
                <a:lnTo>
                  <a:pt x="1365" y="1741"/>
                </a:lnTo>
                <a:close/>
                <a:moveTo>
                  <a:pt x="1319" y="1271"/>
                </a:moveTo>
                <a:cubicBezTo>
                  <a:pt x="1297" y="1292"/>
                  <a:pt x="1272" y="1306"/>
                  <a:pt x="1243" y="1313"/>
                </a:cubicBezTo>
                <a:cubicBezTo>
                  <a:pt x="1243" y="1373"/>
                  <a:pt x="1243" y="1373"/>
                  <a:pt x="1243" y="1373"/>
                </a:cubicBezTo>
                <a:cubicBezTo>
                  <a:pt x="1180" y="1373"/>
                  <a:pt x="1180" y="1373"/>
                  <a:pt x="1180" y="1373"/>
                </a:cubicBezTo>
                <a:cubicBezTo>
                  <a:pt x="1180" y="1316"/>
                  <a:pt x="1180" y="1316"/>
                  <a:pt x="1180" y="1316"/>
                </a:cubicBezTo>
                <a:cubicBezTo>
                  <a:pt x="1145" y="1313"/>
                  <a:pt x="1116" y="1300"/>
                  <a:pt x="1092" y="1278"/>
                </a:cubicBezTo>
                <a:cubicBezTo>
                  <a:pt x="1064" y="1252"/>
                  <a:pt x="1046" y="1215"/>
                  <a:pt x="1039" y="1167"/>
                </a:cubicBezTo>
                <a:cubicBezTo>
                  <a:pt x="1117" y="1150"/>
                  <a:pt x="1117" y="1150"/>
                  <a:pt x="1117" y="1150"/>
                </a:cubicBezTo>
                <a:cubicBezTo>
                  <a:pt x="1120" y="1180"/>
                  <a:pt x="1126" y="1201"/>
                  <a:pt x="1135" y="1212"/>
                </a:cubicBezTo>
                <a:cubicBezTo>
                  <a:pt x="1151" y="1234"/>
                  <a:pt x="1174" y="1245"/>
                  <a:pt x="1204" y="1245"/>
                </a:cubicBezTo>
                <a:cubicBezTo>
                  <a:pt x="1228" y="1245"/>
                  <a:pt x="1248" y="1237"/>
                  <a:pt x="1264" y="1221"/>
                </a:cubicBezTo>
                <a:cubicBezTo>
                  <a:pt x="1280" y="1205"/>
                  <a:pt x="1288" y="1185"/>
                  <a:pt x="1288" y="1160"/>
                </a:cubicBezTo>
                <a:cubicBezTo>
                  <a:pt x="1288" y="1150"/>
                  <a:pt x="1286" y="1141"/>
                  <a:pt x="1284" y="1133"/>
                </a:cubicBezTo>
                <a:cubicBezTo>
                  <a:pt x="1281" y="1125"/>
                  <a:pt x="1277" y="1117"/>
                  <a:pt x="1271" y="1110"/>
                </a:cubicBezTo>
                <a:cubicBezTo>
                  <a:pt x="1265" y="1103"/>
                  <a:pt x="1257" y="1097"/>
                  <a:pt x="1248" y="1091"/>
                </a:cubicBezTo>
                <a:cubicBezTo>
                  <a:pt x="1239" y="1085"/>
                  <a:pt x="1228" y="1079"/>
                  <a:pt x="1215" y="1073"/>
                </a:cubicBezTo>
                <a:cubicBezTo>
                  <a:pt x="1166" y="1053"/>
                  <a:pt x="1166" y="1053"/>
                  <a:pt x="1166" y="1053"/>
                </a:cubicBezTo>
                <a:cubicBezTo>
                  <a:pt x="1096" y="1023"/>
                  <a:pt x="1062" y="980"/>
                  <a:pt x="1062" y="923"/>
                </a:cubicBezTo>
                <a:cubicBezTo>
                  <a:pt x="1062" y="885"/>
                  <a:pt x="1076" y="853"/>
                  <a:pt x="1105" y="827"/>
                </a:cubicBezTo>
                <a:cubicBezTo>
                  <a:pt x="1127" y="809"/>
                  <a:pt x="1152" y="797"/>
                  <a:pt x="1180" y="792"/>
                </a:cubicBezTo>
                <a:cubicBezTo>
                  <a:pt x="1180" y="734"/>
                  <a:pt x="1180" y="734"/>
                  <a:pt x="1180" y="734"/>
                </a:cubicBezTo>
                <a:cubicBezTo>
                  <a:pt x="1243" y="734"/>
                  <a:pt x="1243" y="734"/>
                  <a:pt x="1243" y="734"/>
                </a:cubicBezTo>
                <a:cubicBezTo>
                  <a:pt x="1243" y="791"/>
                  <a:pt x="1243" y="791"/>
                  <a:pt x="1243" y="791"/>
                </a:cubicBezTo>
                <a:cubicBezTo>
                  <a:pt x="1288" y="799"/>
                  <a:pt x="1325" y="827"/>
                  <a:pt x="1352" y="874"/>
                </a:cubicBezTo>
                <a:cubicBezTo>
                  <a:pt x="1290" y="911"/>
                  <a:pt x="1290" y="911"/>
                  <a:pt x="1290" y="911"/>
                </a:cubicBezTo>
                <a:cubicBezTo>
                  <a:pt x="1278" y="891"/>
                  <a:pt x="1267" y="878"/>
                  <a:pt x="1257" y="871"/>
                </a:cubicBezTo>
                <a:cubicBezTo>
                  <a:pt x="1246" y="864"/>
                  <a:pt x="1231" y="861"/>
                  <a:pt x="1214" y="861"/>
                </a:cubicBezTo>
                <a:cubicBezTo>
                  <a:pt x="1193" y="861"/>
                  <a:pt x="1175" y="867"/>
                  <a:pt x="1161" y="879"/>
                </a:cubicBezTo>
                <a:cubicBezTo>
                  <a:pt x="1147" y="891"/>
                  <a:pt x="1140" y="906"/>
                  <a:pt x="1140" y="924"/>
                </a:cubicBezTo>
                <a:cubicBezTo>
                  <a:pt x="1140" y="949"/>
                  <a:pt x="1158" y="969"/>
                  <a:pt x="1195" y="984"/>
                </a:cubicBezTo>
                <a:cubicBezTo>
                  <a:pt x="1246" y="1005"/>
                  <a:pt x="1246" y="1005"/>
                  <a:pt x="1246" y="1005"/>
                </a:cubicBezTo>
                <a:cubicBezTo>
                  <a:pt x="1287" y="1022"/>
                  <a:pt x="1318" y="1042"/>
                  <a:pt x="1337" y="1066"/>
                </a:cubicBezTo>
                <a:cubicBezTo>
                  <a:pt x="1356" y="1090"/>
                  <a:pt x="1365" y="1120"/>
                  <a:pt x="1365" y="1155"/>
                </a:cubicBezTo>
                <a:cubicBezTo>
                  <a:pt x="1365" y="1202"/>
                  <a:pt x="1350" y="1241"/>
                  <a:pt x="1319" y="1271"/>
                </a:cubicBezTo>
                <a:close/>
                <a:moveTo>
                  <a:pt x="1365" y="451"/>
                </a:moveTo>
                <a:cubicBezTo>
                  <a:pt x="254" y="451"/>
                  <a:pt x="254" y="451"/>
                  <a:pt x="254" y="451"/>
                </a:cubicBezTo>
                <a:cubicBezTo>
                  <a:pt x="254" y="327"/>
                  <a:pt x="254" y="327"/>
                  <a:pt x="254" y="327"/>
                </a:cubicBezTo>
                <a:cubicBezTo>
                  <a:pt x="1365" y="327"/>
                  <a:pt x="1365" y="327"/>
                  <a:pt x="1365" y="327"/>
                </a:cubicBezTo>
                <a:lnTo>
                  <a:pt x="1365" y="45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80" name="Group 79">
            <a:extLst>
              <a:ext uri="{FF2B5EF4-FFF2-40B4-BE49-F238E27FC236}">
                <a16:creationId xmlns:a16="http://schemas.microsoft.com/office/drawing/2014/main" id="{E7EDE2DE-C0A7-4E6D-B38F-D1CFC4CE28B9}"/>
              </a:ext>
            </a:extLst>
          </p:cNvPr>
          <p:cNvGrpSpPr>
            <a:grpSpLocks noChangeAspect="1"/>
          </p:cNvGrpSpPr>
          <p:nvPr userDrawn="1"/>
        </p:nvGrpSpPr>
        <p:grpSpPr>
          <a:xfrm>
            <a:off x="8508693" y="4135222"/>
            <a:ext cx="803706" cy="802041"/>
            <a:chOff x="7404100" y="1192213"/>
            <a:chExt cx="19908838" cy="19867562"/>
          </a:xfrm>
          <a:solidFill>
            <a:schemeClr val="accent1"/>
          </a:solidFill>
        </p:grpSpPr>
        <p:sp>
          <p:nvSpPr>
            <p:cNvPr id="81" name="Freeform 134">
              <a:extLst>
                <a:ext uri="{FF2B5EF4-FFF2-40B4-BE49-F238E27FC236}">
                  <a16:creationId xmlns:a16="http://schemas.microsoft.com/office/drawing/2014/main" id="{AE441F5F-216B-46E8-85B7-AC68FF39D1AE}"/>
                </a:ext>
              </a:extLst>
            </p:cNvPr>
            <p:cNvSpPr>
              <a:spLocks/>
            </p:cNvSpPr>
            <p:nvPr/>
          </p:nvSpPr>
          <p:spPr bwMode="auto">
            <a:xfrm>
              <a:off x="16519525" y="11058525"/>
              <a:ext cx="46038" cy="7937"/>
            </a:xfrm>
            <a:custGeom>
              <a:avLst/>
              <a:gdLst>
                <a:gd name="T0" fmla="*/ 0 w 29"/>
                <a:gd name="T1" fmla="*/ 0 h 5"/>
                <a:gd name="T2" fmla="*/ 17 w 29"/>
                <a:gd name="T3" fmla="*/ 0 h 5"/>
                <a:gd name="T4" fmla="*/ 29 w 29"/>
                <a:gd name="T5" fmla="*/ 5 h 5"/>
                <a:gd name="T6" fmla="*/ 17 w 29"/>
                <a:gd name="T7" fmla="*/ 0 h 5"/>
                <a:gd name="T8" fmla="*/ 0 w 29"/>
                <a:gd name="T9" fmla="*/ 0 h 5"/>
              </a:gdLst>
              <a:ahLst/>
              <a:cxnLst>
                <a:cxn ang="0">
                  <a:pos x="T0" y="T1"/>
                </a:cxn>
                <a:cxn ang="0">
                  <a:pos x="T2" y="T3"/>
                </a:cxn>
                <a:cxn ang="0">
                  <a:pos x="T4" y="T5"/>
                </a:cxn>
                <a:cxn ang="0">
                  <a:pos x="T6" y="T7"/>
                </a:cxn>
                <a:cxn ang="0">
                  <a:pos x="T8" y="T9"/>
                </a:cxn>
              </a:cxnLst>
              <a:rect l="0" t="0" r="r" b="b"/>
              <a:pathLst>
                <a:path w="29" h="5">
                  <a:moveTo>
                    <a:pt x="0" y="0"/>
                  </a:moveTo>
                  <a:lnTo>
                    <a:pt x="17" y="0"/>
                  </a:lnTo>
                  <a:lnTo>
                    <a:pt x="29" y="5"/>
                  </a:lnTo>
                  <a:lnTo>
                    <a:pt x="17"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5">
              <a:extLst>
                <a:ext uri="{FF2B5EF4-FFF2-40B4-BE49-F238E27FC236}">
                  <a16:creationId xmlns:a16="http://schemas.microsoft.com/office/drawing/2014/main" id="{6F4D1750-C8D4-4519-A757-48E48CC3B382}"/>
                </a:ext>
              </a:extLst>
            </p:cNvPr>
            <p:cNvSpPr>
              <a:spLocks/>
            </p:cNvSpPr>
            <p:nvPr/>
          </p:nvSpPr>
          <p:spPr bwMode="auto">
            <a:xfrm>
              <a:off x="14868525" y="10596563"/>
              <a:ext cx="46038" cy="0"/>
            </a:xfrm>
            <a:custGeom>
              <a:avLst/>
              <a:gdLst>
                <a:gd name="T0" fmla="*/ 23 w 29"/>
                <a:gd name="T1" fmla="*/ 0 w 29"/>
                <a:gd name="T2" fmla="*/ 29 w 29"/>
                <a:gd name="T3" fmla="*/ 23 w 29"/>
              </a:gdLst>
              <a:ahLst/>
              <a:cxnLst>
                <a:cxn ang="0">
                  <a:pos x="T0" y="0"/>
                </a:cxn>
                <a:cxn ang="0">
                  <a:pos x="T1" y="0"/>
                </a:cxn>
                <a:cxn ang="0">
                  <a:pos x="T2" y="0"/>
                </a:cxn>
                <a:cxn ang="0">
                  <a:pos x="T3" y="0"/>
                </a:cxn>
              </a:cxnLst>
              <a:rect l="0" t="0" r="r" b="b"/>
              <a:pathLst>
                <a:path w="29">
                  <a:moveTo>
                    <a:pt x="23" y="0"/>
                  </a:moveTo>
                  <a:lnTo>
                    <a:pt x="0" y="0"/>
                  </a:lnTo>
                  <a:lnTo>
                    <a:pt x="29" y="0"/>
                  </a:lnTo>
                  <a:lnTo>
                    <a:pt x="2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6">
              <a:extLst>
                <a:ext uri="{FF2B5EF4-FFF2-40B4-BE49-F238E27FC236}">
                  <a16:creationId xmlns:a16="http://schemas.microsoft.com/office/drawing/2014/main" id="{BA639A36-96EE-452E-A235-6E4AAE476BED}"/>
                </a:ext>
              </a:extLst>
            </p:cNvPr>
            <p:cNvSpPr>
              <a:spLocks noEditPoints="1"/>
            </p:cNvSpPr>
            <p:nvPr/>
          </p:nvSpPr>
          <p:spPr bwMode="auto">
            <a:xfrm>
              <a:off x="7404100" y="1192213"/>
              <a:ext cx="19908838" cy="19867562"/>
            </a:xfrm>
            <a:custGeom>
              <a:avLst/>
              <a:gdLst>
                <a:gd name="T0" fmla="*/ 199 w 2195"/>
                <a:gd name="T1" fmla="*/ 1394 h 2195"/>
                <a:gd name="T2" fmla="*/ 241 w 2195"/>
                <a:gd name="T3" fmla="*/ 1390 h 2195"/>
                <a:gd name="T4" fmla="*/ 288 w 2195"/>
                <a:gd name="T5" fmla="*/ 1371 h 2195"/>
                <a:gd name="T6" fmla="*/ 379 w 2195"/>
                <a:gd name="T7" fmla="*/ 1402 h 2195"/>
                <a:gd name="T8" fmla="*/ 351 w 2195"/>
                <a:gd name="T9" fmla="*/ 1368 h 2195"/>
                <a:gd name="T10" fmla="*/ 306 w 2195"/>
                <a:gd name="T11" fmla="*/ 1360 h 2195"/>
                <a:gd name="T12" fmla="*/ 279 w 2195"/>
                <a:gd name="T13" fmla="*/ 1363 h 2195"/>
                <a:gd name="T14" fmla="*/ 220 w 2195"/>
                <a:gd name="T15" fmla="*/ 1389 h 2195"/>
                <a:gd name="T16" fmla="*/ 264 w 2195"/>
                <a:gd name="T17" fmla="*/ 1361 h 2195"/>
                <a:gd name="T18" fmla="*/ 236 w 2195"/>
                <a:gd name="T19" fmla="*/ 1344 h 2195"/>
                <a:gd name="T20" fmla="*/ 264 w 2195"/>
                <a:gd name="T21" fmla="*/ 1306 h 2195"/>
                <a:gd name="T22" fmla="*/ 266 w 2195"/>
                <a:gd name="T23" fmla="*/ 1292 h 2195"/>
                <a:gd name="T24" fmla="*/ 298 w 2195"/>
                <a:gd name="T25" fmla="*/ 1253 h 2195"/>
                <a:gd name="T26" fmla="*/ 361 w 2195"/>
                <a:gd name="T27" fmla="*/ 1368 h 2195"/>
                <a:gd name="T28" fmla="*/ 220 w 2195"/>
                <a:gd name="T29" fmla="*/ 1296 h 2195"/>
                <a:gd name="T30" fmla="*/ 446 w 2195"/>
                <a:gd name="T31" fmla="*/ 1335 h 2195"/>
                <a:gd name="T32" fmla="*/ 495 w 2195"/>
                <a:gd name="T33" fmla="*/ 1358 h 2195"/>
                <a:gd name="T34" fmla="*/ 518 w 2195"/>
                <a:gd name="T35" fmla="*/ 1401 h 2195"/>
                <a:gd name="T36" fmla="*/ 1102 w 2195"/>
                <a:gd name="T37" fmla="*/ 926 h 2195"/>
                <a:gd name="T38" fmla="*/ 1077 w 2195"/>
                <a:gd name="T39" fmla="*/ 954 h 2195"/>
                <a:gd name="T40" fmla="*/ 1092 w 2195"/>
                <a:gd name="T41" fmla="*/ 986 h 2195"/>
                <a:gd name="T42" fmla="*/ 1043 w 2195"/>
                <a:gd name="T43" fmla="*/ 1016 h 2195"/>
                <a:gd name="T44" fmla="*/ 1034 w 2195"/>
                <a:gd name="T45" fmla="*/ 1034 h 2195"/>
                <a:gd name="T46" fmla="*/ 1026 w 2195"/>
                <a:gd name="T47" fmla="*/ 1096 h 2195"/>
                <a:gd name="T48" fmla="*/ 1009 w 2195"/>
                <a:gd name="T49" fmla="*/ 1064 h 2195"/>
                <a:gd name="T50" fmla="*/ 1016 w 2195"/>
                <a:gd name="T51" fmla="*/ 1108 h 2195"/>
                <a:gd name="T52" fmla="*/ 1022 w 2195"/>
                <a:gd name="T53" fmla="*/ 1151 h 2195"/>
                <a:gd name="T54" fmla="*/ 976 w 2195"/>
                <a:gd name="T55" fmla="*/ 1214 h 2195"/>
                <a:gd name="T56" fmla="*/ 975 w 2195"/>
                <a:gd name="T57" fmla="*/ 1313 h 2195"/>
                <a:gd name="T58" fmla="*/ 967 w 2195"/>
                <a:gd name="T59" fmla="*/ 1370 h 2195"/>
                <a:gd name="T60" fmla="*/ 934 w 2195"/>
                <a:gd name="T61" fmla="*/ 1323 h 2195"/>
                <a:gd name="T62" fmla="*/ 879 w 2195"/>
                <a:gd name="T63" fmla="*/ 1292 h 2195"/>
                <a:gd name="T64" fmla="*/ 806 w 2195"/>
                <a:gd name="T65" fmla="*/ 1287 h 2195"/>
                <a:gd name="T66" fmla="*/ 811 w 2195"/>
                <a:gd name="T67" fmla="*/ 1317 h 2195"/>
                <a:gd name="T68" fmla="*/ 772 w 2195"/>
                <a:gd name="T69" fmla="*/ 1314 h 2195"/>
                <a:gd name="T70" fmla="*/ 699 w 2195"/>
                <a:gd name="T71" fmla="*/ 1317 h 2195"/>
                <a:gd name="T72" fmla="*/ 643 w 2195"/>
                <a:gd name="T73" fmla="*/ 1387 h 2195"/>
                <a:gd name="T74" fmla="*/ 585 w 2195"/>
                <a:gd name="T75" fmla="*/ 1315 h 2195"/>
                <a:gd name="T76" fmla="*/ 508 w 2195"/>
                <a:gd name="T77" fmla="*/ 1279 h 2195"/>
                <a:gd name="T78" fmla="*/ 337 w 2195"/>
                <a:gd name="T79" fmla="*/ 1209 h 2195"/>
                <a:gd name="T80" fmla="*/ 253 w 2195"/>
                <a:gd name="T81" fmla="*/ 1157 h 2195"/>
                <a:gd name="T82" fmla="*/ 227 w 2195"/>
                <a:gd name="T83" fmla="*/ 1079 h 2195"/>
                <a:gd name="T84" fmla="*/ 227 w 2195"/>
                <a:gd name="T85" fmla="*/ 981 h 2195"/>
                <a:gd name="T86" fmla="*/ 263 w 2195"/>
                <a:gd name="T87" fmla="*/ 840 h 2195"/>
                <a:gd name="T88" fmla="*/ 295 w 2195"/>
                <a:gd name="T89" fmla="*/ 850 h 2195"/>
                <a:gd name="T90" fmla="*/ 688 w 2195"/>
                <a:gd name="T91" fmla="*/ 881 h 2195"/>
                <a:gd name="T92" fmla="*/ 740 w 2195"/>
                <a:gd name="T93" fmla="*/ 905 h 2195"/>
                <a:gd name="T94" fmla="*/ 739 w 2195"/>
                <a:gd name="T95" fmla="*/ 933 h 2195"/>
                <a:gd name="T96" fmla="*/ 766 w 2195"/>
                <a:gd name="T97" fmla="*/ 934 h 2195"/>
                <a:gd name="T98" fmla="*/ 798 w 2195"/>
                <a:gd name="T99" fmla="*/ 930 h 2195"/>
                <a:gd name="T100" fmla="*/ 856 w 2195"/>
                <a:gd name="T101" fmla="*/ 942 h 2195"/>
                <a:gd name="T102" fmla="*/ 804 w 2195"/>
                <a:gd name="T103" fmla="*/ 967 h 2195"/>
                <a:gd name="T104" fmla="*/ 806 w 2195"/>
                <a:gd name="T105" fmla="*/ 996 h 2195"/>
                <a:gd name="T106" fmla="*/ 830 w 2195"/>
                <a:gd name="T107" fmla="*/ 1022 h 2195"/>
                <a:gd name="T108" fmla="*/ 834 w 2195"/>
                <a:gd name="T109" fmla="*/ 972 h 2195"/>
                <a:gd name="T110" fmla="*/ 868 w 2195"/>
                <a:gd name="T111" fmla="*/ 962 h 2195"/>
                <a:gd name="T112" fmla="*/ 887 w 2195"/>
                <a:gd name="T113" fmla="*/ 1014 h 2195"/>
                <a:gd name="T114" fmla="*/ 932 w 2195"/>
                <a:gd name="T115" fmla="*/ 1017 h 2195"/>
                <a:gd name="T116" fmla="*/ 982 w 2195"/>
                <a:gd name="T117" fmla="*/ 978 h 2195"/>
                <a:gd name="T118" fmla="*/ 1050 w 2195"/>
                <a:gd name="T119" fmla="*/ 927 h 2195"/>
                <a:gd name="T120" fmla="*/ 1073 w 2195"/>
                <a:gd name="T121" fmla="*/ 871 h 2195"/>
                <a:gd name="T122" fmla="*/ 1867 w 2195"/>
                <a:gd name="T123" fmla="*/ 1634 h 2195"/>
                <a:gd name="T124" fmla="*/ 1722 w 2195"/>
                <a:gd name="T125" fmla="*/ 1495 h 2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95" h="2195">
                  <a:moveTo>
                    <a:pt x="1097" y="0"/>
                  </a:moveTo>
                  <a:cubicBezTo>
                    <a:pt x="491" y="0"/>
                    <a:pt x="0" y="492"/>
                    <a:pt x="0" y="1098"/>
                  </a:cubicBezTo>
                  <a:cubicBezTo>
                    <a:pt x="0" y="1703"/>
                    <a:pt x="491" y="2195"/>
                    <a:pt x="1097" y="2195"/>
                  </a:cubicBezTo>
                  <a:cubicBezTo>
                    <a:pt x="1703" y="2195"/>
                    <a:pt x="2195" y="1703"/>
                    <a:pt x="2195" y="1098"/>
                  </a:cubicBezTo>
                  <a:cubicBezTo>
                    <a:pt x="2195" y="492"/>
                    <a:pt x="1703" y="0"/>
                    <a:pt x="1097" y="0"/>
                  </a:cubicBezTo>
                  <a:close/>
                  <a:moveTo>
                    <a:pt x="1485" y="813"/>
                  </a:moveTo>
                  <a:cubicBezTo>
                    <a:pt x="1485" y="568"/>
                    <a:pt x="1485" y="568"/>
                    <a:pt x="1485" y="568"/>
                  </a:cubicBezTo>
                  <a:cubicBezTo>
                    <a:pt x="1735" y="568"/>
                    <a:pt x="1735" y="568"/>
                    <a:pt x="1735" y="568"/>
                  </a:cubicBezTo>
                  <a:cubicBezTo>
                    <a:pt x="1665" y="630"/>
                    <a:pt x="1665" y="630"/>
                    <a:pt x="1665" y="630"/>
                  </a:cubicBezTo>
                  <a:cubicBezTo>
                    <a:pt x="1727" y="696"/>
                    <a:pt x="1727" y="696"/>
                    <a:pt x="1727" y="696"/>
                  </a:cubicBezTo>
                  <a:cubicBezTo>
                    <a:pt x="1548" y="696"/>
                    <a:pt x="1548" y="696"/>
                    <a:pt x="1548" y="696"/>
                  </a:cubicBezTo>
                  <a:cubicBezTo>
                    <a:pt x="1548" y="812"/>
                    <a:pt x="1548" y="812"/>
                    <a:pt x="1548" y="812"/>
                  </a:cubicBezTo>
                  <a:cubicBezTo>
                    <a:pt x="1739" y="812"/>
                    <a:pt x="1795" y="1014"/>
                    <a:pt x="1795" y="1045"/>
                  </a:cubicBezTo>
                  <a:cubicBezTo>
                    <a:pt x="1230" y="1045"/>
                    <a:pt x="1230" y="1045"/>
                    <a:pt x="1230" y="1045"/>
                  </a:cubicBezTo>
                  <a:cubicBezTo>
                    <a:pt x="1230" y="918"/>
                    <a:pt x="1389" y="813"/>
                    <a:pt x="1485" y="813"/>
                  </a:cubicBezTo>
                  <a:close/>
                  <a:moveTo>
                    <a:pt x="201" y="1320"/>
                  </a:moveTo>
                  <a:cubicBezTo>
                    <a:pt x="202" y="1320"/>
                    <a:pt x="202" y="1320"/>
                    <a:pt x="202" y="1320"/>
                  </a:cubicBezTo>
                  <a:cubicBezTo>
                    <a:pt x="203" y="1323"/>
                    <a:pt x="203" y="1323"/>
                    <a:pt x="203" y="1323"/>
                  </a:cubicBezTo>
                  <a:cubicBezTo>
                    <a:pt x="204" y="1325"/>
                    <a:pt x="204" y="1325"/>
                    <a:pt x="204" y="1325"/>
                  </a:cubicBezTo>
                  <a:cubicBezTo>
                    <a:pt x="203" y="1325"/>
                    <a:pt x="203" y="1325"/>
                    <a:pt x="203" y="1325"/>
                  </a:cubicBezTo>
                  <a:cubicBezTo>
                    <a:pt x="201" y="1322"/>
                    <a:pt x="201" y="1322"/>
                    <a:pt x="201" y="1322"/>
                  </a:cubicBezTo>
                  <a:lnTo>
                    <a:pt x="201" y="1320"/>
                  </a:lnTo>
                  <a:close/>
                  <a:moveTo>
                    <a:pt x="206" y="1393"/>
                  </a:moveTo>
                  <a:cubicBezTo>
                    <a:pt x="201" y="1395"/>
                    <a:pt x="201" y="1395"/>
                    <a:pt x="201" y="1395"/>
                  </a:cubicBezTo>
                  <a:cubicBezTo>
                    <a:pt x="199" y="1394"/>
                    <a:pt x="199" y="1394"/>
                    <a:pt x="199" y="1394"/>
                  </a:cubicBezTo>
                  <a:cubicBezTo>
                    <a:pt x="195" y="1393"/>
                    <a:pt x="195" y="1393"/>
                    <a:pt x="195" y="1393"/>
                  </a:cubicBezTo>
                  <a:cubicBezTo>
                    <a:pt x="190" y="1394"/>
                    <a:pt x="190" y="1394"/>
                    <a:pt x="190" y="1394"/>
                  </a:cubicBezTo>
                  <a:cubicBezTo>
                    <a:pt x="189" y="1395"/>
                    <a:pt x="189" y="1395"/>
                    <a:pt x="189" y="1395"/>
                  </a:cubicBezTo>
                  <a:cubicBezTo>
                    <a:pt x="188" y="1394"/>
                    <a:pt x="188" y="1394"/>
                    <a:pt x="188" y="1394"/>
                  </a:cubicBezTo>
                  <a:cubicBezTo>
                    <a:pt x="188" y="1394"/>
                    <a:pt x="188" y="1394"/>
                    <a:pt x="188" y="1394"/>
                  </a:cubicBezTo>
                  <a:cubicBezTo>
                    <a:pt x="188" y="1394"/>
                    <a:pt x="188" y="1394"/>
                    <a:pt x="188" y="1394"/>
                  </a:cubicBezTo>
                  <a:cubicBezTo>
                    <a:pt x="188" y="1394"/>
                    <a:pt x="188" y="1394"/>
                    <a:pt x="188" y="1394"/>
                  </a:cubicBezTo>
                  <a:cubicBezTo>
                    <a:pt x="191" y="1392"/>
                    <a:pt x="191" y="1392"/>
                    <a:pt x="191" y="1392"/>
                  </a:cubicBezTo>
                  <a:cubicBezTo>
                    <a:pt x="194" y="1391"/>
                    <a:pt x="194" y="1391"/>
                    <a:pt x="194" y="1391"/>
                  </a:cubicBezTo>
                  <a:cubicBezTo>
                    <a:pt x="197" y="1391"/>
                    <a:pt x="197" y="1391"/>
                    <a:pt x="197" y="1391"/>
                  </a:cubicBezTo>
                  <a:cubicBezTo>
                    <a:pt x="198" y="1393"/>
                    <a:pt x="198" y="1393"/>
                    <a:pt x="198" y="1393"/>
                  </a:cubicBezTo>
                  <a:cubicBezTo>
                    <a:pt x="200" y="1393"/>
                    <a:pt x="200" y="1393"/>
                    <a:pt x="200" y="1393"/>
                  </a:cubicBezTo>
                  <a:cubicBezTo>
                    <a:pt x="202" y="1391"/>
                    <a:pt x="202" y="1391"/>
                    <a:pt x="202" y="1391"/>
                  </a:cubicBezTo>
                  <a:cubicBezTo>
                    <a:pt x="201" y="1390"/>
                    <a:pt x="201" y="1390"/>
                    <a:pt x="201" y="1390"/>
                  </a:cubicBezTo>
                  <a:cubicBezTo>
                    <a:pt x="204" y="1389"/>
                    <a:pt x="204" y="1389"/>
                    <a:pt x="204" y="1389"/>
                  </a:cubicBezTo>
                  <a:cubicBezTo>
                    <a:pt x="207" y="1392"/>
                    <a:pt x="207" y="1392"/>
                    <a:pt x="207" y="1392"/>
                  </a:cubicBezTo>
                  <a:lnTo>
                    <a:pt x="206" y="1393"/>
                  </a:lnTo>
                  <a:close/>
                  <a:moveTo>
                    <a:pt x="237" y="1390"/>
                  </a:moveTo>
                  <a:cubicBezTo>
                    <a:pt x="239" y="1389"/>
                    <a:pt x="239" y="1389"/>
                    <a:pt x="239" y="1389"/>
                  </a:cubicBezTo>
                  <a:cubicBezTo>
                    <a:pt x="241" y="1390"/>
                    <a:pt x="241" y="1390"/>
                    <a:pt x="241" y="1390"/>
                  </a:cubicBezTo>
                  <a:cubicBezTo>
                    <a:pt x="239" y="1391"/>
                    <a:pt x="239" y="1391"/>
                    <a:pt x="239" y="1391"/>
                  </a:cubicBezTo>
                  <a:lnTo>
                    <a:pt x="237" y="1390"/>
                  </a:lnTo>
                  <a:close/>
                  <a:moveTo>
                    <a:pt x="242" y="1393"/>
                  </a:moveTo>
                  <a:cubicBezTo>
                    <a:pt x="240" y="1393"/>
                    <a:pt x="240" y="1393"/>
                    <a:pt x="240" y="1393"/>
                  </a:cubicBezTo>
                  <a:cubicBezTo>
                    <a:pt x="241" y="1390"/>
                    <a:pt x="241" y="1390"/>
                    <a:pt x="241" y="1390"/>
                  </a:cubicBezTo>
                  <a:cubicBezTo>
                    <a:pt x="243" y="1391"/>
                    <a:pt x="243" y="1391"/>
                    <a:pt x="243" y="1391"/>
                  </a:cubicBezTo>
                  <a:lnTo>
                    <a:pt x="242" y="1393"/>
                  </a:lnTo>
                  <a:close/>
                  <a:moveTo>
                    <a:pt x="265" y="1392"/>
                  </a:moveTo>
                  <a:cubicBezTo>
                    <a:pt x="264" y="1391"/>
                    <a:pt x="264" y="1391"/>
                    <a:pt x="264" y="1391"/>
                  </a:cubicBezTo>
                  <a:cubicBezTo>
                    <a:pt x="265" y="1389"/>
                    <a:pt x="265" y="1389"/>
                    <a:pt x="265" y="1389"/>
                  </a:cubicBezTo>
                  <a:cubicBezTo>
                    <a:pt x="266" y="1391"/>
                    <a:pt x="266" y="1391"/>
                    <a:pt x="266" y="1391"/>
                  </a:cubicBezTo>
                  <a:lnTo>
                    <a:pt x="265" y="1392"/>
                  </a:lnTo>
                  <a:close/>
                  <a:moveTo>
                    <a:pt x="287" y="1373"/>
                  </a:moveTo>
                  <a:cubicBezTo>
                    <a:pt x="284" y="1375"/>
                    <a:pt x="284" y="1375"/>
                    <a:pt x="284" y="1375"/>
                  </a:cubicBezTo>
                  <a:cubicBezTo>
                    <a:pt x="282" y="1374"/>
                    <a:pt x="282" y="1374"/>
                    <a:pt x="282" y="1374"/>
                  </a:cubicBezTo>
                  <a:cubicBezTo>
                    <a:pt x="280" y="1375"/>
                    <a:pt x="280" y="1375"/>
                    <a:pt x="280" y="1375"/>
                  </a:cubicBezTo>
                  <a:cubicBezTo>
                    <a:pt x="283" y="1376"/>
                    <a:pt x="283" y="1376"/>
                    <a:pt x="283" y="1376"/>
                  </a:cubicBezTo>
                  <a:cubicBezTo>
                    <a:pt x="285" y="1374"/>
                    <a:pt x="285" y="1374"/>
                    <a:pt x="285" y="1374"/>
                  </a:cubicBezTo>
                  <a:cubicBezTo>
                    <a:pt x="285" y="1377"/>
                    <a:pt x="285" y="1377"/>
                    <a:pt x="285" y="1377"/>
                  </a:cubicBezTo>
                  <a:cubicBezTo>
                    <a:pt x="286" y="1379"/>
                    <a:pt x="286" y="1379"/>
                    <a:pt x="286" y="1379"/>
                  </a:cubicBezTo>
                  <a:cubicBezTo>
                    <a:pt x="282" y="1382"/>
                    <a:pt x="282" y="1382"/>
                    <a:pt x="282" y="1382"/>
                  </a:cubicBezTo>
                  <a:cubicBezTo>
                    <a:pt x="277" y="1385"/>
                    <a:pt x="277" y="1385"/>
                    <a:pt x="277" y="1385"/>
                  </a:cubicBezTo>
                  <a:cubicBezTo>
                    <a:pt x="274" y="1384"/>
                    <a:pt x="274" y="1384"/>
                    <a:pt x="274" y="1384"/>
                  </a:cubicBezTo>
                  <a:cubicBezTo>
                    <a:pt x="273" y="1378"/>
                    <a:pt x="273" y="1378"/>
                    <a:pt x="273" y="1378"/>
                  </a:cubicBezTo>
                  <a:cubicBezTo>
                    <a:pt x="274" y="1377"/>
                    <a:pt x="274" y="1377"/>
                    <a:pt x="274" y="1377"/>
                  </a:cubicBezTo>
                  <a:cubicBezTo>
                    <a:pt x="279" y="1374"/>
                    <a:pt x="279" y="1374"/>
                    <a:pt x="279" y="1374"/>
                  </a:cubicBezTo>
                  <a:cubicBezTo>
                    <a:pt x="284" y="1370"/>
                    <a:pt x="284" y="1370"/>
                    <a:pt x="284" y="1370"/>
                  </a:cubicBezTo>
                  <a:cubicBezTo>
                    <a:pt x="286" y="1368"/>
                    <a:pt x="286" y="1368"/>
                    <a:pt x="286" y="1368"/>
                  </a:cubicBezTo>
                  <a:cubicBezTo>
                    <a:pt x="286" y="1370"/>
                    <a:pt x="286" y="1370"/>
                    <a:pt x="286" y="1370"/>
                  </a:cubicBezTo>
                  <a:cubicBezTo>
                    <a:pt x="288" y="1371"/>
                    <a:pt x="288" y="1371"/>
                    <a:pt x="288" y="1371"/>
                  </a:cubicBezTo>
                  <a:lnTo>
                    <a:pt x="287" y="1373"/>
                  </a:lnTo>
                  <a:close/>
                  <a:moveTo>
                    <a:pt x="315" y="1358"/>
                  </a:moveTo>
                  <a:cubicBezTo>
                    <a:pt x="315" y="1356"/>
                    <a:pt x="315" y="1356"/>
                    <a:pt x="315" y="1356"/>
                  </a:cubicBezTo>
                  <a:cubicBezTo>
                    <a:pt x="317" y="1355"/>
                    <a:pt x="317" y="1355"/>
                    <a:pt x="317" y="1355"/>
                  </a:cubicBezTo>
                  <a:cubicBezTo>
                    <a:pt x="318" y="1357"/>
                    <a:pt x="318" y="1357"/>
                    <a:pt x="318" y="1357"/>
                  </a:cubicBezTo>
                  <a:lnTo>
                    <a:pt x="315" y="1358"/>
                  </a:lnTo>
                  <a:close/>
                  <a:moveTo>
                    <a:pt x="398" y="1403"/>
                  </a:moveTo>
                  <a:cubicBezTo>
                    <a:pt x="396" y="1406"/>
                    <a:pt x="396" y="1406"/>
                    <a:pt x="396" y="1406"/>
                  </a:cubicBezTo>
                  <a:cubicBezTo>
                    <a:pt x="394" y="1405"/>
                    <a:pt x="394" y="1405"/>
                    <a:pt x="394" y="1405"/>
                  </a:cubicBezTo>
                  <a:cubicBezTo>
                    <a:pt x="393" y="1402"/>
                    <a:pt x="393" y="1402"/>
                    <a:pt x="393" y="1402"/>
                  </a:cubicBezTo>
                  <a:cubicBezTo>
                    <a:pt x="390" y="1400"/>
                    <a:pt x="390" y="1400"/>
                    <a:pt x="390" y="1400"/>
                  </a:cubicBezTo>
                  <a:cubicBezTo>
                    <a:pt x="388" y="1399"/>
                    <a:pt x="388" y="1399"/>
                    <a:pt x="388" y="1399"/>
                  </a:cubicBezTo>
                  <a:cubicBezTo>
                    <a:pt x="387" y="1400"/>
                    <a:pt x="387" y="1400"/>
                    <a:pt x="387" y="1400"/>
                  </a:cubicBezTo>
                  <a:cubicBezTo>
                    <a:pt x="389" y="1403"/>
                    <a:pt x="389" y="1403"/>
                    <a:pt x="389" y="1403"/>
                  </a:cubicBezTo>
                  <a:cubicBezTo>
                    <a:pt x="389" y="1406"/>
                    <a:pt x="389" y="1406"/>
                    <a:pt x="389" y="1406"/>
                  </a:cubicBezTo>
                  <a:cubicBezTo>
                    <a:pt x="388" y="1407"/>
                    <a:pt x="388" y="1407"/>
                    <a:pt x="388" y="1407"/>
                  </a:cubicBezTo>
                  <a:cubicBezTo>
                    <a:pt x="386" y="1405"/>
                    <a:pt x="386" y="1405"/>
                    <a:pt x="386" y="1405"/>
                  </a:cubicBezTo>
                  <a:cubicBezTo>
                    <a:pt x="384" y="1404"/>
                    <a:pt x="384" y="1404"/>
                    <a:pt x="384" y="1404"/>
                  </a:cubicBezTo>
                  <a:cubicBezTo>
                    <a:pt x="384" y="1405"/>
                    <a:pt x="384" y="1405"/>
                    <a:pt x="384" y="1405"/>
                  </a:cubicBezTo>
                  <a:cubicBezTo>
                    <a:pt x="386" y="1407"/>
                    <a:pt x="386" y="1407"/>
                    <a:pt x="386" y="1407"/>
                  </a:cubicBezTo>
                  <a:cubicBezTo>
                    <a:pt x="385" y="1408"/>
                    <a:pt x="385" y="1408"/>
                    <a:pt x="385" y="1408"/>
                  </a:cubicBezTo>
                  <a:cubicBezTo>
                    <a:pt x="385" y="1408"/>
                    <a:pt x="384" y="1408"/>
                    <a:pt x="384" y="1407"/>
                  </a:cubicBezTo>
                  <a:cubicBezTo>
                    <a:pt x="383" y="1406"/>
                    <a:pt x="381" y="1404"/>
                    <a:pt x="381" y="1404"/>
                  </a:cubicBezTo>
                  <a:cubicBezTo>
                    <a:pt x="380" y="1401"/>
                    <a:pt x="380" y="1401"/>
                    <a:pt x="380" y="1401"/>
                  </a:cubicBezTo>
                  <a:cubicBezTo>
                    <a:pt x="380" y="1401"/>
                    <a:pt x="380" y="1403"/>
                    <a:pt x="379" y="1402"/>
                  </a:cubicBezTo>
                  <a:cubicBezTo>
                    <a:pt x="379" y="1402"/>
                    <a:pt x="378" y="1401"/>
                    <a:pt x="378" y="1401"/>
                  </a:cubicBezTo>
                  <a:cubicBezTo>
                    <a:pt x="380" y="1399"/>
                    <a:pt x="380" y="1399"/>
                    <a:pt x="380" y="1399"/>
                  </a:cubicBezTo>
                  <a:cubicBezTo>
                    <a:pt x="378" y="1397"/>
                    <a:pt x="378" y="1397"/>
                    <a:pt x="378" y="1397"/>
                  </a:cubicBezTo>
                  <a:cubicBezTo>
                    <a:pt x="378" y="1392"/>
                    <a:pt x="378" y="1392"/>
                    <a:pt x="378" y="1392"/>
                  </a:cubicBezTo>
                  <a:cubicBezTo>
                    <a:pt x="378" y="1392"/>
                    <a:pt x="378" y="1392"/>
                    <a:pt x="378" y="1392"/>
                  </a:cubicBezTo>
                  <a:cubicBezTo>
                    <a:pt x="377" y="1396"/>
                    <a:pt x="377" y="1396"/>
                    <a:pt x="377" y="1396"/>
                  </a:cubicBezTo>
                  <a:cubicBezTo>
                    <a:pt x="376" y="1396"/>
                    <a:pt x="376" y="1396"/>
                    <a:pt x="376" y="1396"/>
                  </a:cubicBezTo>
                  <a:cubicBezTo>
                    <a:pt x="375" y="1392"/>
                    <a:pt x="375" y="1392"/>
                    <a:pt x="375" y="1392"/>
                  </a:cubicBezTo>
                  <a:cubicBezTo>
                    <a:pt x="374" y="1389"/>
                    <a:pt x="374" y="1389"/>
                    <a:pt x="374" y="1389"/>
                  </a:cubicBezTo>
                  <a:cubicBezTo>
                    <a:pt x="373" y="1388"/>
                    <a:pt x="373" y="1388"/>
                    <a:pt x="373" y="1388"/>
                  </a:cubicBezTo>
                  <a:cubicBezTo>
                    <a:pt x="374" y="1394"/>
                    <a:pt x="374" y="1394"/>
                    <a:pt x="374" y="1394"/>
                  </a:cubicBezTo>
                  <a:cubicBezTo>
                    <a:pt x="374" y="1395"/>
                    <a:pt x="374" y="1395"/>
                    <a:pt x="374" y="1395"/>
                  </a:cubicBezTo>
                  <a:cubicBezTo>
                    <a:pt x="372" y="1394"/>
                    <a:pt x="372" y="1394"/>
                    <a:pt x="372" y="1394"/>
                  </a:cubicBezTo>
                  <a:cubicBezTo>
                    <a:pt x="369" y="1388"/>
                    <a:pt x="369" y="1388"/>
                    <a:pt x="369" y="1388"/>
                  </a:cubicBezTo>
                  <a:cubicBezTo>
                    <a:pt x="366" y="1387"/>
                    <a:pt x="366" y="1387"/>
                    <a:pt x="366" y="1387"/>
                  </a:cubicBezTo>
                  <a:cubicBezTo>
                    <a:pt x="366" y="1383"/>
                    <a:pt x="366" y="1383"/>
                    <a:pt x="366" y="1383"/>
                  </a:cubicBezTo>
                  <a:cubicBezTo>
                    <a:pt x="364" y="1381"/>
                    <a:pt x="364" y="1381"/>
                    <a:pt x="364" y="1381"/>
                  </a:cubicBezTo>
                  <a:cubicBezTo>
                    <a:pt x="362" y="1379"/>
                    <a:pt x="362" y="1379"/>
                    <a:pt x="362" y="1379"/>
                  </a:cubicBezTo>
                  <a:cubicBezTo>
                    <a:pt x="362" y="1377"/>
                    <a:pt x="362" y="1377"/>
                    <a:pt x="362" y="1377"/>
                  </a:cubicBezTo>
                  <a:cubicBezTo>
                    <a:pt x="365" y="1376"/>
                    <a:pt x="365" y="1376"/>
                    <a:pt x="365" y="1376"/>
                  </a:cubicBezTo>
                  <a:cubicBezTo>
                    <a:pt x="364" y="1376"/>
                    <a:pt x="364" y="1376"/>
                    <a:pt x="364" y="1376"/>
                  </a:cubicBezTo>
                  <a:cubicBezTo>
                    <a:pt x="362" y="1376"/>
                    <a:pt x="362" y="1376"/>
                    <a:pt x="362" y="1376"/>
                  </a:cubicBezTo>
                  <a:cubicBezTo>
                    <a:pt x="358" y="1374"/>
                    <a:pt x="358" y="1374"/>
                    <a:pt x="358" y="1374"/>
                  </a:cubicBezTo>
                  <a:cubicBezTo>
                    <a:pt x="355" y="1371"/>
                    <a:pt x="355" y="1371"/>
                    <a:pt x="355" y="1371"/>
                  </a:cubicBezTo>
                  <a:cubicBezTo>
                    <a:pt x="351" y="1368"/>
                    <a:pt x="351" y="1368"/>
                    <a:pt x="351" y="1368"/>
                  </a:cubicBezTo>
                  <a:cubicBezTo>
                    <a:pt x="346" y="1366"/>
                    <a:pt x="346" y="1366"/>
                    <a:pt x="346" y="1366"/>
                  </a:cubicBezTo>
                  <a:cubicBezTo>
                    <a:pt x="348" y="1362"/>
                    <a:pt x="348" y="1362"/>
                    <a:pt x="348" y="1362"/>
                  </a:cubicBezTo>
                  <a:cubicBezTo>
                    <a:pt x="348" y="1361"/>
                    <a:pt x="348" y="1361"/>
                    <a:pt x="348" y="1361"/>
                  </a:cubicBezTo>
                  <a:cubicBezTo>
                    <a:pt x="346" y="1362"/>
                    <a:pt x="346" y="1362"/>
                    <a:pt x="346" y="1362"/>
                  </a:cubicBezTo>
                  <a:cubicBezTo>
                    <a:pt x="343" y="1363"/>
                    <a:pt x="343" y="1363"/>
                    <a:pt x="343" y="1363"/>
                  </a:cubicBezTo>
                  <a:cubicBezTo>
                    <a:pt x="339" y="1362"/>
                    <a:pt x="339" y="1362"/>
                    <a:pt x="339" y="1362"/>
                  </a:cubicBezTo>
                  <a:cubicBezTo>
                    <a:pt x="334" y="1360"/>
                    <a:pt x="334" y="1360"/>
                    <a:pt x="334" y="1360"/>
                  </a:cubicBezTo>
                  <a:cubicBezTo>
                    <a:pt x="328" y="1360"/>
                    <a:pt x="328" y="1360"/>
                    <a:pt x="328" y="1360"/>
                  </a:cubicBezTo>
                  <a:cubicBezTo>
                    <a:pt x="327" y="1360"/>
                    <a:pt x="327" y="1360"/>
                    <a:pt x="327" y="1360"/>
                  </a:cubicBezTo>
                  <a:cubicBezTo>
                    <a:pt x="321" y="1356"/>
                    <a:pt x="321" y="1356"/>
                    <a:pt x="321" y="1356"/>
                  </a:cubicBezTo>
                  <a:cubicBezTo>
                    <a:pt x="319" y="1356"/>
                    <a:pt x="319" y="1356"/>
                    <a:pt x="319" y="1356"/>
                  </a:cubicBezTo>
                  <a:cubicBezTo>
                    <a:pt x="316" y="1350"/>
                    <a:pt x="316" y="1350"/>
                    <a:pt x="316" y="1350"/>
                  </a:cubicBezTo>
                  <a:cubicBezTo>
                    <a:pt x="312" y="1351"/>
                    <a:pt x="312" y="1351"/>
                    <a:pt x="312" y="1351"/>
                  </a:cubicBezTo>
                  <a:cubicBezTo>
                    <a:pt x="309" y="1352"/>
                    <a:pt x="309" y="1352"/>
                    <a:pt x="309" y="1352"/>
                  </a:cubicBezTo>
                  <a:cubicBezTo>
                    <a:pt x="309" y="1357"/>
                    <a:pt x="309" y="1357"/>
                    <a:pt x="309" y="1357"/>
                  </a:cubicBezTo>
                  <a:cubicBezTo>
                    <a:pt x="310" y="1354"/>
                    <a:pt x="310" y="1354"/>
                    <a:pt x="310" y="1354"/>
                  </a:cubicBezTo>
                  <a:cubicBezTo>
                    <a:pt x="311" y="1354"/>
                    <a:pt x="311" y="1354"/>
                    <a:pt x="311" y="1354"/>
                  </a:cubicBezTo>
                  <a:cubicBezTo>
                    <a:pt x="310" y="1358"/>
                    <a:pt x="310" y="1358"/>
                    <a:pt x="310" y="1358"/>
                  </a:cubicBezTo>
                  <a:cubicBezTo>
                    <a:pt x="313" y="1356"/>
                    <a:pt x="313" y="1356"/>
                    <a:pt x="313" y="1356"/>
                  </a:cubicBezTo>
                  <a:cubicBezTo>
                    <a:pt x="314" y="1357"/>
                    <a:pt x="314" y="1357"/>
                    <a:pt x="314" y="1357"/>
                  </a:cubicBezTo>
                  <a:cubicBezTo>
                    <a:pt x="310" y="1362"/>
                    <a:pt x="310" y="1362"/>
                    <a:pt x="310" y="1362"/>
                  </a:cubicBezTo>
                  <a:cubicBezTo>
                    <a:pt x="309" y="1361"/>
                    <a:pt x="309" y="1361"/>
                    <a:pt x="309" y="1361"/>
                  </a:cubicBezTo>
                  <a:cubicBezTo>
                    <a:pt x="308" y="1359"/>
                    <a:pt x="308" y="1359"/>
                    <a:pt x="308" y="1359"/>
                  </a:cubicBezTo>
                  <a:cubicBezTo>
                    <a:pt x="307" y="1359"/>
                    <a:pt x="307" y="1359"/>
                    <a:pt x="307" y="1359"/>
                  </a:cubicBezTo>
                  <a:cubicBezTo>
                    <a:pt x="306" y="1360"/>
                    <a:pt x="306" y="1360"/>
                    <a:pt x="306" y="1360"/>
                  </a:cubicBezTo>
                  <a:cubicBezTo>
                    <a:pt x="303" y="1358"/>
                    <a:pt x="303" y="1358"/>
                    <a:pt x="303" y="1358"/>
                  </a:cubicBezTo>
                  <a:cubicBezTo>
                    <a:pt x="300" y="1360"/>
                    <a:pt x="300" y="1360"/>
                    <a:pt x="300" y="1360"/>
                  </a:cubicBezTo>
                  <a:cubicBezTo>
                    <a:pt x="298" y="1362"/>
                    <a:pt x="298" y="1362"/>
                    <a:pt x="298" y="1362"/>
                  </a:cubicBezTo>
                  <a:cubicBezTo>
                    <a:pt x="294" y="1364"/>
                    <a:pt x="294" y="1364"/>
                    <a:pt x="294" y="1364"/>
                  </a:cubicBezTo>
                  <a:cubicBezTo>
                    <a:pt x="290" y="1364"/>
                    <a:pt x="290" y="1364"/>
                    <a:pt x="290" y="1364"/>
                  </a:cubicBezTo>
                  <a:cubicBezTo>
                    <a:pt x="289" y="1362"/>
                    <a:pt x="289" y="1362"/>
                    <a:pt x="289" y="1362"/>
                  </a:cubicBezTo>
                  <a:cubicBezTo>
                    <a:pt x="293" y="1361"/>
                    <a:pt x="293" y="1361"/>
                    <a:pt x="293" y="1361"/>
                  </a:cubicBezTo>
                  <a:cubicBezTo>
                    <a:pt x="293" y="1360"/>
                    <a:pt x="293" y="1360"/>
                    <a:pt x="293" y="1360"/>
                  </a:cubicBezTo>
                  <a:cubicBezTo>
                    <a:pt x="291" y="1359"/>
                    <a:pt x="291" y="1359"/>
                    <a:pt x="291" y="1359"/>
                  </a:cubicBezTo>
                  <a:cubicBezTo>
                    <a:pt x="292" y="1357"/>
                    <a:pt x="292" y="1357"/>
                    <a:pt x="292" y="1357"/>
                  </a:cubicBezTo>
                  <a:cubicBezTo>
                    <a:pt x="294" y="1353"/>
                    <a:pt x="294" y="1353"/>
                    <a:pt x="294" y="1353"/>
                  </a:cubicBezTo>
                  <a:cubicBezTo>
                    <a:pt x="294" y="1351"/>
                    <a:pt x="294" y="1351"/>
                    <a:pt x="294" y="1351"/>
                  </a:cubicBezTo>
                  <a:cubicBezTo>
                    <a:pt x="294" y="1350"/>
                    <a:pt x="294" y="1350"/>
                    <a:pt x="294" y="1350"/>
                  </a:cubicBezTo>
                  <a:cubicBezTo>
                    <a:pt x="299" y="1348"/>
                    <a:pt x="299" y="1348"/>
                    <a:pt x="299" y="1348"/>
                  </a:cubicBezTo>
                  <a:cubicBezTo>
                    <a:pt x="300" y="1349"/>
                    <a:pt x="300" y="1349"/>
                    <a:pt x="300" y="1349"/>
                  </a:cubicBezTo>
                  <a:cubicBezTo>
                    <a:pt x="302" y="1349"/>
                    <a:pt x="302" y="1349"/>
                    <a:pt x="302" y="1349"/>
                  </a:cubicBezTo>
                  <a:cubicBezTo>
                    <a:pt x="301" y="1347"/>
                    <a:pt x="301" y="1347"/>
                    <a:pt x="301" y="1347"/>
                  </a:cubicBezTo>
                  <a:cubicBezTo>
                    <a:pt x="297" y="1346"/>
                    <a:pt x="297" y="1346"/>
                    <a:pt x="297" y="1346"/>
                  </a:cubicBezTo>
                  <a:cubicBezTo>
                    <a:pt x="292" y="1349"/>
                    <a:pt x="292" y="1349"/>
                    <a:pt x="292" y="1349"/>
                  </a:cubicBezTo>
                  <a:cubicBezTo>
                    <a:pt x="290" y="1353"/>
                    <a:pt x="290" y="1353"/>
                    <a:pt x="290" y="1353"/>
                  </a:cubicBezTo>
                  <a:cubicBezTo>
                    <a:pt x="288" y="1355"/>
                    <a:pt x="288" y="1355"/>
                    <a:pt x="288" y="1355"/>
                  </a:cubicBezTo>
                  <a:cubicBezTo>
                    <a:pt x="287" y="1358"/>
                    <a:pt x="287" y="1358"/>
                    <a:pt x="287" y="1358"/>
                  </a:cubicBezTo>
                  <a:cubicBezTo>
                    <a:pt x="283" y="1359"/>
                    <a:pt x="283" y="1359"/>
                    <a:pt x="283" y="1359"/>
                  </a:cubicBezTo>
                  <a:cubicBezTo>
                    <a:pt x="279" y="1362"/>
                    <a:pt x="279" y="1362"/>
                    <a:pt x="279" y="1362"/>
                  </a:cubicBezTo>
                  <a:cubicBezTo>
                    <a:pt x="279" y="1363"/>
                    <a:pt x="279" y="1363"/>
                    <a:pt x="279" y="1363"/>
                  </a:cubicBezTo>
                  <a:cubicBezTo>
                    <a:pt x="281" y="1364"/>
                    <a:pt x="281" y="1364"/>
                    <a:pt x="281" y="1364"/>
                  </a:cubicBezTo>
                  <a:cubicBezTo>
                    <a:pt x="282" y="1366"/>
                    <a:pt x="282" y="1366"/>
                    <a:pt x="282" y="1366"/>
                  </a:cubicBezTo>
                  <a:cubicBezTo>
                    <a:pt x="279" y="1370"/>
                    <a:pt x="279" y="1370"/>
                    <a:pt x="279" y="1370"/>
                  </a:cubicBezTo>
                  <a:cubicBezTo>
                    <a:pt x="273" y="1374"/>
                    <a:pt x="273" y="1374"/>
                    <a:pt x="273" y="1374"/>
                  </a:cubicBezTo>
                  <a:cubicBezTo>
                    <a:pt x="265" y="1378"/>
                    <a:pt x="265" y="1378"/>
                    <a:pt x="265" y="1378"/>
                  </a:cubicBezTo>
                  <a:cubicBezTo>
                    <a:pt x="263" y="1379"/>
                    <a:pt x="263" y="1379"/>
                    <a:pt x="263" y="1379"/>
                  </a:cubicBezTo>
                  <a:cubicBezTo>
                    <a:pt x="258" y="1380"/>
                    <a:pt x="258" y="1380"/>
                    <a:pt x="258" y="1380"/>
                  </a:cubicBezTo>
                  <a:cubicBezTo>
                    <a:pt x="252" y="1383"/>
                    <a:pt x="252" y="1383"/>
                    <a:pt x="252" y="1383"/>
                  </a:cubicBezTo>
                  <a:cubicBezTo>
                    <a:pt x="254" y="1384"/>
                    <a:pt x="254" y="1384"/>
                    <a:pt x="254" y="1384"/>
                  </a:cubicBezTo>
                  <a:cubicBezTo>
                    <a:pt x="253" y="1385"/>
                    <a:pt x="253" y="1385"/>
                    <a:pt x="253" y="1385"/>
                  </a:cubicBezTo>
                  <a:cubicBezTo>
                    <a:pt x="252" y="1387"/>
                    <a:pt x="252" y="1387"/>
                    <a:pt x="252" y="1387"/>
                  </a:cubicBezTo>
                  <a:cubicBezTo>
                    <a:pt x="249" y="1386"/>
                    <a:pt x="249" y="1386"/>
                    <a:pt x="249" y="1386"/>
                  </a:cubicBezTo>
                  <a:cubicBezTo>
                    <a:pt x="246" y="1386"/>
                    <a:pt x="246" y="1386"/>
                    <a:pt x="246" y="1386"/>
                  </a:cubicBezTo>
                  <a:cubicBezTo>
                    <a:pt x="245" y="1388"/>
                    <a:pt x="245" y="1388"/>
                    <a:pt x="245" y="1388"/>
                  </a:cubicBezTo>
                  <a:cubicBezTo>
                    <a:pt x="244" y="1388"/>
                    <a:pt x="244" y="1388"/>
                    <a:pt x="244" y="1388"/>
                  </a:cubicBezTo>
                  <a:cubicBezTo>
                    <a:pt x="245" y="1386"/>
                    <a:pt x="245" y="1386"/>
                    <a:pt x="245" y="1386"/>
                  </a:cubicBezTo>
                  <a:cubicBezTo>
                    <a:pt x="241" y="1387"/>
                    <a:pt x="241" y="1387"/>
                    <a:pt x="241" y="1387"/>
                  </a:cubicBezTo>
                  <a:cubicBezTo>
                    <a:pt x="238" y="1388"/>
                    <a:pt x="238" y="1388"/>
                    <a:pt x="238" y="1388"/>
                  </a:cubicBezTo>
                  <a:cubicBezTo>
                    <a:pt x="235" y="1387"/>
                    <a:pt x="235" y="1387"/>
                    <a:pt x="235" y="1387"/>
                  </a:cubicBezTo>
                  <a:cubicBezTo>
                    <a:pt x="232" y="1389"/>
                    <a:pt x="232" y="1389"/>
                    <a:pt x="232" y="1389"/>
                  </a:cubicBezTo>
                  <a:cubicBezTo>
                    <a:pt x="228" y="1389"/>
                    <a:pt x="228" y="1389"/>
                    <a:pt x="228" y="1389"/>
                  </a:cubicBezTo>
                  <a:cubicBezTo>
                    <a:pt x="226" y="1390"/>
                    <a:pt x="226" y="1390"/>
                    <a:pt x="226" y="1390"/>
                  </a:cubicBezTo>
                  <a:cubicBezTo>
                    <a:pt x="225" y="1391"/>
                    <a:pt x="225" y="1391"/>
                    <a:pt x="225" y="1391"/>
                  </a:cubicBezTo>
                  <a:cubicBezTo>
                    <a:pt x="223" y="1390"/>
                    <a:pt x="223" y="1390"/>
                    <a:pt x="223" y="1390"/>
                  </a:cubicBezTo>
                  <a:cubicBezTo>
                    <a:pt x="220" y="1389"/>
                    <a:pt x="220" y="1389"/>
                    <a:pt x="220" y="1389"/>
                  </a:cubicBezTo>
                  <a:cubicBezTo>
                    <a:pt x="218" y="1390"/>
                    <a:pt x="218" y="1390"/>
                    <a:pt x="218" y="1390"/>
                  </a:cubicBezTo>
                  <a:cubicBezTo>
                    <a:pt x="217" y="1391"/>
                    <a:pt x="217" y="1391"/>
                    <a:pt x="217" y="1391"/>
                  </a:cubicBezTo>
                  <a:cubicBezTo>
                    <a:pt x="215" y="1390"/>
                    <a:pt x="215" y="1390"/>
                    <a:pt x="215" y="1390"/>
                  </a:cubicBezTo>
                  <a:cubicBezTo>
                    <a:pt x="215" y="1388"/>
                    <a:pt x="215" y="1388"/>
                    <a:pt x="215" y="1388"/>
                  </a:cubicBezTo>
                  <a:cubicBezTo>
                    <a:pt x="218" y="1386"/>
                    <a:pt x="218" y="1386"/>
                    <a:pt x="218" y="1386"/>
                  </a:cubicBezTo>
                  <a:cubicBezTo>
                    <a:pt x="225" y="1387"/>
                    <a:pt x="225" y="1387"/>
                    <a:pt x="225" y="1387"/>
                  </a:cubicBezTo>
                  <a:cubicBezTo>
                    <a:pt x="229" y="1385"/>
                    <a:pt x="229" y="1385"/>
                    <a:pt x="229" y="1385"/>
                  </a:cubicBezTo>
                  <a:cubicBezTo>
                    <a:pt x="231" y="1383"/>
                    <a:pt x="231" y="1383"/>
                    <a:pt x="231" y="1383"/>
                  </a:cubicBezTo>
                  <a:cubicBezTo>
                    <a:pt x="234" y="1383"/>
                    <a:pt x="234" y="1383"/>
                    <a:pt x="234" y="1383"/>
                  </a:cubicBezTo>
                  <a:cubicBezTo>
                    <a:pt x="236" y="1382"/>
                    <a:pt x="236" y="1382"/>
                    <a:pt x="236" y="1382"/>
                  </a:cubicBezTo>
                  <a:cubicBezTo>
                    <a:pt x="239" y="1382"/>
                    <a:pt x="239" y="1382"/>
                    <a:pt x="239" y="1382"/>
                  </a:cubicBezTo>
                  <a:cubicBezTo>
                    <a:pt x="240" y="1383"/>
                    <a:pt x="240" y="1383"/>
                    <a:pt x="240" y="1383"/>
                  </a:cubicBezTo>
                  <a:cubicBezTo>
                    <a:pt x="241" y="1383"/>
                    <a:pt x="241" y="1383"/>
                    <a:pt x="241" y="1383"/>
                  </a:cubicBezTo>
                  <a:cubicBezTo>
                    <a:pt x="243" y="1380"/>
                    <a:pt x="243" y="1380"/>
                    <a:pt x="243" y="1380"/>
                  </a:cubicBezTo>
                  <a:cubicBezTo>
                    <a:pt x="247" y="1379"/>
                    <a:pt x="247" y="1379"/>
                    <a:pt x="247" y="1379"/>
                  </a:cubicBezTo>
                  <a:cubicBezTo>
                    <a:pt x="250" y="1379"/>
                    <a:pt x="250" y="1379"/>
                    <a:pt x="250" y="1379"/>
                  </a:cubicBezTo>
                  <a:cubicBezTo>
                    <a:pt x="251" y="1378"/>
                    <a:pt x="251" y="1378"/>
                    <a:pt x="251" y="1378"/>
                  </a:cubicBezTo>
                  <a:cubicBezTo>
                    <a:pt x="252" y="1379"/>
                    <a:pt x="252" y="1379"/>
                    <a:pt x="252" y="1379"/>
                  </a:cubicBezTo>
                  <a:cubicBezTo>
                    <a:pt x="253" y="1379"/>
                    <a:pt x="253" y="1379"/>
                    <a:pt x="253" y="1379"/>
                  </a:cubicBezTo>
                  <a:cubicBezTo>
                    <a:pt x="254" y="1375"/>
                    <a:pt x="254" y="1375"/>
                    <a:pt x="254" y="1375"/>
                  </a:cubicBezTo>
                  <a:cubicBezTo>
                    <a:pt x="258" y="1374"/>
                    <a:pt x="258" y="1374"/>
                    <a:pt x="258" y="1374"/>
                  </a:cubicBezTo>
                  <a:cubicBezTo>
                    <a:pt x="260" y="1370"/>
                    <a:pt x="260" y="1370"/>
                    <a:pt x="260" y="1370"/>
                  </a:cubicBezTo>
                  <a:cubicBezTo>
                    <a:pt x="262" y="1365"/>
                    <a:pt x="262" y="1365"/>
                    <a:pt x="262" y="1365"/>
                  </a:cubicBezTo>
                  <a:cubicBezTo>
                    <a:pt x="264" y="1364"/>
                    <a:pt x="264" y="1364"/>
                    <a:pt x="264" y="1364"/>
                  </a:cubicBezTo>
                  <a:cubicBezTo>
                    <a:pt x="264" y="1361"/>
                    <a:pt x="264" y="1361"/>
                    <a:pt x="264" y="1361"/>
                  </a:cubicBezTo>
                  <a:cubicBezTo>
                    <a:pt x="263" y="1362"/>
                    <a:pt x="263" y="1362"/>
                    <a:pt x="263" y="1362"/>
                  </a:cubicBezTo>
                  <a:cubicBezTo>
                    <a:pt x="259" y="1363"/>
                    <a:pt x="259" y="1363"/>
                    <a:pt x="259" y="1363"/>
                  </a:cubicBezTo>
                  <a:cubicBezTo>
                    <a:pt x="259" y="1361"/>
                    <a:pt x="259" y="1361"/>
                    <a:pt x="259" y="1361"/>
                  </a:cubicBezTo>
                  <a:cubicBezTo>
                    <a:pt x="257" y="1360"/>
                    <a:pt x="257" y="1360"/>
                    <a:pt x="257" y="1360"/>
                  </a:cubicBezTo>
                  <a:cubicBezTo>
                    <a:pt x="256" y="1361"/>
                    <a:pt x="256" y="1361"/>
                    <a:pt x="256" y="1361"/>
                  </a:cubicBezTo>
                  <a:cubicBezTo>
                    <a:pt x="256" y="1364"/>
                    <a:pt x="256" y="1364"/>
                    <a:pt x="256" y="1364"/>
                  </a:cubicBezTo>
                  <a:cubicBezTo>
                    <a:pt x="255" y="1364"/>
                    <a:pt x="255" y="1364"/>
                    <a:pt x="255" y="1364"/>
                  </a:cubicBezTo>
                  <a:cubicBezTo>
                    <a:pt x="253" y="1358"/>
                    <a:pt x="253" y="1358"/>
                    <a:pt x="253" y="1358"/>
                  </a:cubicBezTo>
                  <a:cubicBezTo>
                    <a:pt x="252" y="1360"/>
                    <a:pt x="252" y="1360"/>
                    <a:pt x="252" y="1360"/>
                  </a:cubicBezTo>
                  <a:cubicBezTo>
                    <a:pt x="251" y="1359"/>
                    <a:pt x="251" y="1359"/>
                    <a:pt x="251" y="1359"/>
                  </a:cubicBezTo>
                  <a:cubicBezTo>
                    <a:pt x="250" y="1357"/>
                    <a:pt x="250" y="1357"/>
                    <a:pt x="250" y="1357"/>
                  </a:cubicBezTo>
                  <a:cubicBezTo>
                    <a:pt x="246" y="1357"/>
                    <a:pt x="246" y="1357"/>
                    <a:pt x="246" y="1357"/>
                  </a:cubicBezTo>
                  <a:cubicBezTo>
                    <a:pt x="244" y="1358"/>
                    <a:pt x="244" y="1358"/>
                    <a:pt x="244" y="1358"/>
                  </a:cubicBezTo>
                  <a:cubicBezTo>
                    <a:pt x="242" y="1358"/>
                    <a:pt x="242" y="1358"/>
                    <a:pt x="242" y="1358"/>
                  </a:cubicBezTo>
                  <a:cubicBezTo>
                    <a:pt x="243" y="1357"/>
                    <a:pt x="243" y="1357"/>
                    <a:pt x="243" y="1357"/>
                  </a:cubicBezTo>
                  <a:cubicBezTo>
                    <a:pt x="244" y="1354"/>
                    <a:pt x="244" y="1354"/>
                    <a:pt x="244" y="1354"/>
                  </a:cubicBezTo>
                  <a:cubicBezTo>
                    <a:pt x="243" y="1352"/>
                    <a:pt x="243" y="1352"/>
                    <a:pt x="243" y="1352"/>
                  </a:cubicBezTo>
                  <a:cubicBezTo>
                    <a:pt x="244" y="1351"/>
                    <a:pt x="244" y="1351"/>
                    <a:pt x="244" y="1351"/>
                  </a:cubicBezTo>
                  <a:cubicBezTo>
                    <a:pt x="246" y="1351"/>
                    <a:pt x="246" y="1351"/>
                    <a:pt x="246" y="1351"/>
                  </a:cubicBezTo>
                  <a:cubicBezTo>
                    <a:pt x="245" y="1349"/>
                    <a:pt x="245" y="1349"/>
                    <a:pt x="245" y="1349"/>
                  </a:cubicBezTo>
                  <a:cubicBezTo>
                    <a:pt x="245" y="1345"/>
                    <a:pt x="245" y="1345"/>
                    <a:pt x="245" y="1345"/>
                  </a:cubicBezTo>
                  <a:cubicBezTo>
                    <a:pt x="244" y="1344"/>
                    <a:pt x="244" y="1344"/>
                    <a:pt x="244" y="1344"/>
                  </a:cubicBezTo>
                  <a:cubicBezTo>
                    <a:pt x="243" y="1345"/>
                    <a:pt x="243" y="1345"/>
                    <a:pt x="243" y="1345"/>
                  </a:cubicBezTo>
                  <a:cubicBezTo>
                    <a:pt x="237" y="1345"/>
                    <a:pt x="237" y="1345"/>
                    <a:pt x="237" y="1345"/>
                  </a:cubicBezTo>
                  <a:cubicBezTo>
                    <a:pt x="236" y="1344"/>
                    <a:pt x="236" y="1344"/>
                    <a:pt x="236" y="1344"/>
                  </a:cubicBezTo>
                  <a:cubicBezTo>
                    <a:pt x="235" y="1340"/>
                    <a:pt x="235" y="1340"/>
                    <a:pt x="235" y="1340"/>
                  </a:cubicBezTo>
                  <a:cubicBezTo>
                    <a:pt x="233" y="1336"/>
                    <a:pt x="233" y="1336"/>
                    <a:pt x="233" y="1336"/>
                  </a:cubicBezTo>
                  <a:cubicBezTo>
                    <a:pt x="233" y="1335"/>
                    <a:pt x="233" y="1335"/>
                    <a:pt x="233" y="1335"/>
                  </a:cubicBezTo>
                  <a:cubicBezTo>
                    <a:pt x="235" y="1335"/>
                    <a:pt x="235" y="1335"/>
                    <a:pt x="235" y="1335"/>
                  </a:cubicBezTo>
                  <a:cubicBezTo>
                    <a:pt x="235" y="1332"/>
                    <a:pt x="235" y="1332"/>
                    <a:pt x="235" y="1332"/>
                  </a:cubicBezTo>
                  <a:cubicBezTo>
                    <a:pt x="236" y="1331"/>
                    <a:pt x="236" y="1331"/>
                    <a:pt x="236" y="1331"/>
                  </a:cubicBezTo>
                  <a:cubicBezTo>
                    <a:pt x="235" y="1331"/>
                    <a:pt x="235" y="1331"/>
                    <a:pt x="235" y="1331"/>
                  </a:cubicBezTo>
                  <a:cubicBezTo>
                    <a:pt x="234" y="1331"/>
                    <a:pt x="234" y="1331"/>
                    <a:pt x="234" y="1331"/>
                  </a:cubicBezTo>
                  <a:cubicBezTo>
                    <a:pt x="233" y="1329"/>
                    <a:pt x="233" y="1329"/>
                    <a:pt x="233" y="1329"/>
                  </a:cubicBezTo>
                  <a:cubicBezTo>
                    <a:pt x="234" y="1323"/>
                    <a:pt x="234" y="1323"/>
                    <a:pt x="234" y="1323"/>
                  </a:cubicBezTo>
                  <a:cubicBezTo>
                    <a:pt x="239" y="1320"/>
                    <a:pt x="239" y="1320"/>
                    <a:pt x="239" y="1320"/>
                  </a:cubicBezTo>
                  <a:cubicBezTo>
                    <a:pt x="241" y="1319"/>
                    <a:pt x="241" y="1319"/>
                    <a:pt x="241" y="1319"/>
                  </a:cubicBezTo>
                  <a:cubicBezTo>
                    <a:pt x="243" y="1315"/>
                    <a:pt x="243" y="1315"/>
                    <a:pt x="243" y="1315"/>
                  </a:cubicBezTo>
                  <a:cubicBezTo>
                    <a:pt x="246" y="1314"/>
                    <a:pt x="246" y="1314"/>
                    <a:pt x="246" y="1314"/>
                  </a:cubicBezTo>
                  <a:cubicBezTo>
                    <a:pt x="248" y="1315"/>
                    <a:pt x="248" y="1315"/>
                    <a:pt x="248" y="1315"/>
                  </a:cubicBezTo>
                  <a:cubicBezTo>
                    <a:pt x="249" y="1317"/>
                    <a:pt x="249" y="1317"/>
                    <a:pt x="249" y="1317"/>
                  </a:cubicBezTo>
                  <a:cubicBezTo>
                    <a:pt x="251" y="1317"/>
                    <a:pt x="251" y="1317"/>
                    <a:pt x="251" y="1317"/>
                  </a:cubicBezTo>
                  <a:cubicBezTo>
                    <a:pt x="255" y="1314"/>
                    <a:pt x="255" y="1314"/>
                    <a:pt x="255" y="1314"/>
                  </a:cubicBezTo>
                  <a:cubicBezTo>
                    <a:pt x="256" y="1315"/>
                    <a:pt x="256" y="1315"/>
                    <a:pt x="256" y="1315"/>
                  </a:cubicBezTo>
                  <a:cubicBezTo>
                    <a:pt x="257" y="1316"/>
                    <a:pt x="257" y="1316"/>
                    <a:pt x="257" y="1316"/>
                  </a:cubicBezTo>
                  <a:cubicBezTo>
                    <a:pt x="259" y="1316"/>
                    <a:pt x="259" y="1316"/>
                    <a:pt x="259" y="1316"/>
                  </a:cubicBezTo>
                  <a:cubicBezTo>
                    <a:pt x="261" y="1314"/>
                    <a:pt x="261" y="1314"/>
                    <a:pt x="261" y="1314"/>
                  </a:cubicBezTo>
                  <a:cubicBezTo>
                    <a:pt x="262" y="1310"/>
                    <a:pt x="262" y="1310"/>
                    <a:pt x="262" y="1310"/>
                  </a:cubicBezTo>
                  <a:cubicBezTo>
                    <a:pt x="262" y="1310"/>
                    <a:pt x="262" y="1307"/>
                    <a:pt x="263" y="1307"/>
                  </a:cubicBezTo>
                  <a:cubicBezTo>
                    <a:pt x="263" y="1306"/>
                    <a:pt x="264" y="1306"/>
                    <a:pt x="264" y="1306"/>
                  </a:cubicBezTo>
                  <a:cubicBezTo>
                    <a:pt x="263" y="1304"/>
                    <a:pt x="263" y="1304"/>
                    <a:pt x="263" y="1304"/>
                  </a:cubicBezTo>
                  <a:cubicBezTo>
                    <a:pt x="260" y="1304"/>
                    <a:pt x="260" y="1304"/>
                    <a:pt x="260" y="1304"/>
                  </a:cubicBezTo>
                  <a:cubicBezTo>
                    <a:pt x="257" y="1305"/>
                    <a:pt x="257" y="1305"/>
                    <a:pt x="257" y="1305"/>
                  </a:cubicBezTo>
                  <a:cubicBezTo>
                    <a:pt x="255" y="1305"/>
                    <a:pt x="255" y="1305"/>
                    <a:pt x="255" y="1305"/>
                  </a:cubicBezTo>
                  <a:cubicBezTo>
                    <a:pt x="251" y="1303"/>
                    <a:pt x="251" y="1303"/>
                    <a:pt x="251" y="1303"/>
                  </a:cubicBezTo>
                  <a:cubicBezTo>
                    <a:pt x="246" y="1303"/>
                    <a:pt x="246" y="1303"/>
                    <a:pt x="246" y="1303"/>
                  </a:cubicBezTo>
                  <a:cubicBezTo>
                    <a:pt x="243" y="1299"/>
                    <a:pt x="243" y="1299"/>
                    <a:pt x="243" y="1299"/>
                  </a:cubicBezTo>
                  <a:cubicBezTo>
                    <a:pt x="243" y="1295"/>
                    <a:pt x="243" y="1295"/>
                    <a:pt x="243" y="1295"/>
                  </a:cubicBezTo>
                  <a:cubicBezTo>
                    <a:pt x="244" y="1293"/>
                    <a:pt x="244" y="1293"/>
                    <a:pt x="244" y="1293"/>
                  </a:cubicBezTo>
                  <a:cubicBezTo>
                    <a:pt x="242" y="1291"/>
                    <a:pt x="242" y="1291"/>
                    <a:pt x="242" y="1291"/>
                  </a:cubicBezTo>
                  <a:cubicBezTo>
                    <a:pt x="240" y="1287"/>
                    <a:pt x="240" y="1287"/>
                    <a:pt x="240" y="1287"/>
                  </a:cubicBezTo>
                  <a:cubicBezTo>
                    <a:pt x="240" y="1286"/>
                    <a:pt x="240" y="1286"/>
                    <a:pt x="240" y="1286"/>
                  </a:cubicBezTo>
                  <a:cubicBezTo>
                    <a:pt x="247" y="1286"/>
                    <a:pt x="247" y="1286"/>
                    <a:pt x="247" y="1286"/>
                  </a:cubicBezTo>
                  <a:cubicBezTo>
                    <a:pt x="249" y="1286"/>
                    <a:pt x="249" y="1286"/>
                    <a:pt x="249" y="1286"/>
                  </a:cubicBezTo>
                  <a:cubicBezTo>
                    <a:pt x="250" y="1287"/>
                    <a:pt x="250" y="1287"/>
                    <a:pt x="250" y="1287"/>
                  </a:cubicBezTo>
                  <a:cubicBezTo>
                    <a:pt x="251" y="1287"/>
                    <a:pt x="251" y="1287"/>
                    <a:pt x="251" y="1287"/>
                  </a:cubicBezTo>
                  <a:cubicBezTo>
                    <a:pt x="251" y="1285"/>
                    <a:pt x="251" y="1285"/>
                    <a:pt x="251" y="1285"/>
                  </a:cubicBezTo>
                  <a:cubicBezTo>
                    <a:pt x="255" y="1284"/>
                    <a:pt x="255" y="1284"/>
                    <a:pt x="255" y="1284"/>
                  </a:cubicBezTo>
                  <a:cubicBezTo>
                    <a:pt x="257" y="1285"/>
                    <a:pt x="257" y="1285"/>
                    <a:pt x="257" y="1285"/>
                  </a:cubicBezTo>
                  <a:cubicBezTo>
                    <a:pt x="259" y="1286"/>
                    <a:pt x="259" y="1286"/>
                    <a:pt x="259" y="1286"/>
                  </a:cubicBezTo>
                  <a:cubicBezTo>
                    <a:pt x="257" y="1288"/>
                    <a:pt x="257" y="1288"/>
                    <a:pt x="257" y="1288"/>
                  </a:cubicBezTo>
                  <a:cubicBezTo>
                    <a:pt x="257" y="1290"/>
                    <a:pt x="257" y="1290"/>
                    <a:pt x="257" y="1290"/>
                  </a:cubicBezTo>
                  <a:cubicBezTo>
                    <a:pt x="259" y="1291"/>
                    <a:pt x="259" y="1291"/>
                    <a:pt x="259" y="1291"/>
                  </a:cubicBezTo>
                  <a:cubicBezTo>
                    <a:pt x="264" y="1293"/>
                    <a:pt x="264" y="1293"/>
                    <a:pt x="264" y="1293"/>
                  </a:cubicBezTo>
                  <a:cubicBezTo>
                    <a:pt x="266" y="1292"/>
                    <a:pt x="266" y="1292"/>
                    <a:pt x="266" y="1292"/>
                  </a:cubicBezTo>
                  <a:cubicBezTo>
                    <a:pt x="264" y="1288"/>
                    <a:pt x="264" y="1288"/>
                    <a:pt x="264" y="1288"/>
                  </a:cubicBezTo>
                  <a:cubicBezTo>
                    <a:pt x="263" y="1284"/>
                    <a:pt x="263" y="1284"/>
                    <a:pt x="263" y="1284"/>
                  </a:cubicBezTo>
                  <a:cubicBezTo>
                    <a:pt x="264" y="1284"/>
                    <a:pt x="264" y="1284"/>
                    <a:pt x="264" y="1284"/>
                  </a:cubicBezTo>
                  <a:cubicBezTo>
                    <a:pt x="261" y="1282"/>
                    <a:pt x="261" y="1282"/>
                    <a:pt x="261" y="1282"/>
                  </a:cubicBezTo>
                  <a:cubicBezTo>
                    <a:pt x="260" y="1280"/>
                    <a:pt x="260" y="1280"/>
                    <a:pt x="260" y="1280"/>
                  </a:cubicBezTo>
                  <a:cubicBezTo>
                    <a:pt x="261" y="1279"/>
                    <a:pt x="261" y="1279"/>
                    <a:pt x="261" y="1279"/>
                  </a:cubicBezTo>
                  <a:cubicBezTo>
                    <a:pt x="260" y="1275"/>
                    <a:pt x="260" y="1275"/>
                    <a:pt x="260" y="1275"/>
                  </a:cubicBezTo>
                  <a:cubicBezTo>
                    <a:pt x="257" y="1270"/>
                    <a:pt x="257" y="1270"/>
                    <a:pt x="257" y="1270"/>
                  </a:cubicBezTo>
                  <a:cubicBezTo>
                    <a:pt x="254" y="1266"/>
                    <a:pt x="254" y="1266"/>
                    <a:pt x="254" y="1266"/>
                  </a:cubicBezTo>
                  <a:cubicBezTo>
                    <a:pt x="257" y="1264"/>
                    <a:pt x="257" y="1264"/>
                    <a:pt x="257" y="1264"/>
                  </a:cubicBezTo>
                  <a:cubicBezTo>
                    <a:pt x="261" y="1264"/>
                    <a:pt x="261" y="1264"/>
                    <a:pt x="261" y="1264"/>
                  </a:cubicBezTo>
                  <a:cubicBezTo>
                    <a:pt x="262" y="1265"/>
                    <a:pt x="262" y="1265"/>
                    <a:pt x="262" y="1265"/>
                  </a:cubicBezTo>
                  <a:cubicBezTo>
                    <a:pt x="267" y="1264"/>
                    <a:pt x="267" y="1264"/>
                    <a:pt x="267" y="1264"/>
                  </a:cubicBezTo>
                  <a:cubicBezTo>
                    <a:pt x="270" y="1261"/>
                    <a:pt x="270" y="1261"/>
                    <a:pt x="270" y="1261"/>
                  </a:cubicBezTo>
                  <a:cubicBezTo>
                    <a:pt x="271" y="1258"/>
                    <a:pt x="271" y="1258"/>
                    <a:pt x="271" y="1258"/>
                  </a:cubicBezTo>
                  <a:cubicBezTo>
                    <a:pt x="275" y="1255"/>
                    <a:pt x="275" y="1255"/>
                    <a:pt x="275" y="1255"/>
                  </a:cubicBezTo>
                  <a:cubicBezTo>
                    <a:pt x="277" y="1256"/>
                    <a:pt x="277" y="1256"/>
                    <a:pt x="277" y="1256"/>
                  </a:cubicBezTo>
                  <a:cubicBezTo>
                    <a:pt x="280" y="1256"/>
                    <a:pt x="280" y="1256"/>
                    <a:pt x="280" y="1256"/>
                  </a:cubicBezTo>
                  <a:cubicBezTo>
                    <a:pt x="283" y="1254"/>
                    <a:pt x="283" y="1254"/>
                    <a:pt x="283" y="1254"/>
                  </a:cubicBezTo>
                  <a:cubicBezTo>
                    <a:pt x="285" y="1253"/>
                    <a:pt x="285" y="1253"/>
                    <a:pt x="285" y="1253"/>
                  </a:cubicBezTo>
                  <a:cubicBezTo>
                    <a:pt x="286" y="1254"/>
                    <a:pt x="286" y="1254"/>
                    <a:pt x="286" y="1254"/>
                  </a:cubicBezTo>
                  <a:cubicBezTo>
                    <a:pt x="290" y="1254"/>
                    <a:pt x="290" y="1254"/>
                    <a:pt x="290" y="1254"/>
                  </a:cubicBezTo>
                  <a:cubicBezTo>
                    <a:pt x="293" y="1251"/>
                    <a:pt x="293" y="1251"/>
                    <a:pt x="293" y="1251"/>
                  </a:cubicBezTo>
                  <a:cubicBezTo>
                    <a:pt x="294" y="1251"/>
                    <a:pt x="294" y="1251"/>
                    <a:pt x="294" y="1251"/>
                  </a:cubicBezTo>
                  <a:cubicBezTo>
                    <a:pt x="298" y="1253"/>
                    <a:pt x="298" y="1253"/>
                    <a:pt x="298" y="1253"/>
                  </a:cubicBezTo>
                  <a:cubicBezTo>
                    <a:pt x="300" y="1255"/>
                    <a:pt x="300" y="1255"/>
                    <a:pt x="300" y="1255"/>
                  </a:cubicBezTo>
                  <a:cubicBezTo>
                    <a:pt x="299" y="1257"/>
                    <a:pt x="299" y="1257"/>
                    <a:pt x="299" y="1257"/>
                  </a:cubicBezTo>
                  <a:cubicBezTo>
                    <a:pt x="300" y="1258"/>
                    <a:pt x="300" y="1258"/>
                    <a:pt x="300" y="1258"/>
                  </a:cubicBezTo>
                  <a:cubicBezTo>
                    <a:pt x="301" y="1256"/>
                    <a:pt x="301" y="1256"/>
                    <a:pt x="301" y="1256"/>
                  </a:cubicBezTo>
                  <a:cubicBezTo>
                    <a:pt x="305" y="1256"/>
                    <a:pt x="305" y="1256"/>
                    <a:pt x="305" y="1256"/>
                  </a:cubicBezTo>
                  <a:cubicBezTo>
                    <a:pt x="306" y="1260"/>
                    <a:pt x="306" y="1260"/>
                    <a:pt x="306" y="1260"/>
                  </a:cubicBezTo>
                  <a:cubicBezTo>
                    <a:pt x="308" y="1262"/>
                    <a:pt x="308" y="1262"/>
                    <a:pt x="308" y="1262"/>
                  </a:cubicBezTo>
                  <a:cubicBezTo>
                    <a:pt x="315" y="1262"/>
                    <a:pt x="315" y="1262"/>
                    <a:pt x="315" y="1262"/>
                  </a:cubicBezTo>
                  <a:cubicBezTo>
                    <a:pt x="321" y="1267"/>
                    <a:pt x="321" y="1267"/>
                    <a:pt x="321" y="1267"/>
                  </a:cubicBezTo>
                  <a:cubicBezTo>
                    <a:pt x="323" y="1266"/>
                    <a:pt x="323" y="1266"/>
                    <a:pt x="323" y="1266"/>
                  </a:cubicBezTo>
                  <a:cubicBezTo>
                    <a:pt x="328" y="1268"/>
                    <a:pt x="328" y="1268"/>
                    <a:pt x="328" y="1268"/>
                  </a:cubicBezTo>
                  <a:cubicBezTo>
                    <a:pt x="330" y="1268"/>
                    <a:pt x="330" y="1268"/>
                    <a:pt x="330" y="1268"/>
                  </a:cubicBezTo>
                  <a:cubicBezTo>
                    <a:pt x="332" y="1267"/>
                    <a:pt x="332" y="1267"/>
                    <a:pt x="332" y="1267"/>
                  </a:cubicBezTo>
                  <a:cubicBezTo>
                    <a:pt x="337" y="1269"/>
                    <a:pt x="337" y="1269"/>
                    <a:pt x="337" y="1269"/>
                  </a:cubicBezTo>
                  <a:cubicBezTo>
                    <a:pt x="341" y="1272"/>
                    <a:pt x="341" y="1272"/>
                    <a:pt x="341" y="1272"/>
                  </a:cubicBezTo>
                  <a:cubicBezTo>
                    <a:pt x="341" y="1358"/>
                    <a:pt x="341" y="1358"/>
                    <a:pt x="341" y="1358"/>
                  </a:cubicBezTo>
                  <a:cubicBezTo>
                    <a:pt x="342" y="1359"/>
                    <a:pt x="342" y="1359"/>
                    <a:pt x="342" y="1359"/>
                  </a:cubicBezTo>
                  <a:cubicBezTo>
                    <a:pt x="346" y="1359"/>
                    <a:pt x="346" y="1359"/>
                    <a:pt x="346" y="1359"/>
                  </a:cubicBezTo>
                  <a:cubicBezTo>
                    <a:pt x="347" y="1358"/>
                    <a:pt x="347" y="1358"/>
                    <a:pt x="347" y="1358"/>
                  </a:cubicBezTo>
                  <a:cubicBezTo>
                    <a:pt x="350" y="1358"/>
                    <a:pt x="350" y="1358"/>
                    <a:pt x="350" y="1358"/>
                  </a:cubicBezTo>
                  <a:cubicBezTo>
                    <a:pt x="350" y="1361"/>
                    <a:pt x="350" y="1361"/>
                    <a:pt x="350" y="1361"/>
                  </a:cubicBezTo>
                  <a:cubicBezTo>
                    <a:pt x="357" y="1368"/>
                    <a:pt x="357" y="1368"/>
                    <a:pt x="357" y="1368"/>
                  </a:cubicBezTo>
                  <a:cubicBezTo>
                    <a:pt x="357" y="1370"/>
                    <a:pt x="357" y="1370"/>
                    <a:pt x="357" y="1370"/>
                  </a:cubicBezTo>
                  <a:cubicBezTo>
                    <a:pt x="361" y="1368"/>
                    <a:pt x="361" y="1368"/>
                    <a:pt x="361" y="1368"/>
                  </a:cubicBezTo>
                  <a:cubicBezTo>
                    <a:pt x="361" y="1368"/>
                    <a:pt x="361" y="1368"/>
                    <a:pt x="361" y="1368"/>
                  </a:cubicBezTo>
                  <a:cubicBezTo>
                    <a:pt x="362" y="1365"/>
                    <a:pt x="362" y="1365"/>
                    <a:pt x="362" y="1365"/>
                  </a:cubicBezTo>
                  <a:cubicBezTo>
                    <a:pt x="363" y="1363"/>
                    <a:pt x="363" y="1363"/>
                    <a:pt x="363" y="1363"/>
                  </a:cubicBezTo>
                  <a:cubicBezTo>
                    <a:pt x="364" y="1363"/>
                    <a:pt x="364" y="1363"/>
                    <a:pt x="364" y="1363"/>
                  </a:cubicBezTo>
                  <a:cubicBezTo>
                    <a:pt x="366" y="1362"/>
                    <a:pt x="366" y="1362"/>
                    <a:pt x="366" y="1362"/>
                  </a:cubicBezTo>
                  <a:cubicBezTo>
                    <a:pt x="369" y="1364"/>
                    <a:pt x="369" y="1364"/>
                    <a:pt x="369" y="1364"/>
                  </a:cubicBezTo>
                  <a:cubicBezTo>
                    <a:pt x="370" y="1367"/>
                    <a:pt x="370" y="1367"/>
                    <a:pt x="370" y="1367"/>
                  </a:cubicBezTo>
                  <a:cubicBezTo>
                    <a:pt x="372" y="1368"/>
                    <a:pt x="372" y="1368"/>
                    <a:pt x="372" y="1368"/>
                  </a:cubicBezTo>
                  <a:cubicBezTo>
                    <a:pt x="373" y="1370"/>
                    <a:pt x="373" y="1370"/>
                    <a:pt x="373" y="1370"/>
                  </a:cubicBezTo>
                  <a:cubicBezTo>
                    <a:pt x="377" y="1372"/>
                    <a:pt x="377" y="1372"/>
                    <a:pt x="377" y="1372"/>
                  </a:cubicBezTo>
                  <a:cubicBezTo>
                    <a:pt x="380" y="1378"/>
                    <a:pt x="380" y="1378"/>
                    <a:pt x="380" y="1378"/>
                  </a:cubicBezTo>
                  <a:cubicBezTo>
                    <a:pt x="383" y="1382"/>
                    <a:pt x="383" y="1382"/>
                    <a:pt x="383" y="1382"/>
                  </a:cubicBezTo>
                  <a:cubicBezTo>
                    <a:pt x="385" y="1385"/>
                    <a:pt x="385" y="1385"/>
                    <a:pt x="385" y="1385"/>
                  </a:cubicBezTo>
                  <a:cubicBezTo>
                    <a:pt x="387" y="1389"/>
                    <a:pt x="387" y="1389"/>
                    <a:pt x="387" y="1389"/>
                  </a:cubicBezTo>
                  <a:cubicBezTo>
                    <a:pt x="392" y="1390"/>
                    <a:pt x="392" y="1390"/>
                    <a:pt x="392" y="1390"/>
                  </a:cubicBezTo>
                  <a:cubicBezTo>
                    <a:pt x="397" y="1392"/>
                    <a:pt x="397" y="1392"/>
                    <a:pt x="397" y="1392"/>
                  </a:cubicBezTo>
                  <a:cubicBezTo>
                    <a:pt x="398" y="1397"/>
                    <a:pt x="398" y="1397"/>
                    <a:pt x="398" y="1397"/>
                  </a:cubicBezTo>
                  <a:cubicBezTo>
                    <a:pt x="399" y="1400"/>
                    <a:pt x="399" y="1400"/>
                    <a:pt x="399" y="1400"/>
                  </a:cubicBezTo>
                  <a:lnTo>
                    <a:pt x="398" y="1403"/>
                  </a:lnTo>
                  <a:close/>
                  <a:moveTo>
                    <a:pt x="227" y="1307"/>
                  </a:moveTo>
                  <a:cubicBezTo>
                    <a:pt x="224" y="1307"/>
                    <a:pt x="224" y="1307"/>
                    <a:pt x="224" y="1307"/>
                  </a:cubicBezTo>
                  <a:cubicBezTo>
                    <a:pt x="222" y="1303"/>
                    <a:pt x="222" y="1303"/>
                    <a:pt x="222" y="1303"/>
                  </a:cubicBezTo>
                  <a:cubicBezTo>
                    <a:pt x="220" y="1301"/>
                    <a:pt x="220" y="1301"/>
                    <a:pt x="220" y="1301"/>
                  </a:cubicBezTo>
                  <a:cubicBezTo>
                    <a:pt x="218" y="1301"/>
                    <a:pt x="218" y="1301"/>
                    <a:pt x="218" y="1301"/>
                  </a:cubicBezTo>
                  <a:cubicBezTo>
                    <a:pt x="218" y="1299"/>
                    <a:pt x="218" y="1299"/>
                    <a:pt x="218" y="1299"/>
                  </a:cubicBezTo>
                  <a:cubicBezTo>
                    <a:pt x="220" y="1296"/>
                    <a:pt x="220" y="1296"/>
                    <a:pt x="220" y="1296"/>
                  </a:cubicBezTo>
                  <a:cubicBezTo>
                    <a:pt x="221" y="1299"/>
                    <a:pt x="221" y="1299"/>
                    <a:pt x="221" y="1299"/>
                  </a:cubicBezTo>
                  <a:cubicBezTo>
                    <a:pt x="222" y="1300"/>
                    <a:pt x="222" y="1300"/>
                    <a:pt x="222" y="1300"/>
                  </a:cubicBezTo>
                  <a:cubicBezTo>
                    <a:pt x="225" y="1301"/>
                    <a:pt x="225" y="1301"/>
                    <a:pt x="225" y="1301"/>
                  </a:cubicBezTo>
                  <a:cubicBezTo>
                    <a:pt x="227" y="1306"/>
                    <a:pt x="227" y="1306"/>
                    <a:pt x="227" y="1306"/>
                  </a:cubicBezTo>
                  <a:lnTo>
                    <a:pt x="227" y="1307"/>
                  </a:lnTo>
                  <a:close/>
                  <a:moveTo>
                    <a:pt x="230" y="1336"/>
                  </a:moveTo>
                  <a:cubicBezTo>
                    <a:pt x="231" y="1337"/>
                    <a:pt x="231" y="1337"/>
                    <a:pt x="231" y="1337"/>
                  </a:cubicBezTo>
                  <a:cubicBezTo>
                    <a:pt x="229" y="1341"/>
                    <a:pt x="229" y="1341"/>
                    <a:pt x="229" y="1341"/>
                  </a:cubicBezTo>
                  <a:cubicBezTo>
                    <a:pt x="226" y="1341"/>
                    <a:pt x="226" y="1341"/>
                    <a:pt x="226" y="1341"/>
                  </a:cubicBezTo>
                  <a:cubicBezTo>
                    <a:pt x="223" y="1337"/>
                    <a:pt x="223" y="1337"/>
                    <a:pt x="223" y="1337"/>
                  </a:cubicBezTo>
                  <a:cubicBezTo>
                    <a:pt x="222" y="1335"/>
                    <a:pt x="222" y="1335"/>
                    <a:pt x="222" y="1335"/>
                  </a:cubicBezTo>
                  <a:cubicBezTo>
                    <a:pt x="226" y="1335"/>
                    <a:pt x="226" y="1335"/>
                    <a:pt x="226" y="1335"/>
                  </a:cubicBezTo>
                  <a:lnTo>
                    <a:pt x="230" y="1336"/>
                  </a:lnTo>
                  <a:close/>
                  <a:moveTo>
                    <a:pt x="429" y="1344"/>
                  </a:moveTo>
                  <a:cubicBezTo>
                    <a:pt x="426" y="1344"/>
                    <a:pt x="426" y="1344"/>
                    <a:pt x="426" y="1344"/>
                  </a:cubicBezTo>
                  <a:cubicBezTo>
                    <a:pt x="428" y="1340"/>
                    <a:pt x="428" y="1340"/>
                    <a:pt x="428" y="1340"/>
                  </a:cubicBezTo>
                  <a:cubicBezTo>
                    <a:pt x="431" y="1340"/>
                    <a:pt x="431" y="1340"/>
                    <a:pt x="431" y="1340"/>
                  </a:cubicBezTo>
                  <a:cubicBezTo>
                    <a:pt x="431" y="1341"/>
                    <a:pt x="431" y="1341"/>
                    <a:pt x="431" y="1341"/>
                  </a:cubicBezTo>
                  <a:lnTo>
                    <a:pt x="429" y="1344"/>
                  </a:lnTo>
                  <a:close/>
                  <a:moveTo>
                    <a:pt x="445" y="1343"/>
                  </a:moveTo>
                  <a:cubicBezTo>
                    <a:pt x="443" y="1343"/>
                    <a:pt x="443" y="1343"/>
                    <a:pt x="443" y="1343"/>
                  </a:cubicBezTo>
                  <a:cubicBezTo>
                    <a:pt x="437" y="1340"/>
                    <a:pt x="437" y="1340"/>
                    <a:pt x="437" y="1340"/>
                  </a:cubicBezTo>
                  <a:cubicBezTo>
                    <a:pt x="438" y="1337"/>
                    <a:pt x="438" y="1337"/>
                    <a:pt x="438" y="1337"/>
                  </a:cubicBezTo>
                  <a:cubicBezTo>
                    <a:pt x="442" y="1335"/>
                    <a:pt x="442" y="1335"/>
                    <a:pt x="442" y="1335"/>
                  </a:cubicBezTo>
                  <a:cubicBezTo>
                    <a:pt x="446" y="1335"/>
                    <a:pt x="446" y="1335"/>
                    <a:pt x="446" y="1335"/>
                  </a:cubicBezTo>
                  <a:cubicBezTo>
                    <a:pt x="447" y="1339"/>
                    <a:pt x="447" y="1339"/>
                    <a:pt x="447" y="1339"/>
                  </a:cubicBezTo>
                  <a:lnTo>
                    <a:pt x="445" y="1343"/>
                  </a:lnTo>
                  <a:close/>
                  <a:moveTo>
                    <a:pt x="480" y="1356"/>
                  </a:moveTo>
                  <a:cubicBezTo>
                    <a:pt x="477" y="1356"/>
                    <a:pt x="477" y="1356"/>
                    <a:pt x="477" y="1356"/>
                  </a:cubicBezTo>
                  <a:cubicBezTo>
                    <a:pt x="475" y="1355"/>
                    <a:pt x="475" y="1355"/>
                    <a:pt x="475" y="1355"/>
                  </a:cubicBezTo>
                  <a:cubicBezTo>
                    <a:pt x="474" y="1356"/>
                    <a:pt x="474" y="1356"/>
                    <a:pt x="474" y="1356"/>
                  </a:cubicBezTo>
                  <a:cubicBezTo>
                    <a:pt x="472" y="1356"/>
                    <a:pt x="472" y="1356"/>
                    <a:pt x="472" y="1356"/>
                  </a:cubicBezTo>
                  <a:cubicBezTo>
                    <a:pt x="468" y="1350"/>
                    <a:pt x="468" y="1350"/>
                    <a:pt x="468" y="1350"/>
                  </a:cubicBezTo>
                  <a:cubicBezTo>
                    <a:pt x="468" y="1349"/>
                    <a:pt x="468" y="1349"/>
                    <a:pt x="468" y="1349"/>
                  </a:cubicBezTo>
                  <a:cubicBezTo>
                    <a:pt x="474" y="1346"/>
                    <a:pt x="474" y="1346"/>
                    <a:pt x="474" y="1346"/>
                  </a:cubicBezTo>
                  <a:cubicBezTo>
                    <a:pt x="476" y="1349"/>
                    <a:pt x="476" y="1349"/>
                    <a:pt x="476" y="1349"/>
                  </a:cubicBezTo>
                  <a:cubicBezTo>
                    <a:pt x="478" y="1353"/>
                    <a:pt x="478" y="1353"/>
                    <a:pt x="478" y="1353"/>
                  </a:cubicBezTo>
                  <a:cubicBezTo>
                    <a:pt x="481" y="1355"/>
                    <a:pt x="481" y="1355"/>
                    <a:pt x="481" y="1355"/>
                  </a:cubicBezTo>
                  <a:lnTo>
                    <a:pt x="480" y="1356"/>
                  </a:lnTo>
                  <a:close/>
                  <a:moveTo>
                    <a:pt x="499" y="1367"/>
                  </a:moveTo>
                  <a:cubicBezTo>
                    <a:pt x="495" y="1368"/>
                    <a:pt x="495" y="1368"/>
                    <a:pt x="495" y="1368"/>
                  </a:cubicBezTo>
                  <a:cubicBezTo>
                    <a:pt x="494" y="1365"/>
                    <a:pt x="494" y="1365"/>
                    <a:pt x="494" y="1365"/>
                  </a:cubicBezTo>
                  <a:cubicBezTo>
                    <a:pt x="494" y="1363"/>
                    <a:pt x="494" y="1363"/>
                    <a:pt x="494" y="1363"/>
                  </a:cubicBezTo>
                  <a:cubicBezTo>
                    <a:pt x="497" y="1364"/>
                    <a:pt x="497" y="1364"/>
                    <a:pt x="497" y="1364"/>
                  </a:cubicBezTo>
                  <a:cubicBezTo>
                    <a:pt x="499" y="1366"/>
                    <a:pt x="499" y="1366"/>
                    <a:pt x="499" y="1366"/>
                  </a:cubicBezTo>
                  <a:lnTo>
                    <a:pt x="499" y="1367"/>
                  </a:lnTo>
                  <a:close/>
                  <a:moveTo>
                    <a:pt x="488" y="1359"/>
                  </a:moveTo>
                  <a:cubicBezTo>
                    <a:pt x="489" y="1357"/>
                    <a:pt x="489" y="1357"/>
                    <a:pt x="489" y="1357"/>
                  </a:cubicBezTo>
                  <a:cubicBezTo>
                    <a:pt x="494" y="1358"/>
                    <a:pt x="494" y="1358"/>
                    <a:pt x="494" y="1358"/>
                  </a:cubicBezTo>
                  <a:cubicBezTo>
                    <a:pt x="495" y="1358"/>
                    <a:pt x="495" y="1358"/>
                    <a:pt x="495" y="1358"/>
                  </a:cubicBezTo>
                  <a:cubicBezTo>
                    <a:pt x="501" y="1359"/>
                    <a:pt x="501" y="1359"/>
                    <a:pt x="501" y="1359"/>
                  </a:cubicBezTo>
                  <a:cubicBezTo>
                    <a:pt x="501" y="1360"/>
                    <a:pt x="501" y="1360"/>
                    <a:pt x="501" y="1360"/>
                  </a:cubicBezTo>
                  <a:cubicBezTo>
                    <a:pt x="498" y="1361"/>
                    <a:pt x="498" y="1361"/>
                    <a:pt x="498" y="1361"/>
                  </a:cubicBezTo>
                  <a:cubicBezTo>
                    <a:pt x="494" y="1361"/>
                    <a:pt x="494" y="1361"/>
                    <a:pt x="494" y="1361"/>
                  </a:cubicBezTo>
                  <a:lnTo>
                    <a:pt x="488" y="1359"/>
                  </a:lnTo>
                  <a:close/>
                  <a:moveTo>
                    <a:pt x="508" y="1372"/>
                  </a:moveTo>
                  <a:cubicBezTo>
                    <a:pt x="505" y="1370"/>
                    <a:pt x="505" y="1370"/>
                    <a:pt x="505" y="1370"/>
                  </a:cubicBezTo>
                  <a:cubicBezTo>
                    <a:pt x="501" y="1363"/>
                    <a:pt x="501" y="1363"/>
                    <a:pt x="501" y="1363"/>
                  </a:cubicBezTo>
                  <a:cubicBezTo>
                    <a:pt x="503" y="1360"/>
                    <a:pt x="503" y="1360"/>
                    <a:pt x="503" y="1360"/>
                  </a:cubicBezTo>
                  <a:cubicBezTo>
                    <a:pt x="508" y="1363"/>
                    <a:pt x="508" y="1363"/>
                    <a:pt x="508" y="1363"/>
                  </a:cubicBezTo>
                  <a:cubicBezTo>
                    <a:pt x="512" y="1364"/>
                    <a:pt x="512" y="1364"/>
                    <a:pt x="512" y="1364"/>
                  </a:cubicBezTo>
                  <a:cubicBezTo>
                    <a:pt x="516" y="1367"/>
                    <a:pt x="516" y="1367"/>
                    <a:pt x="516" y="1367"/>
                  </a:cubicBezTo>
                  <a:cubicBezTo>
                    <a:pt x="516" y="1369"/>
                    <a:pt x="516" y="1369"/>
                    <a:pt x="516" y="1369"/>
                  </a:cubicBezTo>
                  <a:cubicBezTo>
                    <a:pt x="513" y="1371"/>
                    <a:pt x="513" y="1371"/>
                    <a:pt x="513" y="1371"/>
                  </a:cubicBezTo>
                  <a:lnTo>
                    <a:pt x="508" y="1372"/>
                  </a:lnTo>
                  <a:close/>
                  <a:moveTo>
                    <a:pt x="541" y="1396"/>
                  </a:moveTo>
                  <a:cubicBezTo>
                    <a:pt x="537" y="1399"/>
                    <a:pt x="537" y="1399"/>
                    <a:pt x="537" y="1399"/>
                  </a:cubicBezTo>
                  <a:cubicBezTo>
                    <a:pt x="533" y="1401"/>
                    <a:pt x="533" y="1401"/>
                    <a:pt x="533" y="1401"/>
                  </a:cubicBezTo>
                  <a:cubicBezTo>
                    <a:pt x="531" y="1400"/>
                    <a:pt x="531" y="1400"/>
                    <a:pt x="531" y="1400"/>
                  </a:cubicBezTo>
                  <a:cubicBezTo>
                    <a:pt x="528" y="1402"/>
                    <a:pt x="528" y="1402"/>
                    <a:pt x="528" y="1402"/>
                  </a:cubicBezTo>
                  <a:cubicBezTo>
                    <a:pt x="526" y="1405"/>
                    <a:pt x="526" y="1405"/>
                    <a:pt x="526" y="1405"/>
                  </a:cubicBezTo>
                  <a:cubicBezTo>
                    <a:pt x="523" y="1408"/>
                    <a:pt x="523" y="1408"/>
                    <a:pt x="523" y="1408"/>
                  </a:cubicBezTo>
                  <a:cubicBezTo>
                    <a:pt x="522" y="1408"/>
                    <a:pt x="522" y="1408"/>
                    <a:pt x="522" y="1408"/>
                  </a:cubicBezTo>
                  <a:cubicBezTo>
                    <a:pt x="518" y="1405"/>
                    <a:pt x="518" y="1405"/>
                    <a:pt x="518" y="1405"/>
                  </a:cubicBezTo>
                  <a:cubicBezTo>
                    <a:pt x="518" y="1401"/>
                    <a:pt x="518" y="1401"/>
                    <a:pt x="518" y="1401"/>
                  </a:cubicBezTo>
                  <a:cubicBezTo>
                    <a:pt x="518" y="1398"/>
                    <a:pt x="518" y="1398"/>
                    <a:pt x="518" y="1398"/>
                  </a:cubicBezTo>
                  <a:cubicBezTo>
                    <a:pt x="517" y="1392"/>
                    <a:pt x="517" y="1392"/>
                    <a:pt x="517" y="1392"/>
                  </a:cubicBezTo>
                  <a:cubicBezTo>
                    <a:pt x="515" y="1391"/>
                    <a:pt x="515" y="1391"/>
                    <a:pt x="515" y="1391"/>
                  </a:cubicBezTo>
                  <a:cubicBezTo>
                    <a:pt x="514" y="1388"/>
                    <a:pt x="514" y="1388"/>
                    <a:pt x="514" y="1388"/>
                  </a:cubicBezTo>
                  <a:cubicBezTo>
                    <a:pt x="517" y="1387"/>
                    <a:pt x="517" y="1387"/>
                    <a:pt x="517" y="1387"/>
                  </a:cubicBezTo>
                  <a:cubicBezTo>
                    <a:pt x="519" y="1384"/>
                    <a:pt x="519" y="1384"/>
                    <a:pt x="519" y="1384"/>
                  </a:cubicBezTo>
                  <a:cubicBezTo>
                    <a:pt x="519" y="1383"/>
                    <a:pt x="519" y="1383"/>
                    <a:pt x="519" y="1383"/>
                  </a:cubicBezTo>
                  <a:cubicBezTo>
                    <a:pt x="518" y="1381"/>
                    <a:pt x="518" y="1381"/>
                    <a:pt x="518" y="1381"/>
                  </a:cubicBezTo>
                  <a:cubicBezTo>
                    <a:pt x="517" y="1379"/>
                    <a:pt x="517" y="1379"/>
                    <a:pt x="517" y="1379"/>
                  </a:cubicBezTo>
                  <a:cubicBezTo>
                    <a:pt x="519" y="1378"/>
                    <a:pt x="519" y="1378"/>
                    <a:pt x="519" y="1378"/>
                  </a:cubicBezTo>
                  <a:cubicBezTo>
                    <a:pt x="522" y="1379"/>
                    <a:pt x="522" y="1379"/>
                    <a:pt x="522" y="1379"/>
                  </a:cubicBezTo>
                  <a:cubicBezTo>
                    <a:pt x="530" y="1383"/>
                    <a:pt x="530" y="1383"/>
                    <a:pt x="530" y="1383"/>
                  </a:cubicBezTo>
                  <a:cubicBezTo>
                    <a:pt x="533" y="1385"/>
                    <a:pt x="533" y="1385"/>
                    <a:pt x="533" y="1385"/>
                  </a:cubicBezTo>
                  <a:cubicBezTo>
                    <a:pt x="535" y="1388"/>
                    <a:pt x="535" y="1388"/>
                    <a:pt x="535" y="1388"/>
                  </a:cubicBezTo>
                  <a:cubicBezTo>
                    <a:pt x="537" y="1392"/>
                    <a:pt x="537" y="1392"/>
                    <a:pt x="537" y="1392"/>
                  </a:cubicBezTo>
                  <a:cubicBezTo>
                    <a:pt x="541" y="1395"/>
                    <a:pt x="541" y="1395"/>
                    <a:pt x="541" y="1395"/>
                  </a:cubicBezTo>
                  <a:lnTo>
                    <a:pt x="541" y="1396"/>
                  </a:lnTo>
                  <a:close/>
                  <a:moveTo>
                    <a:pt x="1118" y="914"/>
                  </a:moveTo>
                  <a:cubicBezTo>
                    <a:pt x="1116" y="918"/>
                    <a:pt x="1116" y="918"/>
                    <a:pt x="1116" y="918"/>
                  </a:cubicBezTo>
                  <a:cubicBezTo>
                    <a:pt x="1114" y="919"/>
                    <a:pt x="1114" y="919"/>
                    <a:pt x="1114" y="919"/>
                  </a:cubicBezTo>
                  <a:cubicBezTo>
                    <a:pt x="1111" y="922"/>
                    <a:pt x="1111" y="922"/>
                    <a:pt x="1111" y="922"/>
                  </a:cubicBezTo>
                  <a:cubicBezTo>
                    <a:pt x="1106" y="928"/>
                    <a:pt x="1106" y="928"/>
                    <a:pt x="1106" y="928"/>
                  </a:cubicBezTo>
                  <a:cubicBezTo>
                    <a:pt x="1106" y="928"/>
                    <a:pt x="1105" y="928"/>
                    <a:pt x="1105" y="928"/>
                  </a:cubicBezTo>
                  <a:cubicBezTo>
                    <a:pt x="1104" y="928"/>
                    <a:pt x="1104" y="926"/>
                    <a:pt x="1104" y="926"/>
                  </a:cubicBezTo>
                  <a:cubicBezTo>
                    <a:pt x="1102" y="926"/>
                    <a:pt x="1102" y="926"/>
                    <a:pt x="1102" y="926"/>
                  </a:cubicBezTo>
                  <a:cubicBezTo>
                    <a:pt x="1101" y="927"/>
                    <a:pt x="1101" y="927"/>
                    <a:pt x="1101" y="927"/>
                  </a:cubicBezTo>
                  <a:cubicBezTo>
                    <a:pt x="1099" y="929"/>
                    <a:pt x="1099" y="929"/>
                    <a:pt x="1099" y="929"/>
                  </a:cubicBezTo>
                  <a:cubicBezTo>
                    <a:pt x="1098" y="930"/>
                    <a:pt x="1098" y="930"/>
                    <a:pt x="1098" y="930"/>
                  </a:cubicBezTo>
                  <a:cubicBezTo>
                    <a:pt x="1099" y="932"/>
                    <a:pt x="1099" y="932"/>
                    <a:pt x="1099" y="932"/>
                  </a:cubicBezTo>
                  <a:cubicBezTo>
                    <a:pt x="1099" y="932"/>
                    <a:pt x="1099" y="932"/>
                    <a:pt x="1099" y="932"/>
                  </a:cubicBezTo>
                  <a:cubicBezTo>
                    <a:pt x="1098" y="935"/>
                    <a:pt x="1098" y="935"/>
                    <a:pt x="1098" y="935"/>
                  </a:cubicBezTo>
                  <a:cubicBezTo>
                    <a:pt x="1096" y="935"/>
                    <a:pt x="1096" y="935"/>
                    <a:pt x="1096" y="935"/>
                  </a:cubicBezTo>
                  <a:cubicBezTo>
                    <a:pt x="1096" y="933"/>
                    <a:pt x="1096" y="933"/>
                    <a:pt x="1096" y="933"/>
                  </a:cubicBezTo>
                  <a:cubicBezTo>
                    <a:pt x="1096" y="932"/>
                    <a:pt x="1096" y="932"/>
                    <a:pt x="1096" y="932"/>
                  </a:cubicBezTo>
                  <a:cubicBezTo>
                    <a:pt x="1095" y="932"/>
                    <a:pt x="1095" y="932"/>
                    <a:pt x="1095" y="932"/>
                  </a:cubicBezTo>
                  <a:cubicBezTo>
                    <a:pt x="1093" y="929"/>
                    <a:pt x="1093" y="929"/>
                    <a:pt x="1093" y="929"/>
                  </a:cubicBezTo>
                  <a:cubicBezTo>
                    <a:pt x="1091" y="930"/>
                    <a:pt x="1091" y="930"/>
                    <a:pt x="1091" y="930"/>
                  </a:cubicBezTo>
                  <a:cubicBezTo>
                    <a:pt x="1092" y="932"/>
                    <a:pt x="1092" y="932"/>
                    <a:pt x="1092" y="932"/>
                  </a:cubicBezTo>
                  <a:cubicBezTo>
                    <a:pt x="1092" y="933"/>
                    <a:pt x="1092" y="933"/>
                    <a:pt x="1092" y="933"/>
                  </a:cubicBezTo>
                  <a:cubicBezTo>
                    <a:pt x="1092" y="934"/>
                    <a:pt x="1092" y="934"/>
                    <a:pt x="1092" y="934"/>
                  </a:cubicBezTo>
                  <a:cubicBezTo>
                    <a:pt x="1092" y="937"/>
                    <a:pt x="1092" y="937"/>
                    <a:pt x="1092" y="937"/>
                  </a:cubicBezTo>
                  <a:cubicBezTo>
                    <a:pt x="1092" y="939"/>
                    <a:pt x="1092" y="939"/>
                    <a:pt x="1092" y="939"/>
                  </a:cubicBezTo>
                  <a:cubicBezTo>
                    <a:pt x="1090" y="941"/>
                    <a:pt x="1090" y="941"/>
                    <a:pt x="1090" y="941"/>
                  </a:cubicBezTo>
                  <a:cubicBezTo>
                    <a:pt x="1087" y="942"/>
                    <a:pt x="1087" y="942"/>
                    <a:pt x="1087" y="942"/>
                  </a:cubicBezTo>
                  <a:cubicBezTo>
                    <a:pt x="1087" y="945"/>
                    <a:pt x="1087" y="945"/>
                    <a:pt x="1087" y="945"/>
                  </a:cubicBezTo>
                  <a:cubicBezTo>
                    <a:pt x="1082" y="948"/>
                    <a:pt x="1082" y="948"/>
                    <a:pt x="1082" y="948"/>
                  </a:cubicBezTo>
                  <a:cubicBezTo>
                    <a:pt x="1081" y="948"/>
                    <a:pt x="1081" y="948"/>
                    <a:pt x="1081" y="948"/>
                  </a:cubicBezTo>
                  <a:cubicBezTo>
                    <a:pt x="1079" y="947"/>
                    <a:pt x="1079" y="947"/>
                    <a:pt x="1079" y="947"/>
                  </a:cubicBezTo>
                  <a:cubicBezTo>
                    <a:pt x="1076" y="950"/>
                    <a:pt x="1076" y="950"/>
                    <a:pt x="1076" y="950"/>
                  </a:cubicBezTo>
                  <a:cubicBezTo>
                    <a:pt x="1077" y="954"/>
                    <a:pt x="1077" y="954"/>
                    <a:pt x="1077" y="954"/>
                  </a:cubicBezTo>
                  <a:cubicBezTo>
                    <a:pt x="1075" y="955"/>
                    <a:pt x="1075" y="955"/>
                    <a:pt x="1075" y="955"/>
                  </a:cubicBezTo>
                  <a:cubicBezTo>
                    <a:pt x="1075" y="959"/>
                    <a:pt x="1075" y="959"/>
                    <a:pt x="1075" y="959"/>
                  </a:cubicBezTo>
                  <a:cubicBezTo>
                    <a:pt x="1074" y="965"/>
                    <a:pt x="1074" y="965"/>
                    <a:pt x="1074" y="965"/>
                  </a:cubicBezTo>
                  <a:cubicBezTo>
                    <a:pt x="1073" y="968"/>
                    <a:pt x="1073" y="968"/>
                    <a:pt x="1073" y="968"/>
                  </a:cubicBezTo>
                  <a:cubicBezTo>
                    <a:pt x="1072" y="970"/>
                    <a:pt x="1072" y="970"/>
                    <a:pt x="1072" y="970"/>
                  </a:cubicBezTo>
                  <a:cubicBezTo>
                    <a:pt x="1072" y="969"/>
                    <a:pt x="1072" y="969"/>
                    <a:pt x="1072" y="969"/>
                  </a:cubicBezTo>
                  <a:cubicBezTo>
                    <a:pt x="1075" y="974"/>
                    <a:pt x="1075" y="974"/>
                    <a:pt x="1075" y="974"/>
                  </a:cubicBezTo>
                  <a:cubicBezTo>
                    <a:pt x="1073" y="979"/>
                    <a:pt x="1073" y="979"/>
                    <a:pt x="1073" y="979"/>
                  </a:cubicBezTo>
                  <a:cubicBezTo>
                    <a:pt x="1072" y="980"/>
                    <a:pt x="1072" y="980"/>
                    <a:pt x="1072" y="980"/>
                  </a:cubicBezTo>
                  <a:cubicBezTo>
                    <a:pt x="1074" y="983"/>
                    <a:pt x="1074" y="983"/>
                    <a:pt x="1074" y="983"/>
                  </a:cubicBezTo>
                  <a:cubicBezTo>
                    <a:pt x="1076" y="982"/>
                    <a:pt x="1076" y="982"/>
                    <a:pt x="1076" y="982"/>
                  </a:cubicBezTo>
                  <a:cubicBezTo>
                    <a:pt x="1077" y="982"/>
                    <a:pt x="1077" y="982"/>
                    <a:pt x="1077" y="982"/>
                  </a:cubicBezTo>
                  <a:cubicBezTo>
                    <a:pt x="1080" y="985"/>
                    <a:pt x="1080" y="985"/>
                    <a:pt x="1080" y="985"/>
                  </a:cubicBezTo>
                  <a:cubicBezTo>
                    <a:pt x="1083" y="991"/>
                    <a:pt x="1083" y="991"/>
                    <a:pt x="1083" y="991"/>
                  </a:cubicBezTo>
                  <a:cubicBezTo>
                    <a:pt x="1087" y="991"/>
                    <a:pt x="1087" y="991"/>
                    <a:pt x="1087" y="991"/>
                  </a:cubicBezTo>
                  <a:cubicBezTo>
                    <a:pt x="1089" y="990"/>
                    <a:pt x="1089" y="990"/>
                    <a:pt x="1089" y="990"/>
                  </a:cubicBezTo>
                  <a:cubicBezTo>
                    <a:pt x="1091" y="989"/>
                    <a:pt x="1091" y="989"/>
                    <a:pt x="1091" y="989"/>
                  </a:cubicBezTo>
                  <a:cubicBezTo>
                    <a:pt x="1090" y="986"/>
                    <a:pt x="1090" y="986"/>
                    <a:pt x="1090" y="986"/>
                  </a:cubicBezTo>
                  <a:cubicBezTo>
                    <a:pt x="1088" y="984"/>
                    <a:pt x="1088" y="984"/>
                    <a:pt x="1088" y="984"/>
                  </a:cubicBezTo>
                  <a:cubicBezTo>
                    <a:pt x="1087" y="985"/>
                    <a:pt x="1087" y="985"/>
                    <a:pt x="1087" y="985"/>
                  </a:cubicBezTo>
                  <a:cubicBezTo>
                    <a:pt x="1086" y="984"/>
                    <a:pt x="1086" y="984"/>
                    <a:pt x="1086" y="984"/>
                  </a:cubicBezTo>
                  <a:cubicBezTo>
                    <a:pt x="1086" y="983"/>
                    <a:pt x="1086" y="983"/>
                    <a:pt x="1086" y="983"/>
                  </a:cubicBezTo>
                  <a:cubicBezTo>
                    <a:pt x="1088" y="983"/>
                    <a:pt x="1088" y="983"/>
                    <a:pt x="1088" y="983"/>
                  </a:cubicBezTo>
                  <a:cubicBezTo>
                    <a:pt x="1090" y="984"/>
                    <a:pt x="1090" y="984"/>
                    <a:pt x="1090" y="984"/>
                  </a:cubicBezTo>
                  <a:cubicBezTo>
                    <a:pt x="1092" y="986"/>
                    <a:pt x="1092" y="986"/>
                    <a:pt x="1092" y="986"/>
                  </a:cubicBezTo>
                  <a:cubicBezTo>
                    <a:pt x="1093" y="989"/>
                    <a:pt x="1093" y="989"/>
                    <a:pt x="1093" y="989"/>
                  </a:cubicBezTo>
                  <a:cubicBezTo>
                    <a:pt x="1093" y="992"/>
                    <a:pt x="1093" y="992"/>
                    <a:pt x="1093" y="992"/>
                  </a:cubicBezTo>
                  <a:cubicBezTo>
                    <a:pt x="1089" y="993"/>
                    <a:pt x="1089" y="993"/>
                    <a:pt x="1089" y="993"/>
                  </a:cubicBezTo>
                  <a:cubicBezTo>
                    <a:pt x="1085" y="995"/>
                    <a:pt x="1085" y="995"/>
                    <a:pt x="1085" y="995"/>
                  </a:cubicBezTo>
                  <a:cubicBezTo>
                    <a:pt x="1081" y="1000"/>
                    <a:pt x="1081" y="1000"/>
                    <a:pt x="1081" y="1000"/>
                  </a:cubicBezTo>
                  <a:cubicBezTo>
                    <a:pt x="1079" y="1001"/>
                    <a:pt x="1079" y="1001"/>
                    <a:pt x="1079" y="1001"/>
                  </a:cubicBezTo>
                  <a:cubicBezTo>
                    <a:pt x="1079" y="1000"/>
                    <a:pt x="1079" y="1000"/>
                    <a:pt x="1079" y="1000"/>
                  </a:cubicBezTo>
                  <a:cubicBezTo>
                    <a:pt x="1082" y="999"/>
                    <a:pt x="1082" y="999"/>
                    <a:pt x="1082" y="999"/>
                  </a:cubicBezTo>
                  <a:cubicBezTo>
                    <a:pt x="1082" y="997"/>
                    <a:pt x="1082" y="997"/>
                    <a:pt x="1082" y="997"/>
                  </a:cubicBezTo>
                  <a:cubicBezTo>
                    <a:pt x="1082" y="994"/>
                    <a:pt x="1082" y="994"/>
                    <a:pt x="1082" y="994"/>
                  </a:cubicBezTo>
                  <a:cubicBezTo>
                    <a:pt x="1079" y="995"/>
                    <a:pt x="1079" y="995"/>
                    <a:pt x="1079" y="995"/>
                  </a:cubicBezTo>
                  <a:cubicBezTo>
                    <a:pt x="1078" y="997"/>
                    <a:pt x="1078" y="997"/>
                    <a:pt x="1078" y="997"/>
                  </a:cubicBezTo>
                  <a:cubicBezTo>
                    <a:pt x="1078" y="999"/>
                    <a:pt x="1078" y="999"/>
                    <a:pt x="1078" y="999"/>
                  </a:cubicBezTo>
                  <a:cubicBezTo>
                    <a:pt x="1076" y="1000"/>
                    <a:pt x="1076" y="1000"/>
                    <a:pt x="1076" y="1000"/>
                  </a:cubicBezTo>
                  <a:cubicBezTo>
                    <a:pt x="1073" y="1001"/>
                    <a:pt x="1073" y="1001"/>
                    <a:pt x="1073" y="1001"/>
                  </a:cubicBezTo>
                  <a:cubicBezTo>
                    <a:pt x="1072" y="1001"/>
                    <a:pt x="1072" y="1001"/>
                    <a:pt x="1072" y="1001"/>
                  </a:cubicBezTo>
                  <a:cubicBezTo>
                    <a:pt x="1071" y="1003"/>
                    <a:pt x="1071" y="1003"/>
                    <a:pt x="1071" y="1003"/>
                  </a:cubicBezTo>
                  <a:cubicBezTo>
                    <a:pt x="1068" y="1005"/>
                    <a:pt x="1068" y="1005"/>
                    <a:pt x="1068" y="1005"/>
                  </a:cubicBezTo>
                  <a:cubicBezTo>
                    <a:pt x="1065" y="1006"/>
                    <a:pt x="1065" y="1006"/>
                    <a:pt x="1065" y="1006"/>
                  </a:cubicBezTo>
                  <a:cubicBezTo>
                    <a:pt x="1058" y="1009"/>
                    <a:pt x="1058" y="1009"/>
                    <a:pt x="1058" y="1009"/>
                  </a:cubicBezTo>
                  <a:cubicBezTo>
                    <a:pt x="1052" y="1010"/>
                    <a:pt x="1052" y="1010"/>
                    <a:pt x="1052" y="1010"/>
                  </a:cubicBezTo>
                  <a:cubicBezTo>
                    <a:pt x="1050" y="1012"/>
                    <a:pt x="1050" y="1012"/>
                    <a:pt x="1050" y="1012"/>
                  </a:cubicBezTo>
                  <a:cubicBezTo>
                    <a:pt x="1049" y="1011"/>
                    <a:pt x="1049" y="1011"/>
                    <a:pt x="1049" y="1011"/>
                  </a:cubicBezTo>
                  <a:cubicBezTo>
                    <a:pt x="1047" y="1013"/>
                    <a:pt x="1047" y="1013"/>
                    <a:pt x="1047" y="1013"/>
                  </a:cubicBezTo>
                  <a:cubicBezTo>
                    <a:pt x="1043" y="1016"/>
                    <a:pt x="1043" y="1016"/>
                    <a:pt x="1043" y="1016"/>
                  </a:cubicBezTo>
                  <a:cubicBezTo>
                    <a:pt x="1039" y="1020"/>
                    <a:pt x="1039" y="1020"/>
                    <a:pt x="1039" y="1020"/>
                  </a:cubicBezTo>
                  <a:cubicBezTo>
                    <a:pt x="1040" y="1022"/>
                    <a:pt x="1040" y="1022"/>
                    <a:pt x="1040" y="1022"/>
                  </a:cubicBezTo>
                  <a:cubicBezTo>
                    <a:pt x="1038" y="1024"/>
                    <a:pt x="1038" y="1024"/>
                    <a:pt x="1038" y="1024"/>
                  </a:cubicBezTo>
                  <a:cubicBezTo>
                    <a:pt x="1038" y="1025"/>
                    <a:pt x="1038" y="1025"/>
                    <a:pt x="1038" y="1025"/>
                  </a:cubicBezTo>
                  <a:cubicBezTo>
                    <a:pt x="1040" y="1025"/>
                    <a:pt x="1040" y="1025"/>
                    <a:pt x="1040" y="1025"/>
                  </a:cubicBezTo>
                  <a:cubicBezTo>
                    <a:pt x="1041" y="1024"/>
                    <a:pt x="1041" y="1024"/>
                    <a:pt x="1041" y="1024"/>
                  </a:cubicBezTo>
                  <a:cubicBezTo>
                    <a:pt x="1043" y="1021"/>
                    <a:pt x="1043" y="1021"/>
                    <a:pt x="1043" y="1021"/>
                  </a:cubicBezTo>
                  <a:cubicBezTo>
                    <a:pt x="1044" y="1020"/>
                    <a:pt x="1044" y="1020"/>
                    <a:pt x="1044" y="1020"/>
                  </a:cubicBezTo>
                  <a:cubicBezTo>
                    <a:pt x="1046" y="1021"/>
                    <a:pt x="1046" y="1021"/>
                    <a:pt x="1046" y="1021"/>
                  </a:cubicBezTo>
                  <a:cubicBezTo>
                    <a:pt x="1048" y="1021"/>
                    <a:pt x="1048" y="1021"/>
                    <a:pt x="1048" y="1021"/>
                  </a:cubicBezTo>
                  <a:cubicBezTo>
                    <a:pt x="1056" y="1017"/>
                    <a:pt x="1056" y="1017"/>
                    <a:pt x="1056" y="1017"/>
                  </a:cubicBezTo>
                  <a:cubicBezTo>
                    <a:pt x="1059" y="1014"/>
                    <a:pt x="1059" y="1014"/>
                    <a:pt x="1059" y="1014"/>
                  </a:cubicBezTo>
                  <a:cubicBezTo>
                    <a:pt x="1060" y="1013"/>
                    <a:pt x="1060" y="1013"/>
                    <a:pt x="1060" y="1013"/>
                  </a:cubicBezTo>
                  <a:cubicBezTo>
                    <a:pt x="1065" y="1015"/>
                    <a:pt x="1065" y="1015"/>
                    <a:pt x="1065" y="1015"/>
                  </a:cubicBezTo>
                  <a:cubicBezTo>
                    <a:pt x="1061" y="1018"/>
                    <a:pt x="1061" y="1018"/>
                    <a:pt x="1061" y="1018"/>
                  </a:cubicBezTo>
                  <a:cubicBezTo>
                    <a:pt x="1057" y="1021"/>
                    <a:pt x="1057" y="1021"/>
                    <a:pt x="1057" y="1021"/>
                  </a:cubicBezTo>
                  <a:cubicBezTo>
                    <a:pt x="1050" y="1026"/>
                    <a:pt x="1050" y="1026"/>
                    <a:pt x="1050" y="1026"/>
                  </a:cubicBezTo>
                  <a:cubicBezTo>
                    <a:pt x="1048" y="1027"/>
                    <a:pt x="1048" y="1027"/>
                    <a:pt x="1048" y="1027"/>
                  </a:cubicBezTo>
                  <a:cubicBezTo>
                    <a:pt x="1042" y="1029"/>
                    <a:pt x="1042" y="1029"/>
                    <a:pt x="1042" y="1029"/>
                  </a:cubicBezTo>
                  <a:cubicBezTo>
                    <a:pt x="1038" y="1030"/>
                    <a:pt x="1038" y="1030"/>
                    <a:pt x="1038" y="1030"/>
                  </a:cubicBezTo>
                  <a:cubicBezTo>
                    <a:pt x="1037" y="1030"/>
                    <a:pt x="1037" y="1030"/>
                    <a:pt x="1037" y="1030"/>
                  </a:cubicBezTo>
                  <a:cubicBezTo>
                    <a:pt x="1037" y="1031"/>
                    <a:pt x="1037" y="1031"/>
                    <a:pt x="1037" y="1031"/>
                  </a:cubicBezTo>
                  <a:cubicBezTo>
                    <a:pt x="1034" y="1033"/>
                    <a:pt x="1034" y="1033"/>
                    <a:pt x="1034" y="1033"/>
                  </a:cubicBezTo>
                  <a:cubicBezTo>
                    <a:pt x="1033" y="1034"/>
                    <a:pt x="1033" y="1034"/>
                    <a:pt x="1033" y="1034"/>
                  </a:cubicBezTo>
                  <a:cubicBezTo>
                    <a:pt x="1034" y="1034"/>
                    <a:pt x="1034" y="1034"/>
                    <a:pt x="1034" y="1034"/>
                  </a:cubicBezTo>
                  <a:cubicBezTo>
                    <a:pt x="1037" y="1034"/>
                    <a:pt x="1037" y="1034"/>
                    <a:pt x="1037" y="1034"/>
                  </a:cubicBezTo>
                  <a:cubicBezTo>
                    <a:pt x="1038" y="1033"/>
                    <a:pt x="1038" y="1033"/>
                    <a:pt x="1038" y="1033"/>
                  </a:cubicBezTo>
                  <a:cubicBezTo>
                    <a:pt x="1039" y="1036"/>
                    <a:pt x="1039" y="1036"/>
                    <a:pt x="1039" y="1036"/>
                  </a:cubicBezTo>
                  <a:cubicBezTo>
                    <a:pt x="1039" y="1046"/>
                    <a:pt x="1039" y="1046"/>
                    <a:pt x="1039" y="1046"/>
                  </a:cubicBezTo>
                  <a:cubicBezTo>
                    <a:pt x="1040" y="1047"/>
                    <a:pt x="1040" y="1047"/>
                    <a:pt x="1040" y="1047"/>
                  </a:cubicBezTo>
                  <a:cubicBezTo>
                    <a:pt x="1039" y="1052"/>
                    <a:pt x="1039" y="1052"/>
                    <a:pt x="1039" y="1052"/>
                  </a:cubicBezTo>
                  <a:cubicBezTo>
                    <a:pt x="1036" y="1059"/>
                    <a:pt x="1036" y="1059"/>
                    <a:pt x="1036" y="1059"/>
                  </a:cubicBezTo>
                  <a:cubicBezTo>
                    <a:pt x="1033" y="1063"/>
                    <a:pt x="1033" y="1063"/>
                    <a:pt x="1033" y="1063"/>
                  </a:cubicBezTo>
                  <a:cubicBezTo>
                    <a:pt x="1032" y="1068"/>
                    <a:pt x="1032" y="1068"/>
                    <a:pt x="1032" y="1068"/>
                  </a:cubicBezTo>
                  <a:cubicBezTo>
                    <a:pt x="1030" y="1070"/>
                    <a:pt x="1030" y="1070"/>
                    <a:pt x="1030" y="1070"/>
                  </a:cubicBezTo>
                  <a:cubicBezTo>
                    <a:pt x="1029" y="1070"/>
                    <a:pt x="1029" y="1070"/>
                    <a:pt x="1029" y="1070"/>
                  </a:cubicBezTo>
                  <a:cubicBezTo>
                    <a:pt x="1029" y="1067"/>
                    <a:pt x="1029" y="1067"/>
                    <a:pt x="1029" y="1067"/>
                  </a:cubicBezTo>
                  <a:cubicBezTo>
                    <a:pt x="1030" y="1066"/>
                    <a:pt x="1030" y="1066"/>
                    <a:pt x="1030" y="1066"/>
                  </a:cubicBezTo>
                  <a:cubicBezTo>
                    <a:pt x="1030" y="1065"/>
                    <a:pt x="1030" y="1065"/>
                    <a:pt x="1030" y="1065"/>
                  </a:cubicBezTo>
                  <a:cubicBezTo>
                    <a:pt x="1026" y="1064"/>
                    <a:pt x="1026" y="1064"/>
                    <a:pt x="1026" y="1064"/>
                  </a:cubicBezTo>
                  <a:cubicBezTo>
                    <a:pt x="1021" y="1062"/>
                    <a:pt x="1021" y="1062"/>
                    <a:pt x="1021" y="1062"/>
                  </a:cubicBezTo>
                  <a:cubicBezTo>
                    <a:pt x="1023" y="1065"/>
                    <a:pt x="1023" y="1065"/>
                    <a:pt x="1023" y="1065"/>
                  </a:cubicBezTo>
                  <a:cubicBezTo>
                    <a:pt x="1024" y="1070"/>
                    <a:pt x="1024" y="1070"/>
                    <a:pt x="1024" y="1070"/>
                  </a:cubicBezTo>
                  <a:cubicBezTo>
                    <a:pt x="1028" y="1073"/>
                    <a:pt x="1028" y="1073"/>
                    <a:pt x="1028" y="1073"/>
                  </a:cubicBezTo>
                  <a:cubicBezTo>
                    <a:pt x="1029" y="1072"/>
                    <a:pt x="1029" y="1072"/>
                    <a:pt x="1029" y="1072"/>
                  </a:cubicBezTo>
                  <a:cubicBezTo>
                    <a:pt x="1031" y="1079"/>
                    <a:pt x="1031" y="1079"/>
                    <a:pt x="1031" y="1079"/>
                  </a:cubicBezTo>
                  <a:cubicBezTo>
                    <a:pt x="1032" y="1084"/>
                    <a:pt x="1032" y="1084"/>
                    <a:pt x="1032" y="1084"/>
                  </a:cubicBezTo>
                  <a:cubicBezTo>
                    <a:pt x="1029" y="1088"/>
                    <a:pt x="1029" y="1088"/>
                    <a:pt x="1029" y="1088"/>
                  </a:cubicBezTo>
                  <a:cubicBezTo>
                    <a:pt x="1029" y="1092"/>
                    <a:pt x="1029" y="1092"/>
                    <a:pt x="1029" y="1092"/>
                  </a:cubicBezTo>
                  <a:cubicBezTo>
                    <a:pt x="1026" y="1096"/>
                    <a:pt x="1026" y="1096"/>
                    <a:pt x="1026" y="1096"/>
                  </a:cubicBezTo>
                  <a:cubicBezTo>
                    <a:pt x="1025" y="1100"/>
                    <a:pt x="1025" y="1100"/>
                    <a:pt x="1025" y="1100"/>
                  </a:cubicBezTo>
                  <a:cubicBezTo>
                    <a:pt x="1026" y="1104"/>
                    <a:pt x="1026" y="1104"/>
                    <a:pt x="1026" y="1104"/>
                  </a:cubicBezTo>
                  <a:cubicBezTo>
                    <a:pt x="1024" y="1108"/>
                    <a:pt x="1024" y="1108"/>
                    <a:pt x="1024" y="1108"/>
                  </a:cubicBezTo>
                  <a:cubicBezTo>
                    <a:pt x="1022" y="1110"/>
                    <a:pt x="1022" y="1110"/>
                    <a:pt x="1022" y="1110"/>
                  </a:cubicBezTo>
                  <a:cubicBezTo>
                    <a:pt x="1020" y="1106"/>
                    <a:pt x="1020" y="1106"/>
                    <a:pt x="1020" y="1106"/>
                  </a:cubicBezTo>
                  <a:cubicBezTo>
                    <a:pt x="1021" y="1100"/>
                    <a:pt x="1021" y="1100"/>
                    <a:pt x="1021" y="1100"/>
                  </a:cubicBezTo>
                  <a:cubicBezTo>
                    <a:pt x="1022" y="1096"/>
                    <a:pt x="1022" y="1096"/>
                    <a:pt x="1022" y="1096"/>
                  </a:cubicBezTo>
                  <a:cubicBezTo>
                    <a:pt x="1023" y="1093"/>
                    <a:pt x="1023" y="1093"/>
                    <a:pt x="1023" y="1093"/>
                  </a:cubicBezTo>
                  <a:cubicBezTo>
                    <a:pt x="1023" y="1091"/>
                    <a:pt x="1023" y="1091"/>
                    <a:pt x="1023" y="1091"/>
                  </a:cubicBezTo>
                  <a:cubicBezTo>
                    <a:pt x="1022" y="1091"/>
                    <a:pt x="1022" y="1091"/>
                    <a:pt x="1022" y="1091"/>
                  </a:cubicBezTo>
                  <a:cubicBezTo>
                    <a:pt x="1018" y="1086"/>
                    <a:pt x="1018" y="1086"/>
                    <a:pt x="1018" y="1086"/>
                  </a:cubicBezTo>
                  <a:cubicBezTo>
                    <a:pt x="1017" y="1087"/>
                    <a:pt x="1017" y="1087"/>
                    <a:pt x="1017" y="1087"/>
                  </a:cubicBezTo>
                  <a:cubicBezTo>
                    <a:pt x="1013" y="1087"/>
                    <a:pt x="1013" y="1087"/>
                    <a:pt x="1013" y="1087"/>
                  </a:cubicBezTo>
                  <a:cubicBezTo>
                    <a:pt x="1010" y="1083"/>
                    <a:pt x="1010" y="1083"/>
                    <a:pt x="1010" y="1083"/>
                  </a:cubicBezTo>
                  <a:cubicBezTo>
                    <a:pt x="1011" y="1080"/>
                    <a:pt x="1011" y="1080"/>
                    <a:pt x="1011" y="1080"/>
                  </a:cubicBezTo>
                  <a:cubicBezTo>
                    <a:pt x="1012" y="1079"/>
                    <a:pt x="1012" y="1079"/>
                    <a:pt x="1012" y="1079"/>
                  </a:cubicBezTo>
                  <a:cubicBezTo>
                    <a:pt x="1011" y="1077"/>
                    <a:pt x="1011" y="1077"/>
                    <a:pt x="1011" y="1077"/>
                  </a:cubicBezTo>
                  <a:cubicBezTo>
                    <a:pt x="1009" y="1079"/>
                    <a:pt x="1009" y="1079"/>
                    <a:pt x="1009" y="1079"/>
                  </a:cubicBezTo>
                  <a:cubicBezTo>
                    <a:pt x="1009" y="1079"/>
                    <a:pt x="1009" y="1079"/>
                    <a:pt x="1009" y="1079"/>
                  </a:cubicBezTo>
                  <a:cubicBezTo>
                    <a:pt x="1009" y="1075"/>
                    <a:pt x="1009" y="1075"/>
                    <a:pt x="1009" y="1075"/>
                  </a:cubicBezTo>
                  <a:cubicBezTo>
                    <a:pt x="1011" y="1074"/>
                    <a:pt x="1011" y="1074"/>
                    <a:pt x="1011" y="1074"/>
                  </a:cubicBezTo>
                  <a:cubicBezTo>
                    <a:pt x="1010" y="1069"/>
                    <a:pt x="1010" y="1069"/>
                    <a:pt x="1010" y="1069"/>
                  </a:cubicBezTo>
                  <a:cubicBezTo>
                    <a:pt x="1009" y="1069"/>
                    <a:pt x="1009" y="1069"/>
                    <a:pt x="1009" y="1069"/>
                  </a:cubicBezTo>
                  <a:cubicBezTo>
                    <a:pt x="1008" y="1068"/>
                    <a:pt x="1008" y="1068"/>
                    <a:pt x="1008" y="1068"/>
                  </a:cubicBezTo>
                  <a:cubicBezTo>
                    <a:pt x="1009" y="1064"/>
                    <a:pt x="1009" y="1064"/>
                    <a:pt x="1009" y="1064"/>
                  </a:cubicBezTo>
                  <a:cubicBezTo>
                    <a:pt x="1011" y="1062"/>
                    <a:pt x="1011" y="1062"/>
                    <a:pt x="1011" y="1062"/>
                  </a:cubicBezTo>
                  <a:cubicBezTo>
                    <a:pt x="1010" y="1061"/>
                    <a:pt x="1010" y="1061"/>
                    <a:pt x="1010" y="1061"/>
                  </a:cubicBezTo>
                  <a:cubicBezTo>
                    <a:pt x="1009" y="1063"/>
                    <a:pt x="1009" y="1063"/>
                    <a:pt x="1009" y="1063"/>
                  </a:cubicBezTo>
                  <a:cubicBezTo>
                    <a:pt x="1007" y="1064"/>
                    <a:pt x="1007" y="1064"/>
                    <a:pt x="1007" y="1064"/>
                  </a:cubicBezTo>
                  <a:cubicBezTo>
                    <a:pt x="1007" y="1064"/>
                    <a:pt x="1006" y="1066"/>
                    <a:pt x="1006" y="1066"/>
                  </a:cubicBezTo>
                  <a:cubicBezTo>
                    <a:pt x="1006" y="1067"/>
                    <a:pt x="1005" y="1068"/>
                    <a:pt x="1005" y="1068"/>
                  </a:cubicBezTo>
                  <a:cubicBezTo>
                    <a:pt x="1006" y="1070"/>
                    <a:pt x="1006" y="1070"/>
                    <a:pt x="1006" y="1070"/>
                  </a:cubicBezTo>
                  <a:cubicBezTo>
                    <a:pt x="1006" y="1072"/>
                    <a:pt x="1006" y="1072"/>
                    <a:pt x="1006" y="1072"/>
                  </a:cubicBezTo>
                  <a:cubicBezTo>
                    <a:pt x="1005" y="1077"/>
                    <a:pt x="1005" y="1077"/>
                    <a:pt x="1005" y="1077"/>
                  </a:cubicBezTo>
                  <a:cubicBezTo>
                    <a:pt x="1007" y="1083"/>
                    <a:pt x="1007" y="1083"/>
                    <a:pt x="1007" y="1083"/>
                  </a:cubicBezTo>
                  <a:cubicBezTo>
                    <a:pt x="1009" y="1085"/>
                    <a:pt x="1009" y="1085"/>
                    <a:pt x="1009" y="1085"/>
                  </a:cubicBezTo>
                  <a:cubicBezTo>
                    <a:pt x="1009" y="1087"/>
                    <a:pt x="1009" y="1087"/>
                    <a:pt x="1009" y="1087"/>
                  </a:cubicBezTo>
                  <a:cubicBezTo>
                    <a:pt x="1011" y="1089"/>
                    <a:pt x="1011" y="1089"/>
                    <a:pt x="1011" y="1089"/>
                  </a:cubicBezTo>
                  <a:cubicBezTo>
                    <a:pt x="1010" y="1091"/>
                    <a:pt x="1010" y="1091"/>
                    <a:pt x="1010" y="1091"/>
                  </a:cubicBezTo>
                  <a:cubicBezTo>
                    <a:pt x="1010" y="1094"/>
                    <a:pt x="1010" y="1094"/>
                    <a:pt x="1010" y="1094"/>
                  </a:cubicBezTo>
                  <a:cubicBezTo>
                    <a:pt x="1014" y="1094"/>
                    <a:pt x="1014" y="1094"/>
                    <a:pt x="1014" y="1094"/>
                  </a:cubicBezTo>
                  <a:cubicBezTo>
                    <a:pt x="1014" y="1095"/>
                    <a:pt x="1014" y="1095"/>
                    <a:pt x="1014" y="1095"/>
                  </a:cubicBezTo>
                  <a:cubicBezTo>
                    <a:pt x="1014" y="1100"/>
                    <a:pt x="1014" y="1100"/>
                    <a:pt x="1014" y="1100"/>
                  </a:cubicBezTo>
                  <a:cubicBezTo>
                    <a:pt x="1015" y="1101"/>
                    <a:pt x="1015" y="1101"/>
                    <a:pt x="1015" y="1101"/>
                  </a:cubicBezTo>
                  <a:cubicBezTo>
                    <a:pt x="1015" y="1103"/>
                    <a:pt x="1015" y="1103"/>
                    <a:pt x="1015" y="1103"/>
                  </a:cubicBezTo>
                  <a:cubicBezTo>
                    <a:pt x="1016" y="1104"/>
                    <a:pt x="1016" y="1104"/>
                    <a:pt x="1016" y="1104"/>
                  </a:cubicBezTo>
                  <a:cubicBezTo>
                    <a:pt x="1016" y="1105"/>
                    <a:pt x="1016" y="1105"/>
                    <a:pt x="1016" y="1105"/>
                  </a:cubicBezTo>
                  <a:cubicBezTo>
                    <a:pt x="1013" y="1105"/>
                    <a:pt x="1013" y="1105"/>
                    <a:pt x="1013" y="1105"/>
                  </a:cubicBezTo>
                  <a:cubicBezTo>
                    <a:pt x="1013" y="1107"/>
                    <a:pt x="1013" y="1107"/>
                    <a:pt x="1013" y="1107"/>
                  </a:cubicBezTo>
                  <a:cubicBezTo>
                    <a:pt x="1016" y="1108"/>
                    <a:pt x="1016" y="1108"/>
                    <a:pt x="1016" y="1108"/>
                  </a:cubicBezTo>
                  <a:cubicBezTo>
                    <a:pt x="1016" y="1110"/>
                    <a:pt x="1016" y="1110"/>
                    <a:pt x="1016" y="1110"/>
                  </a:cubicBezTo>
                  <a:cubicBezTo>
                    <a:pt x="1017" y="1112"/>
                    <a:pt x="1017" y="1112"/>
                    <a:pt x="1017" y="1112"/>
                  </a:cubicBezTo>
                  <a:cubicBezTo>
                    <a:pt x="1018" y="1114"/>
                    <a:pt x="1018" y="1114"/>
                    <a:pt x="1018" y="1114"/>
                  </a:cubicBezTo>
                  <a:cubicBezTo>
                    <a:pt x="1015" y="1116"/>
                    <a:pt x="1015" y="1116"/>
                    <a:pt x="1015" y="1116"/>
                  </a:cubicBezTo>
                  <a:cubicBezTo>
                    <a:pt x="1017" y="1117"/>
                    <a:pt x="1017" y="1117"/>
                    <a:pt x="1017" y="1117"/>
                  </a:cubicBezTo>
                  <a:cubicBezTo>
                    <a:pt x="1023" y="1115"/>
                    <a:pt x="1023" y="1115"/>
                    <a:pt x="1023" y="1115"/>
                  </a:cubicBezTo>
                  <a:cubicBezTo>
                    <a:pt x="1026" y="1121"/>
                    <a:pt x="1026" y="1121"/>
                    <a:pt x="1026" y="1121"/>
                  </a:cubicBezTo>
                  <a:cubicBezTo>
                    <a:pt x="1026" y="1121"/>
                    <a:pt x="1026" y="1121"/>
                    <a:pt x="1026" y="1121"/>
                  </a:cubicBezTo>
                  <a:cubicBezTo>
                    <a:pt x="1028" y="1126"/>
                    <a:pt x="1028" y="1126"/>
                    <a:pt x="1028" y="1126"/>
                  </a:cubicBezTo>
                  <a:cubicBezTo>
                    <a:pt x="1032" y="1133"/>
                    <a:pt x="1032" y="1133"/>
                    <a:pt x="1032" y="1133"/>
                  </a:cubicBezTo>
                  <a:cubicBezTo>
                    <a:pt x="1034" y="1135"/>
                    <a:pt x="1034" y="1135"/>
                    <a:pt x="1034" y="1135"/>
                  </a:cubicBezTo>
                  <a:cubicBezTo>
                    <a:pt x="1035" y="1137"/>
                    <a:pt x="1035" y="1137"/>
                    <a:pt x="1035" y="1137"/>
                  </a:cubicBezTo>
                  <a:cubicBezTo>
                    <a:pt x="1033" y="1137"/>
                    <a:pt x="1033" y="1137"/>
                    <a:pt x="1033" y="1137"/>
                  </a:cubicBezTo>
                  <a:cubicBezTo>
                    <a:pt x="1033" y="1138"/>
                    <a:pt x="1033" y="1138"/>
                    <a:pt x="1033" y="1138"/>
                  </a:cubicBezTo>
                  <a:cubicBezTo>
                    <a:pt x="1033" y="1142"/>
                    <a:pt x="1033" y="1142"/>
                    <a:pt x="1033" y="1142"/>
                  </a:cubicBezTo>
                  <a:cubicBezTo>
                    <a:pt x="1031" y="1144"/>
                    <a:pt x="1031" y="1144"/>
                    <a:pt x="1031" y="1144"/>
                  </a:cubicBezTo>
                  <a:cubicBezTo>
                    <a:pt x="1030" y="1146"/>
                    <a:pt x="1030" y="1146"/>
                    <a:pt x="1030" y="1146"/>
                  </a:cubicBezTo>
                  <a:cubicBezTo>
                    <a:pt x="1029" y="1149"/>
                    <a:pt x="1029" y="1149"/>
                    <a:pt x="1029" y="1149"/>
                  </a:cubicBezTo>
                  <a:cubicBezTo>
                    <a:pt x="1025" y="1150"/>
                    <a:pt x="1025" y="1150"/>
                    <a:pt x="1025" y="1150"/>
                  </a:cubicBezTo>
                  <a:cubicBezTo>
                    <a:pt x="1022" y="1150"/>
                    <a:pt x="1022" y="1150"/>
                    <a:pt x="1022" y="1150"/>
                  </a:cubicBezTo>
                  <a:cubicBezTo>
                    <a:pt x="1021" y="1150"/>
                    <a:pt x="1021" y="1150"/>
                    <a:pt x="1021" y="1150"/>
                  </a:cubicBezTo>
                  <a:cubicBezTo>
                    <a:pt x="1019" y="1148"/>
                    <a:pt x="1019" y="1148"/>
                    <a:pt x="1019" y="1148"/>
                  </a:cubicBezTo>
                  <a:cubicBezTo>
                    <a:pt x="1020" y="1150"/>
                    <a:pt x="1020" y="1150"/>
                    <a:pt x="1020" y="1150"/>
                  </a:cubicBezTo>
                  <a:cubicBezTo>
                    <a:pt x="1020" y="1151"/>
                    <a:pt x="1020" y="1151"/>
                    <a:pt x="1020" y="1151"/>
                  </a:cubicBezTo>
                  <a:cubicBezTo>
                    <a:pt x="1022" y="1151"/>
                    <a:pt x="1022" y="1151"/>
                    <a:pt x="1022" y="1151"/>
                  </a:cubicBezTo>
                  <a:cubicBezTo>
                    <a:pt x="1022" y="1152"/>
                    <a:pt x="1022" y="1152"/>
                    <a:pt x="1022" y="1152"/>
                  </a:cubicBezTo>
                  <a:cubicBezTo>
                    <a:pt x="1021" y="1158"/>
                    <a:pt x="1021" y="1158"/>
                    <a:pt x="1021" y="1158"/>
                  </a:cubicBezTo>
                  <a:cubicBezTo>
                    <a:pt x="1025" y="1158"/>
                    <a:pt x="1025" y="1158"/>
                    <a:pt x="1025" y="1158"/>
                  </a:cubicBezTo>
                  <a:cubicBezTo>
                    <a:pt x="1025" y="1160"/>
                    <a:pt x="1025" y="1160"/>
                    <a:pt x="1025" y="1160"/>
                  </a:cubicBezTo>
                  <a:cubicBezTo>
                    <a:pt x="1028" y="1158"/>
                    <a:pt x="1028" y="1158"/>
                    <a:pt x="1028" y="1158"/>
                  </a:cubicBezTo>
                  <a:cubicBezTo>
                    <a:pt x="1029" y="1157"/>
                    <a:pt x="1029" y="1157"/>
                    <a:pt x="1029" y="1157"/>
                  </a:cubicBezTo>
                  <a:cubicBezTo>
                    <a:pt x="1027" y="1161"/>
                    <a:pt x="1027" y="1161"/>
                    <a:pt x="1027" y="1161"/>
                  </a:cubicBezTo>
                  <a:cubicBezTo>
                    <a:pt x="1024" y="1166"/>
                    <a:pt x="1024" y="1166"/>
                    <a:pt x="1024" y="1166"/>
                  </a:cubicBezTo>
                  <a:cubicBezTo>
                    <a:pt x="1023" y="1166"/>
                    <a:pt x="1023" y="1166"/>
                    <a:pt x="1023" y="1166"/>
                  </a:cubicBezTo>
                  <a:cubicBezTo>
                    <a:pt x="1022" y="1165"/>
                    <a:pt x="1022" y="1165"/>
                    <a:pt x="1022" y="1165"/>
                  </a:cubicBezTo>
                  <a:cubicBezTo>
                    <a:pt x="1019" y="1166"/>
                    <a:pt x="1019" y="1166"/>
                    <a:pt x="1019" y="1166"/>
                  </a:cubicBezTo>
                  <a:cubicBezTo>
                    <a:pt x="1014" y="1168"/>
                    <a:pt x="1014" y="1168"/>
                    <a:pt x="1014" y="1168"/>
                  </a:cubicBezTo>
                  <a:cubicBezTo>
                    <a:pt x="1007" y="1173"/>
                    <a:pt x="1007" y="1173"/>
                    <a:pt x="1007" y="1173"/>
                  </a:cubicBezTo>
                  <a:cubicBezTo>
                    <a:pt x="1004" y="1178"/>
                    <a:pt x="1004" y="1178"/>
                    <a:pt x="1004" y="1178"/>
                  </a:cubicBezTo>
                  <a:cubicBezTo>
                    <a:pt x="1002" y="1185"/>
                    <a:pt x="1002" y="1185"/>
                    <a:pt x="1002" y="1185"/>
                  </a:cubicBezTo>
                  <a:cubicBezTo>
                    <a:pt x="1001" y="1187"/>
                    <a:pt x="1001" y="1187"/>
                    <a:pt x="1001" y="1187"/>
                  </a:cubicBezTo>
                  <a:cubicBezTo>
                    <a:pt x="997" y="1188"/>
                    <a:pt x="997" y="1188"/>
                    <a:pt x="997" y="1188"/>
                  </a:cubicBezTo>
                  <a:cubicBezTo>
                    <a:pt x="991" y="1189"/>
                    <a:pt x="991" y="1189"/>
                    <a:pt x="991" y="1189"/>
                  </a:cubicBezTo>
                  <a:cubicBezTo>
                    <a:pt x="986" y="1194"/>
                    <a:pt x="986" y="1194"/>
                    <a:pt x="986" y="1194"/>
                  </a:cubicBezTo>
                  <a:cubicBezTo>
                    <a:pt x="983" y="1200"/>
                    <a:pt x="983" y="1200"/>
                    <a:pt x="983" y="1200"/>
                  </a:cubicBezTo>
                  <a:cubicBezTo>
                    <a:pt x="983" y="1207"/>
                    <a:pt x="983" y="1207"/>
                    <a:pt x="983" y="1207"/>
                  </a:cubicBezTo>
                  <a:cubicBezTo>
                    <a:pt x="981" y="1208"/>
                    <a:pt x="981" y="1208"/>
                    <a:pt x="981" y="1208"/>
                  </a:cubicBezTo>
                  <a:cubicBezTo>
                    <a:pt x="980" y="1210"/>
                    <a:pt x="980" y="1210"/>
                    <a:pt x="980" y="1210"/>
                  </a:cubicBezTo>
                  <a:cubicBezTo>
                    <a:pt x="978" y="1211"/>
                    <a:pt x="978" y="1211"/>
                    <a:pt x="978" y="1211"/>
                  </a:cubicBezTo>
                  <a:cubicBezTo>
                    <a:pt x="976" y="1214"/>
                    <a:pt x="976" y="1214"/>
                    <a:pt x="976" y="1214"/>
                  </a:cubicBezTo>
                  <a:cubicBezTo>
                    <a:pt x="973" y="1217"/>
                    <a:pt x="973" y="1217"/>
                    <a:pt x="973" y="1217"/>
                  </a:cubicBezTo>
                  <a:cubicBezTo>
                    <a:pt x="971" y="1221"/>
                    <a:pt x="971" y="1221"/>
                    <a:pt x="971" y="1221"/>
                  </a:cubicBezTo>
                  <a:cubicBezTo>
                    <a:pt x="969" y="1221"/>
                    <a:pt x="969" y="1221"/>
                    <a:pt x="969" y="1221"/>
                  </a:cubicBezTo>
                  <a:cubicBezTo>
                    <a:pt x="965" y="1225"/>
                    <a:pt x="965" y="1225"/>
                    <a:pt x="965" y="1225"/>
                  </a:cubicBezTo>
                  <a:cubicBezTo>
                    <a:pt x="963" y="1225"/>
                    <a:pt x="963" y="1225"/>
                    <a:pt x="963" y="1225"/>
                  </a:cubicBezTo>
                  <a:cubicBezTo>
                    <a:pt x="964" y="1228"/>
                    <a:pt x="964" y="1228"/>
                    <a:pt x="964" y="1228"/>
                  </a:cubicBezTo>
                  <a:cubicBezTo>
                    <a:pt x="959" y="1234"/>
                    <a:pt x="959" y="1234"/>
                    <a:pt x="959" y="1234"/>
                  </a:cubicBezTo>
                  <a:cubicBezTo>
                    <a:pt x="956" y="1235"/>
                    <a:pt x="956" y="1235"/>
                    <a:pt x="956" y="1235"/>
                  </a:cubicBezTo>
                  <a:cubicBezTo>
                    <a:pt x="955" y="1236"/>
                    <a:pt x="955" y="1236"/>
                    <a:pt x="955" y="1236"/>
                  </a:cubicBezTo>
                  <a:cubicBezTo>
                    <a:pt x="957" y="1235"/>
                    <a:pt x="957" y="1235"/>
                    <a:pt x="957" y="1235"/>
                  </a:cubicBezTo>
                  <a:cubicBezTo>
                    <a:pt x="957" y="1237"/>
                    <a:pt x="957" y="1237"/>
                    <a:pt x="957" y="1237"/>
                  </a:cubicBezTo>
                  <a:cubicBezTo>
                    <a:pt x="954" y="1243"/>
                    <a:pt x="954" y="1243"/>
                    <a:pt x="954" y="1243"/>
                  </a:cubicBezTo>
                  <a:cubicBezTo>
                    <a:pt x="954" y="1246"/>
                    <a:pt x="954" y="1246"/>
                    <a:pt x="954" y="1246"/>
                  </a:cubicBezTo>
                  <a:cubicBezTo>
                    <a:pt x="953" y="1250"/>
                    <a:pt x="953" y="1250"/>
                    <a:pt x="953" y="1250"/>
                  </a:cubicBezTo>
                  <a:cubicBezTo>
                    <a:pt x="951" y="1259"/>
                    <a:pt x="951" y="1259"/>
                    <a:pt x="951" y="1259"/>
                  </a:cubicBezTo>
                  <a:cubicBezTo>
                    <a:pt x="951" y="1266"/>
                    <a:pt x="951" y="1266"/>
                    <a:pt x="951" y="1266"/>
                  </a:cubicBezTo>
                  <a:cubicBezTo>
                    <a:pt x="954" y="1273"/>
                    <a:pt x="954" y="1273"/>
                    <a:pt x="954" y="1273"/>
                  </a:cubicBezTo>
                  <a:cubicBezTo>
                    <a:pt x="957" y="1283"/>
                    <a:pt x="957" y="1283"/>
                    <a:pt x="957" y="1283"/>
                  </a:cubicBezTo>
                  <a:cubicBezTo>
                    <a:pt x="963" y="1292"/>
                    <a:pt x="963" y="1292"/>
                    <a:pt x="963" y="1292"/>
                  </a:cubicBezTo>
                  <a:cubicBezTo>
                    <a:pt x="966" y="1299"/>
                    <a:pt x="966" y="1299"/>
                    <a:pt x="966" y="1299"/>
                  </a:cubicBezTo>
                  <a:cubicBezTo>
                    <a:pt x="971" y="1304"/>
                    <a:pt x="971" y="1304"/>
                    <a:pt x="971" y="1304"/>
                  </a:cubicBezTo>
                  <a:cubicBezTo>
                    <a:pt x="975" y="1308"/>
                    <a:pt x="975" y="1308"/>
                    <a:pt x="975" y="1308"/>
                  </a:cubicBezTo>
                  <a:cubicBezTo>
                    <a:pt x="977" y="1311"/>
                    <a:pt x="977" y="1311"/>
                    <a:pt x="977" y="1311"/>
                  </a:cubicBezTo>
                  <a:cubicBezTo>
                    <a:pt x="976" y="1312"/>
                    <a:pt x="976" y="1312"/>
                    <a:pt x="976" y="1312"/>
                  </a:cubicBezTo>
                  <a:cubicBezTo>
                    <a:pt x="975" y="1313"/>
                    <a:pt x="975" y="1313"/>
                    <a:pt x="975" y="1313"/>
                  </a:cubicBezTo>
                  <a:cubicBezTo>
                    <a:pt x="978" y="1321"/>
                    <a:pt x="978" y="1321"/>
                    <a:pt x="978" y="1321"/>
                  </a:cubicBezTo>
                  <a:cubicBezTo>
                    <a:pt x="981" y="1324"/>
                    <a:pt x="981" y="1324"/>
                    <a:pt x="981" y="1324"/>
                  </a:cubicBezTo>
                  <a:cubicBezTo>
                    <a:pt x="983" y="1329"/>
                    <a:pt x="983" y="1329"/>
                    <a:pt x="983" y="1329"/>
                  </a:cubicBezTo>
                  <a:cubicBezTo>
                    <a:pt x="987" y="1335"/>
                    <a:pt x="987" y="1335"/>
                    <a:pt x="987" y="1335"/>
                  </a:cubicBezTo>
                  <a:cubicBezTo>
                    <a:pt x="991" y="1343"/>
                    <a:pt x="991" y="1343"/>
                    <a:pt x="991" y="1343"/>
                  </a:cubicBezTo>
                  <a:cubicBezTo>
                    <a:pt x="993" y="1351"/>
                    <a:pt x="993" y="1351"/>
                    <a:pt x="993" y="1351"/>
                  </a:cubicBezTo>
                  <a:cubicBezTo>
                    <a:pt x="993" y="1363"/>
                    <a:pt x="993" y="1363"/>
                    <a:pt x="993" y="1363"/>
                  </a:cubicBezTo>
                  <a:cubicBezTo>
                    <a:pt x="994" y="1364"/>
                    <a:pt x="994" y="1364"/>
                    <a:pt x="994" y="1364"/>
                  </a:cubicBezTo>
                  <a:cubicBezTo>
                    <a:pt x="993" y="1368"/>
                    <a:pt x="993" y="1368"/>
                    <a:pt x="993" y="1368"/>
                  </a:cubicBezTo>
                  <a:cubicBezTo>
                    <a:pt x="991" y="1369"/>
                    <a:pt x="991" y="1369"/>
                    <a:pt x="991" y="1369"/>
                  </a:cubicBezTo>
                  <a:cubicBezTo>
                    <a:pt x="991" y="1371"/>
                    <a:pt x="991" y="1371"/>
                    <a:pt x="991" y="1371"/>
                  </a:cubicBezTo>
                  <a:cubicBezTo>
                    <a:pt x="991" y="1373"/>
                    <a:pt x="991" y="1373"/>
                    <a:pt x="991" y="1373"/>
                  </a:cubicBezTo>
                  <a:cubicBezTo>
                    <a:pt x="991" y="1375"/>
                    <a:pt x="991" y="1375"/>
                    <a:pt x="991" y="1375"/>
                  </a:cubicBezTo>
                  <a:cubicBezTo>
                    <a:pt x="992" y="1377"/>
                    <a:pt x="992" y="1377"/>
                    <a:pt x="992" y="1377"/>
                  </a:cubicBezTo>
                  <a:cubicBezTo>
                    <a:pt x="989" y="1381"/>
                    <a:pt x="989" y="1381"/>
                    <a:pt x="989" y="1381"/>
                  </a:cubicBezTo>
                  <a:cubicBezTo>
                    <a:pt x="986" y="1382"/>
                    <a:pt x="986" y="1382"/>
                    <a:pt x="986" y="1382"/>
                  </a:cubicBezTo>
                  <a:cubicBezTo>
                    <a:pt x="982" y="1382"/>
                    <a:pt x="982" y="1382"/>
                    <a:pt x="982" y="1382"/>
                  </a:cubicBezTo>
                  <a:cubicBezTo>
                    <a:pt x="980" y="1384"/>
                    <a:pt x="980" y="1384"/>
                    <a:pt x="980" y="1384"/>
                  </a:cubicBezTo>
                  <a:cubicBezTo>
                    <a:pt x="978" y="1385"/>
                    <a:pt x="978" y="1385"/>
                    <a:pt x="978" y="1385"/>
                  </a:cubicBezTo>
                  <a:cubicBezTo>
                    <a:pt x="977" y="1384"/>
                    <a:pt x="977" y="1384"/>
                    <a:pt x="977" y="1384"/>
                  </a:cubicBezTo>
                  <a:cubicBezTo>
                    <a:pt x="976" y="1383"/>
                    <a:pt x="976" y="1383"/>
                    <a:pt x="976" y="1383"/>
                  </a:cubicBezTo>
                  <a:cubicBezTo>
                    <a:pt x="975" y="1380"/>
                    <a:pt x="975" y="1380"/>
                    <a:pt x="975" y="1380"/>
                  </a:cubicBezTo>
                  <a:cubicBezTo>
                    <a:pt x="974" y="1377"/>
                    <a:pt x="974" y="1377"/>
                    <a:pt x="974" y="1377"/>
                  </a:cubicBezTo>
                  <a:cubicBezTo>
                    <a:pt x="971" y="1372"/>
                    <a:pt x="971" y="1372"/>
                    <a:pt x="971" y="1372"/>
                  </a:cubicBezTo>
                  <a:cubicBezTo>
                    <a:pt x="967" y="1370"/>
                    <a:pt x="967" y="1370"/>
                    <a:pt x="967" y="1370"/>
                  </a:cubicBezTo>
                  <a:cubicBezTo>
                    <a:pt x="964" y="1369"/>
                    <a:pt x="964" y="1369"/>
                    <a:pt x="964" y="1369"/>
                  </a:cubicBezTo>
                  <a:cubicBezTo>
                    <a:pt x="963" y="1370"/>
                    <a:pt x="963" y="1370"/>
                    <a:pt x="963" y="1370"/>
                  </a:cubicBezTo>
                  <a:cubicBezTo>
                    <a:pt x="960" y="1366"/>
                    <a:pt x="960" y="1366"/>
                    <a:pt x="960" y="1366"/>
                  </a:cubicBezTo>
                  <a:cubicBezTo>
                    <a:pt x="959" y="1363"/>
                    <a:pt x="959" y="1363"/>
                    <a:pt x="959" y="1363"/>
                  </a:cubicBezTo>
                  <a:cubicBezTo>
                    <a:pt x="956" y="1359"/>
                    <a:pt x="956" y="1359"/>
                    <a:pt x="956" y="1359"/>
                  </a:cubicBezTo>
                  <a:cubicBezTo>
                    <a:pt x="955" y="1357"/>
                    <a:pt x="955" y="1357"/>
                    <a:pt x="955" y="1357"/>
                  </a:cubicBezTo>
                  <a:cubicBezTo>
                    <a:pt x="953" y="1360"/>
                    <a:pt x="953" y="1360"/>
                    <a:pt x="953" y="1360"/>
                  </a:cubicBezTo>
                  <a:cubicBezTo>
                    <a:pt x="951" y="1359"/>
                    <a:pt x="951" y="1359"/>
                    <a:pt x="951" y="1359"/>
                  </a:cubicBezTo>
                  <a:cubicBezTo>
                    <a:pt x="949" y="1354"/>
                    <a:pt x="949" y="1354"/>
                    <a:pt x="949" y="1354"/>
                  </a:cubicBezTo>
                  <a:cubicBezTo>
                    <a:pt x="946" y="1350"/>
                    <a:pt x="946" y="1350"/>
                    <a:pt x="946" y="1350"/>
                  </a:cubicBezTo>
                  <a:cubicBezTo>
                    <a:pt x="943" y="1345"/>
                    <a:pt x="943" y="1345"/>
                    <a:pt x="943" y="1345"/>
                  </a:cubicBezTo>
                  <a:cubicBezTo>
                    <a:pt x="941" y="1342"/>
                    <a:pt x="941" y="1342"/>
                    <a:pt x="941" y="1342"/>
                  </a:cubicBezTo>
                  <a:cubicBezTo>
                    <a:pt x="937" y="1338"/>
                    <a:pt x="937" y="1338"/>
                    <a:pt x="937" y="1338"/>
                  </a:cubicBezTo>
                  <a:cubicBezTo>
                    <a:pt x="939" y="1336"/>
                    <a:pt x="939" y="1336"/>
                    <a:pt x="939" y="1336"/>
                  </a:cubicBezTo>
                  <a:cubicBezTo>
                    <a:pt x="943" y="1330"/>
                    <a:pt x="943" y="1330"/>
                    <a:pt x="943" y="1330"/>
                  </a:cubicBezTo>
                  <a:cubicBezTo>
                    <a:pt x="942" y="1329"/>
                    <a:pt x="942" y="1329"/>
                    <a:pt x="942" y="1329"/>
                  </a:cubicBezTo>
                  <a:cubicBezTo>
                    <a:pt x="938" y="1328"/>
                    <a:pt x="938" y="1328"/>
                    <a:pt x="938" y="1328"/>
                  </a:cubicBezTo>
                  <a:cubicBezTo>
                    <a:pt x="936" y="1328"/>
                    <a:pt x="936" y="1328"/>
                    <a:pt x="936" y="1328"/>
                  </a:cubicBezTo>
                  <a:cubicBezTo>
                    <a:pt x="937" y="1329"/>
                    <a:pt x="937" y="1329"/>
                    <a:pt x="937" y="1329"/>
                  </a:cubicBezTo>
                  <a:cubicBezTo>
                    <a:pt x="939" y="1330"/>
                    <a:pt x="939" y="1330"/>
                    <a:pt x="939" y="1330"/>
                  </a:cubicBezTo>
                  <a:cubicBezTo>
                    <a:pt x="938" y="1334"/>
                    <a:pt x="938" y="1334"/>
                    <a:pt x="938" y="1334"/>
                  </a:cubicBezTo>
                  <a:cubicBezTo>
                    <a:pt x="937" y="1335"/>
                    <a:pt x="937" y="1335"/>
                    <a:pt x="937" y="1335"/>
                  </a:cubicBezTo>
                  <a:cubicBezTo>
                    <a:pt x="935" y="1331"/>
                    <a:pt x="935" y="1331"/>
                    <a:pt x="935" y="1331"/>
                  </a:cubicBezTo>
                  <a:cubicBezTo>
                    <a:pt x="934" y="1326"/>
                    <a:pt x="934" y="1326"/>
                    <a:pt x="934" y="1326"/>
                  </a:cubicBezTo>
                  <a:cubicBezTo>
                    <a:pt x="934" y="1323"/>
                    <a:pt x="934" y="1323"/>
                    <a:pt x="934" y="1323"/>
                  </a:cubicBezTo>
                  <a:cubicBezTo>
                    <a:pt x="935" y="1319"/>
                    <a:pt x="935" y="1319"/>
                    <a:pt x="935" y="1319"/>
                  </a:cubicBezTo>
                  <a:cubicBezTo>
                    <a:pt x="935" y="1309"/>
                    <a:pt x="935" y="1309"/>
                    <a:pt x="935" y="1309"/>
                  </a:cubicBezTo>
                  <a:cubicBezTo>
                    <a:pt x="932" y="1305"/>
                    <a:pt x="932" y="1305"/>
                    <a:pt x="932" y="1305"/>
                  </a:cubicBezTo>
                  <a:cubicBezTo>
                    <a:pt x="931" y="1302"/>
                    <a:pt x="931" y="1302"/>
                    <a:pt x="931" y="1302"/>
                  </a:cubicBezTo>
                  <a:cubicBezTo>
                    <a:pt x="925" y="1301"/>
                    <a:pt x="925" y="1301"/>
                    <a:pt x="925" y="1301"/>
                  </a:cubicBezTo>
                  <a:cubicBezTo>
                    <a:pt x="924" y="1300"/>
                    <a:pt x="924" y="1300"/>
                    <a:pt x="924" y="1300"/>
                  </a:cubicBezTo>
                  <a:cubicBezTo>
                    <a:pt x="922" y="1298"/>
                    <a:pt x="922" y="1298"/>
                    <a:pt x="922" y="1298"/>
                  </a:cubicBezTo>
                  <a:cubicBezTo>
                    <a:pt x="919" y="1296"/>
                    <a:pt x="919" y="1296"/>
                    <a:pt x="919" y="1296"/>
                  </a:cubicBezTo>
                  <a:cubicBezTo>
                    <a:pt x="917" y="1293"/>
                    <a:pt x="917" y="1293"/>
                    <a:pt x="917" y="1293"/>
                  </a:cubicBezTo>
                  <a:cubicBezTo>
                    <a:pt x="915" y="1292"/>
                    <a:pt x="915" y="1292"/>
                    <a:pt x="915" y="1292"/>
                  </a:cubicBezTo>
                  <a:cubicBezTo>
                    <a:pt x="912" y="1288"/>
                    <a:pt x="912" y="1288"/>
                    <a:pt x="912" y="1288"/>
                  </a:cubicBezTo>
                  <a:cubicBezTo>
                    <a:pt x="908" y="1287"/>
                    <a:pt x="908" y="1287"/>
                    <a:pt x="908" y="1287"/>
                  </a:cubicBezTo>
                  <a:cubicBezTo>
                    <a:pt x="905" y="1285"/>
                    <a:pt x="905" y="1285"/>
                    <a:pt x="905" y="1285"/>
                  </a:cubicBezTo>
                  <a:cubicBezTo>
                    <a:pt x="903" y="1285"/>
                    <a:pt x="903" y="1285"/>
                    <a:pt x="903" y="1285"/>
                  </a:cubicBezTo>
                  <a:cubicBezTo>
                    <a:pt x="899" y="1286"/>
                    <a:pt x="899" y="1286"/>
                    <a:pt x="899" y="1286"/>
                  </a:cubicBezTo>
                  <a:cubicBezTo>
                    <a:pt x="898" y="1288"/>
                    <a:pt x="898" y="1288"/>
                    <a:pt x="898" y="1288"/>
                  </a:cubicBezTo>
                  <a:cubicBezTo>
                    <a:pt x="899" y="1289"/>
                    <a:pt x="899" y="1289"/>
                    <a:pt x="899" y="1289"/>
                  </a:cubicBezTo>
                  <a:cubicBezTo>
                    <a:pt x="899" y="1290"/>
                    <a:pt x="899" y="1290"/>
                    <a:pt x="899" y="1290"/>
                  </a:cubicBezTo>
                  <a:cubicBezTo>
                    <a:pt x="896" y="1290"/>
                    <a:pt x="896" y="1290"/>
                    <a:pt x="896" y="1290"/>
                  </a:cubicBezTo>
                  <a:cubicBezTo>
                    <a:pt x="892" y="1293"/>
                    <a:pt x="892" y="1293"/>
                    <a:pt x="892" y="1293"/>
                  </a:cubicBezTo>
                  <a:cubicBezTo>
                    <a:pt x="888" y="1295"/>
                    <a:pt x="888" y="1295"/>
                    <a:pt x="888" y="1295"/>
                  </a:cubicBezTo>
                  <a:cubicBezTo>
                    <a:pt x="884" y="1295"/>
                    <a:pt x="884" y="1295"/>
                    <a:pt x="884" y="1295"/>
                  </a:cubicBezTo>
                  <a:cubicBezTo>
                    <a:pt x="881" y="1297"/>
                    <a:pt x="881" y="1297"/>
                    <a:pt x="881" y="1297"/>
                  </a:cubicBezTo>
                  <a:cubicBezTo>
                    <a:pt x="881" y="1294"/>
                    <a:pt x="881" y="1294"/>
                    <a:pt x="881" y="1294"/>
                  </a:cubicBezTo>
                  <a:cubicBezTo>
                    <a:pt x="879" y="1292"/>
                    <a:pt x="879" y="1292"/>
                    <a:pt x="879" y="1292"/>
                  </a:cubicBezTo>
                  <a:cubicBezTo>
                    <a:pt x="876" y="1291"/>
                    <a:pt x="876" y="1291"/>
                    <a:pt x="876" y="1291"/>
                  </a:cubicBezTo>
                  <a:cubicBezTo>
                    <a:pt x="875" y="1289"/>
                    <a:pt x="875" y="1289"/>
                    <a:pt x="875" y="1289"/>
                  </a:cubicBezTo>
                  <a:cubicBezTo>
                    <a:pt x="867" y="1286"/>
                    <a:pt x="867" y="1286"/>
                    <a:pt x="867" y="1286"/>
                  </a:cubicBezTo>
                  <a:cubicBezTo>
                    <a:pt x="859" y="1284"/>
                    <a:pt x="859" y="1284"/>
                    <a:pt x="859" y="1284"/>
                  </a:cubicBezTo>
                  <a:cubicBezTo>
                    <a:pt x="855" y="1284"/>
                    <a:pt x="855" y="1284"/>
                    <a:pt x="855" y="1284"/>
                  </a:cubicBezTo>
                  <a:cubicBezTo>
                    <a:pt x="849" y="1285"/>
                    <a:pt x="849" y="1285"/>
                    <a:pt x="849" y="1285"/>
                  </a:cubicBezTo>
                  <a:cubicBezTo>
                    <a:pt x="843" y="1287"/>
                    <a:pt x="843" y="1287"/>
                    <a:pt x="843" y="1287"/>
                  </a:cubicBezTo>
                  <a:cubicBezTo>
                    <a:pt x="840" y="1288"/>
                    <a:pt x="840" y="1288"/>
                    <a:pt x="840" y="1288"/>
                  </a:cubicBezTo>
                  <a:cubicBezTo>
                    <a:pt x="834" y="1290"/>
                    <a:pt x="834" y="1290"/>
                    <a:pt x="834" y="1290"/>
                  </a:cubicBezTo>
                  <a:cubicBezTo>
                    <a:pt x="832" y="1290"/>
                    <a:pt x="832" y="1290"/>
                    <a:pt x="832" y="1290"/>
                  </a:cubicBezTo>
                  <a:cubicBezTo>
                    <a:pt x="834" y="1288"/>
                    <a:pt x="834" y="1288"/>
                    <a:pt x="834" y="1288"/>
                  </a:cubicBezTo>
                  <a:cubicBezTo>
                    <a:pt x="834" y="1287"/>
                    <a:pt x="834" y="1287"/>
                    <a:pt x="834" y="1287"/>
                  </a:cubicBezTo>
                  <a:cubicBezTo>
                    <a:pt x="831" y="1281"/>
                    <a:pt x="831" y="1281"/>
                    <a:pt x="831" y="1281"/>
                  </a:cubicBezTo>
                  <a:cubicBezTo>
                    <a:pt x="829" y="1280"/>
                    <a:pt x="829" y="1280"/>
                    <a:pt x="829" y="1280"/>
                  </a:cubicBezTo>
                  <a:cubicBezTo>
                    <a:pt x="828" y="1285"/>
                    <a:pt x="828" y="1285"/>
                    <a:pt x="828" y="1285"/>
                  </a:cubicBezTo>
                  <a:cubicBezTo>
                    <a:pt x="826" y="1287"/>
                    <a:pt x="826" y="1287"/>
                    <a:pt x="826" y="1287"/>
                  </a:cubicBezTo>
                  <a:cubicBezTo>
                    <a:pt x="826" y="1287"/>
                    <a:pt x="826" y="1287"/>
                    <a:pt x="826" y="1287"/>
                  </a:cubicBezTo>
                  <a:cubicBezTo>
                    <a:pt x="823" y="1287"/>
                    <a:pt x="823" y="1287"/>
                    <a:pt x="823" y="1287"/>
                  </a:cubicBezTo>
                  <a:cubicBezTo>
                    <a:pt x="822" y="1273"/>
                    <a:pt x="822" y="1273"/>
                    <a:pt x="822" y="1273"/>
                  </a:cubicBezTo>
                  <a:cubicBezTo>
                    <a:pt x="823" y="1287"/>
                    <a:pt x="823" y="1287"/>
                    <a:pt x="823" y="1287"/>
                  </a:cubicBezTo>
                  <a:cubicBezTo>
                    <a:pt x="818" y="1287"/>
                    <a:pt x="818" y="1287"/>
                    <a:pt x="818" y="1287"/>
                  </a:cubicBezTo>
                  <a:cubicBezTo>
                    <a:pt x="816" y="1287"/>
                    <a:pt x="816" y="1287"/>
                    <a:pt x="816" y="1287"/>
                  </a:cubicBezTo>
                  <a:cubicBezTo>
                    <a:pt x="814" y="1286"/>
                    <a:pt x="814" y="1286"/>
                    <a:pt x="814" y="1286"/>
                  </a:cubicBezTo>
                  <a:cubicBezTo>
                    <a:pt x="807" y="1288"/>
                    <a:pt x="807" y="1288"/>
                    <a:pt x="807" y="1288"/>
                  </a:cubicBezTo>
                  <a:cubicBezTo>
                    <a:pt x="806" y="1287"/>
                    <a:pt x="806" y="1287"/>
                    <a:pt x="806" y="1287"/>
                  </a:cubicBezTo>
                  <a:cubicBezTo>
                    <a:pt x="803" y="1292"/>
                    <a:pt x="803" y="1292"/>
                    <a:pt x="803" y="1292"/>
                  </a:cubicBezTo>
                  <a:cubicBezTo>
                    <a:pt x="802" y="1292"/>
                    <a:pt x="802" y="1292"/>
                    <a:pt x="802" y="1292"/>
                  </a:cubicBezTo>
                  <a:cubicBezTo>
                    <a:pt x="800" y="1296"/>
                    <a:pt x="800" y="1296"/>
                    <a:pt x="800" y="1296"/>
                  </a:cubicBezTo>
                  <a:cubicBezTo>
                    <a:pt x="798" y="1298"/>
                    <a:pt x="798" y="1298"/>
                    <a:pt x="798" y="1298"/>
                  </a:cubicBezTo>
                  <a:cubicBezTo>
                    <a:pt x="799" y="1299"/>
                    <a:pt x="799" y="1299"/>
                    <a:pt x="799" y="1299"/>
                  </a:cubicBezTo>
                  <a:cubicBezTo>
                    <a:pt x="802" y="1300"/>
                    <a:pt x="802" y="1300"/>
                    <a:pt x="802" y="1300"/>
                  </a:cubicBezTo>
                  <a:cubicBezTo>
                    <a:pt x="803" y="1298"/>
                    <a:pt x="803" y="1298"/>
                    <a:pt x="803" y="1298"/>
                  </a:cubicBezTo>
                  <a:cubicBezTo>
                    <a:pt x="805" y="1295"/>
                    <a:pt x="805" y="1295"/>
                    <a:pt x="805" y="1295"/>
                  </a:cubicBezTo>
                  <a:cubicBezTo>
                    <a:pt x="806" y="1295"/>
                    <a:pt x="806" y="1295"/>
                    <a:pt x="806" y="1295"/>
                  </a:cubicBezTo>
                  <a:cubicBezTo>
                    <a:pt x="807" y="1298"/>
                    <a:pt x="807" y="1298"/>
                    <a:pt x="807" y="1298"/>
                  </a:cubicBezTo>
                  <a:cubicBezTo>
                    <a:pt x="808" y="1300"/>
                    <a:pt x="808" y="1300"/>
                    <a:pt x="808" y="1300"/>
                  </a:cubicBezTo>
                  <a:cubicBezTo>
                    <a:pt x="806" y="1303"/>
                    <a:pt x="806" y="1303"/>
                    <a:pt x="806" y="1303"/>
                  </a:cubicBezTo>
                  <a:cubicBezTo>
                    <a:pt x="803" y="1303"/>
                    <a:pt x="803" y="1303"/>
                    <a:pt x="803" y="1303"/>
                  </a:cubicBezTo>
                  <a:cubicBezTo>
                    <a:pt x="803" y="1304"/>
                    <a:pt x="803" y="1304"/>
                    <a:pt x="803" y="1304"/>
                  </a:cubicBezTo>
                  <a:cubicBezTo>
                    <a:pt x="805" y="1304"/>
                    <a:pt x="805" y="1304"/>
                    <a:pt x="805" y="1304"/>
                  </a:cubicBezTo>
                  <a:cubicBezTo>
                    <a:pt x="804" y="1305"/>
                    <a:pt x="804" y="1305"/>
                    <a:pt x="804" y="1305"/>
                  </a:cubicBezTo>
                  <a:cubicBezTo>
                    <a:pt x="802" y="1305"/>
                    <a:pt x="802" y="1305"/>
                    <a:pt x="802" y="1305"/>
                  </a:cubicBezTo>
                  <a:cubicBezTo>
                    <a:pt x="801" y="1308"/>
                    <a:pt x="801" y="1308"/>
                    <a:pt x="801" y="1308"/>
                  </a:cubicBezTo>
                  <a:cubicBezTo>
                    <a:pt x="804" y="1310"/>
                    <a:pt x="804" y="1310"/>
                    <a:pt x="804" y="1310"/>
                  </a:cubicBezTo>
                  <a:cubicBezTo>
                    <a:pt x="810" y="1311"/>
                    <a:pt x="810" y="1311"/>
                    <a:pt x="810" y="1311"/>
                  </a:cubicBezTo>
                  <a:cubicBezTo>
                    <a:pt x="814" y="1313"/>
                    <a:pt x="814" y="1313"/>
                    <a:pt x="814" y="1313"/>
                  </a:cubicBezTo>
                  <a:cubicBezTo>
                    <a:pt x="815" y="1313"/>
                    <a:pt x="815" y="1313"/>
                    <a:pt x="815" y="1313"/>
                  </a:cubicBezTo>
                  <a:cubicBezTo>
                    <a:pt x="815" y="1315"/>
                    <a:pt x="815" y="1315"/>
                    <a:pt x="815" y="1315"/>
                  </a:cubicBezTo>
                  <a:cubicBezTo>
                    <a:pt x="813" y="1318"/>
                    <a:pt x="813" y="1318"/>
                    <a:pt x="813" y="1318"/>
                  </a:cubicBezTo>
                  <a:cubicBezTo>
                    <a:pt x="811" y="1317"/>
                    <a:pt x="811" y="1317"/>
                    <a:pt x="811" y="1317"/>
                  </a:cubicBezTo>
                  <a:cubicBezTo>
                    <a:pt x="808" y="1317"/>
                    <a:pt x="808" y="1317"/>
                    <a:pt x="808" y="1317"/>
                  </a:cubicBezTo>
                  <a:cubicBezTo>
                    <a:pt x="808" y="1315"/>
                    <a:pt x="808" y="1315"/>
                    <a:pt x="808" y="1315"/>
                  </a:cubicBezTo>
                  <a:cubicBezTo>
                    <a:pt x="803" y="1314"/>
                    <a:pt x="803" y="1314"/>
                    <a:pt x="803" y="1314"/>
                  </a:cubicBezTo>
                  <a:cubicBezTo>
                    <a:pt x="803" y="1314"/>
                    <a:pt x="800" y="1313"/>
                    <a:pt x="799" y="1313"/>
                  </a:cubicBezTo>
                  <a:cubicBezTo>
                    <a:pt x="798" y="1313"/>
                    <a:pt x="799" y="1310"/>
                    <a:pt x="799" y="1310"/>
                  </a:cubicBezTo>
                  <a:cubicBezTo>
                    <a:pt x="798" y="1309"/>
                    <a:pt x="798" y="1309"/>
                    <a:pt x="798" y="1309"/>
                  </a:cubicBezTo>
                  <a:cubicBezTo>
                    <a:pt x="797" y="1310"/>
                    <a:pt x="797" y="1310"/>
                    <a:pt x="797" y="1310"/>
                  </a:cubicBezTo>
                  <a:cubicBezTo>
                    <a:pt x="795" y="1311"/>
                    <a:pt x="795" y="1311"/>
                    <a:pt x="795" y="1311"/>
                  </a:cubicBezTo>
                  <a:cubicBezTo>
                    <a:pt x="795" y="1312"/>
                    <a:pt x="795" y="1312"/>
                    <a:pt x="795" y="1312"/>
                  </a:cubicBezTo>
                  <a:cubicBezTo>
                    <a:pt x="794" y="1314"/>
                    <a:pt x="794" y="1314"/>
                    <a:pt x="794" y="1314"/>
                  </a:cubicBezTo>
                  <a:cubicBezTo>
                    <a:pt x="796" y="1314"/>
                    <a:pt x="796" y="1314"/>
                    <a:pt x="796" y="1314"/>
                  </a:cubicBezTo>
                  <a:cubicBezTo>
                    <a:pt x="795" y="1315"/>
                    <a:pt x="795" y="1315"/>
                    <a:pt x="795" y="1315"/>
                  </a:cubicBezTo>
                  <a:cubicBezTo>
                    <a:pt x="793" y="1318"/>
                    <a:pt x="793" y="1318"/>
                    <a:pt x="793" y="1318"/>
                  </a:cubicBezTo>
                  <a:cubicBezTo>
                    <a:pt x="790" y="1319"/>
                    <a:pt x="790" y="1319"/>
                    <a:pt x="790" y="1319"/>
                  </a:cubicBezTo>
                  <a:cubicBezTo>
                    <a:pt x="789" y="1319"/>
                    <a:pt x="789" y="1319"/>
                    <a:pt x="789" y="1319"/>
                  </a:cubicBezTo>
                  <a:cubicBezTo>
                    <a:pt x="791" y="1318"/>
                    <a:pt x="791" y="1318"/>
                    <a:pt x="791" y="1318"/>
                  </a:cubicBezTo>
                  <a:cubicBezTo>
                    <a:pt x="791" y="1315"/>
                    <a:pt x="791" y="1315"/>
                    <a:pt x="791" y="1315"/>
                  </a:cubicBezTo>
                  <a:cubicBezTo>
                    <a:pt x="789" y="1314"/>
                    <a:pt x="789" y="1314"/>
                    <a:pt x="789" y="1314"/>
                  </a:cubicBezTo>
                  <a:cubicBezTo>
                    <a:pt x="788" y="1315"/>
                    <a:pt x="788" y="1315"/>
                    <a:pt x="788" y="1315"/>
                  </a:cubicBezTo>
                  <a:cubicBezTo>
                    <a:pt x="785" y="1316"/>
                    <a:pt x="785" y="1316"/>
                    <a:pt x="785" y="1316"/>
                  </a:cubicBezTo>
                  <a:cubicBezTo>
                    <a:pt x="784" y="1319"/>
                    <a:pt x="784" y="1319"/>
                    <a:pt x="784" y="1319"/>
                  </a:cubicBezTo>
                  <a:cubicBezTo>
                    <a:pt x="780" y="1320"/>
                    <a:pt x="780" y="1320"/>
                    <a:pt x="780" y="1320"/>
                  </a:cubicBezTo>
                  <a:cubicBezTo>
                    <a:pt x="772" y="1316"/>
                    <a:pt x="772" y="1316"/>
                    <a:pt x="772" y="1316"/>
                  </a:cubicBezTo>
                  <a:cubicBezTo>
                    <a:pt x="770" y="1315"/>
                    <a:pt x="770" y="1315"/>
                    <a:pt x="770" y="1315"/>
                  </a:cubicBezTo>
                  <a:cubicBezTo>
                    <a:pt x="772" y="1314"/>
                    <a:pt x="772" y="1314"/>
                    <a:pt x="772" y="1314"/>
                  </a:cubicBezTo>
                  <a:cubicBezTo>
                    <a:pt x="772" y="1312"/>
                    <a:pt x="772" y="1312"/>
                    <a:pt x="772" y="1312"/>
                  </a:cubicBezTo>
                  <a:cubicBezTo>
                    <a:pt x="771" y="1310"/>
                    <a:pt x="771" y="1310"/>
                    <a:pt x="771" y="1310"/>
                  </a:cubicBezTo>
                  <a:cubicBezTo>
                    <a:pt x="766" y="1310"/>
                    <a:pt x="766" y="1310"/>
                    <a:pt x="766" y="1310"/>
                  </a:cubicBezTo>
                  <a:cubicBezTo>
                    <a:pt x="766" y="1308"/>
                    <a:pt x="766" y="1308"/>
                    <a:pt x="766" y="1308"/>
                  </a:cubicBezTo>
                  <a:cubicBezTo>
                    <a:pt x="764" y="1305"/>
                    <a:pt x="764" y="1305"/>
                    <a:pt x="764" y="1305"/>
                  </a:cubicBezTo>
                  <a:cubicBezTo>
                    <a:pt x="761" y="1305"/>
                    <a:pt x="761" y="1305"/>
                    <a:pt x="761" y="1305"/>
                  </a:cubicBezTo>
                  <a:cubicBezTo>
                    <a:pt x="759" y="1306"/>
                    <a:pt x="759" y="1306"/>
                    <a:pt x="759" y="1306"/>
                  </a:cubicBezTo>
                  <a:cubicBezTo>
                    <a:pt x="758" y="1304"/>
                    <a:pt x="758" y="1304"/>
                    <a:pt x="758" y="1304"/>
                  </a:cubicBezTo>
                  <a:cubicBezTo>
                    <a:pt x="758" y="1304"/>
                    <a:pt x="755" y="1305"/>
                    <a:pt x="755" y="1305"/>
                  </a:cubicBezTo>
                  <a:cubicBezTo>
                    <a:pt x="754" y="1305"/>
                    <a:pt x="754" y="1307"/>
                    <a:pt x="754" y="1307"/>
                  </a:cubicBezTo>
                  <a:cubicBezTo>
                    <a:pt x="757" y="1308"/>
                    <a:pt x="757" y="1308"/>
                    <a:pt x="757" y="1308"/>
                  </a:cubicBezTo>
                  <a:cubicBezTo>
                    <a:pt x="759" y="1308"/>
                    <a:pt x="759" y="1308"/>
                    <a:pt x="759" y="1308"/>
                  </a:cubicBezTo>
                  <a:cubicBezTo>
                    <a:pt x="762" y="1309"/>
                    <a:pt x="762" y="1309"/>
                    <a:pt x="762" y="1309"/>
                  </a:cubicBezTo>
                  <a:cubicBezTo>
                    <a:pt x="762" y="1311"/>
                    <a:pt x="762" y="1311"/>
                    <a:pt x="762" y="1311"/>
                  </a:cubicBezTo>
                  <a:cubicBezTo>
                    <a:pt x="758" y="1310"/>
                    <a:pt x="758" y="1310"/>
                    <a:pt x="758" y="1310"/>
                  </a:cubicBezTo>
                  <a:cubicBezTo>
                    <a:pt x="755" y="1309"/>
                    <a:pt x="755" y="1309"/>
                    <a:pt x="755" y="1309"/>
                  </a:cubicBezTo>
                  <a:cubicBezTo>
                    <a:pt x="751" y="1310"/>
                    <a:pt x="751" y="1310"/>
                    <a:pt x="751" y="1310"/>
                  </a:cubicBezTo>
                  <a:cubicBezTo>
                    <a:pt x="745" y="1309"/>
                    <a:pt x="745" y="1309"/>
                    <a:pt x="745" y="1309"/>
                  </a:cubicBezTo>
                  <a:cubicBezTo>
                    <a:pt x="735" y="1306"/>
                    <a:pt x="735" y="1306"/>
                    <a:pt x="735" y="1306"/>
                  </a:cubicBezTo>
                  <a:cubicBezTo>
                    <a:pt x="722" y="1306"/>
                    <a:pt x="722" y="1306"/>
                    <a:pt x="722" y="1306"/>
                  </a:cubicBezTo>
                  <a:cubicBezTo>
                    <a:pt x="718" y="1307"/>
                    <a:pt x="718" y="1307"/>
                    <a:pt x="718" y="1307"/>
                  </a:cubicBezTo>
                  <a:cubicBezTo>
                    <a:pt x="712" y="1309"/>
                    <a:pt x="712" y="1309"/>
                    <a:pt x="712" y="1309"/>
                  </a:cubicBezTo>
                  <a:cubicBezTo>
                    <a:pt x="702" y="1313"/>
                    <a:pt x="702" y="1313"/>
                    <a:pt x="702" y="1313"/>
                  </a:cubicBezTo>
                  <a:cubicBezTo>
                    <a:pt x="701" y="1315"/>
                    <a:pt x="701" y="1315"/>
                    <a:pt x="701" y="1315"/>
                  </a:cubicBezTo>
                  <a:cubicBezTo>
                    <a:pt x="699" y="1317"/>
                    <a:pt x="699" y="1317"/>
                    <a:pt x="699" y="1317"/>
                  </a:cubicBezTo>
                  <a:cubicBezTo>
                    <a:pt x="697" y="1319"/>
                    <a:pt x="697" y="1319"/>
                    <a:pt x="697" y="1319"/>
                  </a:cubicBezTo>
                  <a:cubicBezTo>
                    <a:pt x="695" y="1319"/>
                    <a:pt x="695" y="1319"/>
                    <a:pt x="695" y="1319"/>
                  </a:cubicBezTo>
                  <a:cubicBezTo>
                    <a:pt x="690" y="1325"/>
                    <a:pt x="690" y="1325"/>
                    <a:pt x="690" y="1325"/>
                  </a:cubicBezTo>
                  <a:cubicBezTo>
                    <a:pt x="687" y="1327"/>
                    <a:pt x="687" y="1327"/>
                    <a:pt x="687" y="1327"/>
                  </a:cubicBezTo>
                  <a:cubicBezTo>
                    <a:pt x="682" y="1330"/>
                    <a:pt x="682" y="1330"/>
                    <a:pt x="682" y="1330"/>
                  </a:cubicBezTo>
                  <a:cubicBezTo>
                    <a:pt x="676" y="1332"/>
                    <a:pt x="676" y="1332"/>
                    <a:pt x="676" y="1332"/>
                  </a:cubicBezTo>
                  <a:cubicBezTo>
                    <a:pt x="670" y="1336"/>
                    <a:pt x="670" y="1336"/>
                    <a:pt x="670" y="1336"/>
                  </a:cubicBezTo>
                  <a:cubicBezTo>
                    <a:pt x="668" y="1337"/>
                    <a:pt x="668" y="1337"/>
                    <a:pt x="668" y="1337"/>
                  </a:cubicBezTo>
                  <a:cubicBezTo>
                    <a:pt x="662" y="1341"/>
                    <a:pt x="662" y="1341"/>
                    <a:pt x="662" y="1341"/>
                  </a:cubicBezTo>
                  <a:cubicBezTo>
                    <a:pt x="659" y="1341"/>
                    <a:pt x="659" y="1341"/>
                    <a:pt x="659" y="1341"/>
                  </a:cubicBezTo>
                  <a:cubicBezTo>
                    <a:pt x="655" y="1347"/>
                    <a:pt x="655" y="1347"/>
                    <a:pt x="655" y="1347"/>
                  </a:cubicBezTo>
                  <a:cubicBezTo>
                    <a:pt x="651" y="1347"/>
                    <a:pt x="651" y="1347"/>
                    <a:pt x="651" y="1347"/>
                  </a:cubicBezTo>
                  <a:cubicBezTo>
                    <a:pt x="650" y="1349"/>
                    <a:pt x="650" y="1349"/>
                    <a:pt x="650" y="1349"/>
                  </a:cubicBezTo>
                  <a:cubicBezTo>
                    <a:pt x="652" y="1351"/>
                    <a:pt x="652" y="1351"/>
                    <a:pt x="652" y="1351"/>
                  </a:cubicBezTo>
                  <a:cubicBezTo>
                    <a:pt x="651" y="1357"/>
                    <a:pt x="651" y="1357"/>
                    <a:pt x="651" y="1357"/>
                  </a:cubicBezTo>
                  <a:cubicBezTo>
                    <a:pt x="649" y="1361"/>
                    <a:pt x="649" y="1361"/>
                    <a:pt x="649" y="1361"/>
                  </a:cubicBezTo>
                  <a:cubicBezTo>
                    <a:pt x="648" y="1365"/>
                    <a:pt x="648" y="1365"/>
                    <a:pt x="648" y="1365"/>
                  </a:cubicBezTo>
                  <a:cubicBezTo>
                    <a:pt x="647" y="1370"/>
                    <a:pt x="647" y="1370"/>
                    <a:pt x="647" y="1370"/>
                  </a:cubicBezTo>
                  <a:cubicBezTo>
                    <a:pt x="648" y="1372"/>
                    <a:pt x="648" y="1372"/>
                    <a:pt x="648" y="1372"/>
                  </a:cubicBezTo>
                  <a:cubicBezTo>
                    <a:pt x="650" y="1379"/>
                    <a:pt x="650" y="1379"/>
                    <a:pt x="650" y="1379"/>
                  </a:cubicBezTo>
                  <a:cubicBezTo>
                    <a:pt x="651" y="1385"/>
                    <a:pt x="651" y="1385"/>
                    <a:pt x="651" y="1385"/>
                  </a:cubicBezTo>
                  <a:cubicBezTo>
                    <a:pt x="653" y="1388"/>
                    <a:pt x="653" y="1388"/>
                    <a:pt x="653" y="1388"/>
                  </a:cubicBezTo>
                  <a:cubicBezTo>
                    <a:pt x="652" y="1389"/>
                    <a:pt x="652" y="1389"/>
                    <a:pt x="652" y="1389"/>
                  </a:cubicBezTo>
                  <a:cubicBezTo>
                    <a:pt x="649" y="1391"/>
                    <a:pt x="649" y="1391"/>
                    <a:pt x="649" y="1391"/>
                  </a:cubicBezTo>
                  <a:cubicBezTo>
                    <a:pt x="643" y="1387"/>
                    <a:pt x="643" y="1387"/>
                    <a:pt x="643" y="1387"/>
                  </a:cubicBezTo>
                  <a:cubicBezTo>
                    <a:pt x="638" y="1386"/>
                    <a:pt x="638" y="1386"/>
                    <a:pt x="638" y="1386"/>
                  </a:cubicBezTo>
                  <a:cubicBezTo>
                    <a:pt x="636" y="1387"/>
                    <a:pt x="636" y="1387"/>
                    <a:pt x="636" y="1387"/>
                  </a:cubicBezTo>
                  <a:cubicBezTo>
                    <a:pt x="633" y="1386"/>
                    <a:pt x="633" y="1386"/>
                    <a:pt x="633" y="1386"/>
                  </a:cubicBezTo>
                  <a:cubicBezTo>
                    <a:pt x="629" y="1383"/>
                    <a:pt x="629" y="1383"/>
                    <a:pt x="629" y="1383"/>
                  </a:cubicBezTo>
                  <a:cubicBezTo>
                    <a:pt x="624" y="1382"/>
                    <a:pt x="624" y="1382"/>
                    <a:pt x="624" y="1382"/>
                  </a:cubicBezTo>
                  <a:cubicBezTo>
                    <a:pt x="616" y="1378"/>
                    <a:pt x="616" y="1378"/>
                    <a:pt x="616" y="1378"/>
                  </a:cubicBezTo>
                  <a:cubicBezTo>
                    <a:pt x="614" y="1375"/>
                    <a:pt x="614" y="1375"/>
                    <a:pt x="614" y="1375"/>
                  </a:cubicBezTo>
                  <a:cubicBezTo>
                    <a:pt x="613" y="1368"/>
                    <a:pt x="613" y="1368"/>
                    <a:pt x="613" y="1368"/>
                  </a:cubicBezTo>
                  <a:cubicBezTo>
                    <a:pt x="610" y="1366"/>
                    <a:pt x="610" y="1366"/>
                    <a:pt x="610" y="1366"/>
                  </a:cubicBezTo>
                  <a:cubicBezTo>
                    <a:pt x="609" y="1364"/>
                    <a:pt x="609" y="1364"/>
                    <a:pt x="609" y="1364"/>
                  </a:cubicBezTo>
                  <a:cubicBezTo>
                    <a:pt x="610" y="1363"/>
                    <a:pt x="610" y="1363"/>
                    <a:pt x="610" y="1363"/>
                  </a:cubicBezTo>
                  <a:cubicBezTo>
                    <a:pt x="610" y="1360"/>
                    <a:pt x="610" y="1360"/>
                    <a:pt x="610" y="1360"/>
                  </a:cubicBezTo>
                  <a:cubicBezTo>
                    <a:pt x="609" y="1359"/>
                    <a:pt x="609" y="1359"/>
                    <a:pt x="609" y="1359"/>
                  </a:cubicBezTo>
                  <a:cubicBezTo>
                    <a:pt x="608" y="1358"/>
                    <a:pt x="608" y="1358"/>
                    <a:pt x="608" y="1358"/>
                  </a:cubicBezTo>
                  <a:cubicBezTo>
                    <a:pt x="609" y="1354"/>
                    <a:pt x="609" y="1354"/>
                    <a:pt x="609" y="1354"/>
                  </a:cubicBezTo>
                  <a:cubicBezTo>
                    <a:pt x="608" y="1352"/>
                    <a:pt x="608" y="1352"/>
                    <a:pt x="608" y="1352"/>
                  </a:cubicBezTo>
                  <a:cubicBezTo>
                    <a:pt x="604" y="1350"/>
                    <a:pt x="604" y="1350"/>
                    <a:pt x="604" y="1350"/>
                  </a:cubicBezTo>
                  <a:cubicBezTo>
                    <a:pt x="601" y="1346"/>
                    <a:pt x="601" y="1346"/>
                    <a:pt x="601" y="1346"/>
                  </a:cubicBezTo>
                  <a:cubicBezTo>
                    <a:pt x="597" y="1339"/>
                    <a:pt x="597" y="1339"/>
                    <a:pt x="597" y="1339"/>
                  </a:cubicBezTo>
                  <a:cubicBezTo>
                    <a:pt x="593" y="1337"/>
                    <a:pt x="593" y="1337"/>
                    <a:pt x="593" y="1337"/>
                  </a:cubicBezTo>
                  <a:cubicBezTo>
                    <a:pt x="593" y="1335"/>
                    <a:pt x="593" y="1335"/>
                    <a:pt x="593" y="1335"/>
                  </a:cubicBezTo>
                  <a:cubicBezTo>
                    <a:pt x="588" y="1323"/>
                    <a:pt x="588" y="1323"/>
                    <a:pt x="588" y="1323"/>
                  </a:cubicBezTo>
                  <a:cubicBezTo>
                    <a:pt x="587" y="1318"/>
                    <a:pt x="587" y="1318"/>
                    <a:pt x="587" y="1318"/>
                  </a:cubicBezTo>
                  <a:cubicBezTo>
                    <a:pt x="585" y="1316"/>
                    <a:pt x="585" y="1316"/>
                    <a:pt x="585" y="1316"/>
                  </a:cubicBezTo>
                  <a:cubicBezTo>
                    <a:pt x="585" y="1315"/>
                    <a:pt x="585" y="1315"/>
                    <a:pt x="585" y="1315"/>
                  </a:cubicBezTo>
                  <a:cubicBezTo>
                    <a:pt x="579" y="1310"/>
                    <a:pt x="579" y="1310"/>
                    <a:pt x="579" y="1310"/>
                  </a:cubicBezTo>
                  <a:cubicBezTo>
                    <a:pt x="577" y="1307"/>
                    <a:pt x="577" y="1307"/>
                    <a:pt x="577" y="1307"/>
                  </a:cubicBezTo>
                  <a:cubicBezTo>
                    <a:pt x="577" y="1305"/>
                    <a:pt x="577" y="1305"/>
                    <a:pt x="577" y="1305"/>
                  </a:cubicBezTo>
                  <a:cubicBezTo>
                    <a:pt x="574" y="1303"/>
                    <a:pt x="574" y="1303"/>
                    <a:pt x="574" y="1303"/>
                  </a:cubicBezTo>
                  <a:cubicBezTo>
                    <a:pt x="567" y="1302"/>
                    <a:pt x="567" y="1302"/>
                    <a:pt x="567" y="1302"/>
                  </a:cubicBezTo>
                  <a:cubicBezTo>
                    <a:pt x="560" y="1302"/>
                    <a:pt x="560" y="1302"/>
                    <a:pt x="560" y="1302"/>
                  </a:cubicBezTo>
                  <a:cubicBezTo>
                    <a:pt x="557" y="1299"/>
                    <a:pt x="557" y="1299"/>
                    <a:pt x="557" y="1299"/>
                  </a:cubicBezTo>
                  <a:cubicBezTo>
                    <a:pt x="552" y="1301"/>
                    <a:pt x="552" y="1301"/>
                    <a:pt x="552" y="1301"/>
                  </a:cubicBezTo>
                  <a:cubicBezTo>
                    <a:pt x="549" y="1303"/>
                    <a:pt x="549" y="1303"/>
                    <a:pt x="549" y="1303"/>
                  </a:cubicBezTo>
                  <a:cubicBezTo>
                    <a:pt x="547" y="1306"/>
                    <a:pt x="547" y="1306"/>
                    <a:pt x="547" y="1306"/>
                  </a:cubicBezTo>
                  <a:cubicBezTo>
                    <a:pt x="546" y="1310"/>
                    <a:pt x="546" y="1310"/>
                    <a:pt x="546" y="1310"/>
                  </a:cubicBezTo>
                  <a:cubicBezTo>
                    <a:pt x="541" y="1316"/>
                    <a:pt x="541" y="1316"/>
                    <a:pt x="541" y="1316"/>
                  </a:cubicBezTo>
                  <a:cubicBezTo>
                    <a:pt x="539" y="1318"/>
                    <a:pt x="539" y="1318"/>
                    <a:pt x="539" y="1318"/>
                  </a:cubicBezTo>
                  <a:cubicBezTo>
                    <a:pt x="536" y="1317"/>
                    <a:pt x="536" y="1317"/>
                    <a:pt x="536" y="1317"/>
                  </a:cubicBezTo>
                  <a:cubicBezTo>
                    <a:pt x="534" y="1316"/>
                    <a:pt x="534" y="1316"/>
                    <a:pt x="534" y="1316"/>
                  </a:cubicBezTo>
                  <a:cubicBezTo>
                    <a:pt x="532" y="1315"/>
                    <a:pt x="532" y="1315"/>
                    <a:pt x="532" y="1315"/>
                  </a:cubicBezTo>
                  <a:cubicBezTo>
                    <a:pt x="529" y="1313"/>
                    <a:pt x="529" y="1313"/>
                    <a:pt x="529" y="1313"/>
                  </a:cubicBezTo>
                  <a:cubicBezTo>
                    <a:pt x="529" y="1312"/>
                    <a:pt x="529" y="1312"/>
                    <a:pt x="529" y="1312"/>
                  </a:cubicBezTo>
                  <a:cubicBezTo>
                    <a:pt x="527" y="1310"/>
                    <a:pt x="527" y="1310"/>
                    <a:pt x="527" y="1310"/>
                  </a:cubicBezTo>
                  <a:cubicBezTo>
                    <a:pt x="522" y="1308"/>
                    <a:pt x="522" y="1308"/>
                    <a:pt x="522" y="1308"/>
                  </a:cubicBezTo>
                  <a:cubicBezTo>
                    <a:pt x="514" y="1301"/>
                    <a:pt x="514" y="1301"/>
                    <a:pt x="514" y="1301"/>
                  </a:cubicBezTo>
                  <a:cubicBezTo>
                    <a:pt x="512" y="1296"/>
                    <a:pt x="512" y="1296"/>
                    <a:pt x="512" y="1296"/>
                  </a:cubicBezTo>
                  <a:cubicBezTo>
                    <a:pt x="512" y="1288"/>
                    <a:pt x="512" y="1288"/>
                    <a:pt x="512" y="1288"/>
                  </a:cubicBezTo>
                  <a:cubicBezTo>
                    <a:pt x="509" y="1281"/>
                    <a:pt x="509" y="1281"/>
                    <a:pt x="509" y="1281"/>
                  </a:cubicBezTo>
                  <a:cubicBezTo>
                    <a:pt x="508" y="1279"/>
                    <a:pt x="508" y="1279"/>
                    <a:pt x="508" y="1279"/>
                  </a:cubicBezTo>
                  <a:cubicBezTo>
                    <a:pt x="507" y="1278"/>
                    <a:pt x="507" y="1278"/>
                    <a:pt x="507" y="1278"/>
                  </a:cubicBezTo>
                  <a:cubicBezTo>
                    <a:pt x="506" y="1276"/>
                    <a:pt x="506" y="1276"/>
                    <a:pt x="506" y="1276"/>
                  </a:cubicBezTo>
                  <a:cubicBezTo>
                    <a:pt x="501" y="1274"/>
                    <a:pt x="501" y="1274"/>
                    <a:pt x="501" y="1274"/>
                  </a:cubicBezTo>
                  <a:cubicBezTo>
                    <a:pt x="499" y="1272"/>
                    <a:pt x="499" y="1272"/>
                    <a:pt x="499" y="1272"/>
                  </a:cubicBezTo>
                  <a:cubicBezTo>
                    <a:pt x="492" y="1264"/>
                    <a:pt x="492" y="1264"/>
                    <a:pt x="492" y="1264"/>
                  </a:cubicBezTo>
                  <a:cubicBezTo>
                    <a:pt x="491" y="1261"/>
                    <a:pt x="491" y="1261"/>
                    <a:pt x="491" y="1261"/>
                  </a:cubicBezTo>
                  <a:cubicBezTo>
                    <a:pt x="486" y="1258"/>
                    <a:pt x="486" y="1258"/>
                    <a:pt x="486" y="1258"/>
                  </a:cubicBezTo>
                  <a:cubicBezTo>
                    <a:pt x="485" y="1254"/>
                    <a:pt x="485" y="1254"/>
                    <a:pt x="485" y="1254"/>
                  </a:cubicBezTo>
                  <a:cubicBezTo>
                    <a:pt x="482" y="1251"/>
                    <a:pt x="482" y="1251"/>
                    <a:pt x="482" y="1251"/>
                  </a:cubicBezTo>
                  <a:cubicBezTo>
                    <a:pt x="480" y="1251"/>
                    <a:pt x="480" y="1251"/>
                    <a:pt x="480" y="1251"/>
                  </a:cubicBezTo>
                  <a:cubicBezTo>
                    <a:pt x="479" y="1246"/>
                    <a:pt x="479" y="1246"/>
                    <a:pt x="479" y="1246"/>
                  </a:cubicBezTo>
                  <a:cubicBezTo>
                    <a:pt x="480" y="1251"/>
                    <a:pt x="480" y="1251"/>
                    <a:pt x="480" y="1251"/>
                  </a:cubicBezTo>
                  <a:cubicBezTo>
                    <a:pt x="451" y="1248"/>
                    <a:pt x="451" y="1248"/>
                    <a:pt x="451" y="1248"/>
                  </a:cubicBezTo>
                  <a:cubicBezTo>
                    <a:pt x="450" y="1258"/>
                    <a:pt x="450" y="1258"/>
                    <a:pt x="450" y="1258"/>
                  </a:cubicBezTo>
                  <a:cubicBezTo>
                    <a:pt x="434" y="1256"/>
                    <a:pt x="434" y="1256"/>
                    <a:pt x="434" y="1256"/>
                  </a:cubicBezTo>
                  <a:cubicBezTo>
                    <a:pt x="434" y="1256"/>
                    <a:pt x="434" y="1256"/>
                    <a:pt x="434" y="1256"/>
                  </a:cubicBezTo>
                  <a:cubicBezTo>
                    <a:pt x="409" y="1253"/>
                    <a:pt x="409" y="1253"/>
                    <a:pt x="409" y="1253"/>
                  </a:cubicBezTo>
                  <a:cubicBezTo>
                    <a:pt x="397" y="1251"/>
                    <a:pt x="397" y="1251"/>
                    <a:pt x="397" y="1251"/>
                  </a:cubicBezTo>
                  <a:cubicBezTo>
                    <a:pt x="380" y="1241"/>
                    <a:pt x="380" y="1241"/>
                    <a:pt x="380" y="1241"/>
                  </a:cubicBezTo>
                  <a:cubicBezTo>
                    <a:pt x="366" y="1232"/>
                    <a:pt x="366" y="1232"/>
                    <a:pt x="366" y="1232"/>
                  </a:cubicBezTo>
                  <a:cubicBezTo>
                    <a:pt x="354" y="1225"/>
                    <a:pt x="354" y="1225"/>
                    <a:pt x="354" y="1225"/>
                  </a:cubicBezTo>
                  <a:cubicBezTo>
                    <a:pt x="335" y="1214"/>
                    <a:pt x="335" y="1214"/>
                    <a:pt x="335" y="1214"/>
                  </a:cubicBezTo>
                  <a:cubicBezTo>
                    <a:pt x="334" y="1213"/>
                    <a:pt x="334" y="1213"/>
                    <a:pt x="334" y="1213"/>
                  </a:cubicBezTo>
                  <a:cubicBezTo>
                    <a:pt x="334" y="1212"/>
                    <a:pt x="334" y="1212"/>
                    <a:pt x="334" y="1212"/>
                  </a:cubicBezTo>
                  <a:cubicBezTo>
                    <a:pt x="337" y="1209"/>
                    <a:pt x="337" y="1209"/>
                    <a:pt x="337" y="1209"/>
                  </a:cubicBezTo>
                  <a:cubicBezTo>
                    <a:pt x="341" y="1209"/>
                    <a:pt x="341" y="1209"/>
                    <a:pt x="341" y="1209"/>
                  </a:cubicBezTo>
                  <a:cubicBezTo>
                    <a:pt x="337" y="1209"/>
                    <a:pt x="337" y="1209"/>
                    <a:pt x="337" y="1209"/>
                  </a:cubicBezTo>
                  <a:cubicBezTo>
                    <a:pt x="323" y="1208"/>
                    <a:pt x="323" y="1208"/>
                    <a:pt x="323" y="1208"/>
                  </a:cubicBezTo>
                  <a:cubicBezTo>
                    <a:pt x="303" y="1205"/>
                    <a:pt x="303" y="1205"/>
                    <a:pt x="303" y="1205"/>
                  </a:cubicBezTo>
                  <a:cubicBezTo>
                    <a:pt x="293" y="1204"/>
                    <a:pt x="293" y="1204"/>
                    <a:pt x="293" y="1204"/>
                  </a:cubicBezTo>
                  <a:cubicBezTo>
                    <a:pt x="293" y="1202"/>
                    <a:pt x="293" y="1202"/>
                    <a:pt x="293" y="1202"/>
                  </a:cubicBezTo>
                  <a:cubicBezTo>
                    <a:pt x="293" y="1192"/>
                    <a:pt x="293" y="1192"/>
                    <a:pt x="293" y="1192"/>
                  </a:cubicBezTo>
                  <a:cubicBezTo>
                    <a:pt x="293" y="1189"/>
                    <a:pt x="293" y="1189"/>
                    <a:pt x="293" y="1189"/>
                  </a:cubicBezTo>
                  <a:cubicBezTo>
                    <a:pt x="290" y="1185"/>
                    <a:pt x="290" y="1185"/>
                    <a:pt x="290" y="1185"/>
                  </a:cubicBezTo>
                  <a:cubicBezTo>
                    <a:pt x="289" y="1183"/>
                    <a:pt x="289" y="1183"/>
                    <a:pt x="289" y="1183"/>
                  </a:cubicBezTo>
                  <a:cubicBezTo>
                    <a:pt x="285" y="1178"/>
                    <a:pt x="285" y="1178"/>
                    <a:pt x="285" y="1178"/>
                  </a:cubicBezTo>
                  <a:cubicBezTo>
                    <a:pt x="282" y="1180"/>
                    <a:pt x="282" y="1180"/>
                    <a:pt x="282" y="1180"/>
                  </a:cubicBezTo>
                  <a:cubicBezTo>
                    <a:pt x="279" y="1180"/>
                    <a:pt x="279" y="1180"/>
                    <a:pt x="279" y="1180"/>
                  </a:cubicBezTo>
                  <a:cubicBezTo>
                    <a:pt x="276" y="1179"/>
                    <a:pt x="276" y="1179"/>
                    <a:pt x="276" y="1179"/>
                  </a:cubicBezTo>
                  <a:cubicBezTo>
                    <a:pt x="276" y="1178"/>
                    <a:pt x="276" y="1178"/>
                    <a:pt x="276" y="1178"/>
                  </a:cubicBezTo>
                  <a:cubicBezTo>
                    <a:pt x="277" y="1178"/>
                    <a:pt x="277" y="1178"/>
                    <a:pt x="277" y="1178"/>
                  </a:cubicBezTo>
                  <a:cubicBezTo>
                    <a:pt x="277" y="1174"/>
                    <a:pt x="277" y="1174"/>
                    <a:pt x="277" y="1174"/>
                  </a:cubicBezTo>
                  <a:cubicBezTo>
                    <a:pt x="275" y="1172"/>
                    <a:pt x="275" y="1172"/>
                    <a:pt x="275" y="1172"/>
                  </a:cubicBezTo>
                  <a:cubicBezTo>
                    <a:pt x="270" y="1171"/>
                    <a:pt x="270" y="1171"/>
                    <a:pt x="270" y="1171"/>
                  </a:cubicBezTo>
                  <a:cubicBezTo>
                    <a:pt x="266" y="1169"/>
                    <a:pt x="266" y="1169"/>
                    <a:pt x="266" y="1169"/>
                  </a:cubicBezTo>
                  <a:cubicBezTo>
                    <a:pt x="265" y="1167"/>
                    <a:pt x="265" y="1167"/>
                    <a:pt x="265" y="1167"/>
                  </a:cubicBezTo>
                  <a:cubicBezTo>
                    <a:pt x="263" y="1162"/>
                    <a:pt x="263" y="1162"/>
                    <a:pt x="263" y="1162"/>
                  </a:cubicBezTo>
                  <a:cubicBezTo>
                    <a:pt x="260" y="1159"/>
                    <a:pt x="260" y="1159"/>
                    <a:pt x="260" y="1159"/>
                  </a:cubicBezTo>
                  <a:cubicBezTo>
                    <a:pt x="257" y="1159"/>
                    <a:pt x="257" y="1159"/>
                    <a:pt x="257" y="1159"/>
                  </a:cubicBezTo>
                  <a:cubicBezTo>
                    <a:pt x="253" y="1157"/>
                    <a:pt x="253" y="1157"/>
                    <a:pt x="253" y="1157"/>
                  </a:cubicBezTo>
                  <a:cubicBezTo>
                    <a:pt x="249" y="1155"/>
                    <a:pt x="249" y="1155"/>
                    <a:pt x="249" y="1155"/>
                  </a:cubicBezTo>
                  <a:cubicBezTo>
                    <a:pt x="244" y="1155"/>
                    <a:pt x="244" y="1155"/>
                    <a:pt x="244" y="1155"/>
                  </a:cubicBezTo>
                  <a:cubicBezTo>
                    <a:pt x="242" y="1152"/>
                    <a:pt x="242" y="1152"/>
                    <a:pt x="242" y="1152"/>
                  </a:cubicBezTo>
                  <a:cubicBezTo>
                    <a:pt x="242" y="1150"/>
                    <a:pt x="242" y="1150"/>
                    <a:pt x="242" y="1150"/>
                  </a:cubicBezTo>
                  <a:cubicBezTo>
                    <a:pt x="244" y="1143"/>
                    <a:pt x="244" y="1143"/>
                    <a:pt x="244" y="1143"/>
                  </a:cubicBezTo>
                  <a:cubicBezTo>
                    <a:pt x="245" y="1141"/>
                    <a:pt x="245" y="1141"/>
                    <a:pt x="245" y="1141"/>
                  </a:cubicBezTo>
                  <a:cubicBezTo>
                    <a:pt x="245" y="1139"/>
                    <a:pt x="245" y="1139"/>
                    <a:pt x="245" y="1139"/>
                  </a:cubicBezTo>
                  <a:cubicBezTo>
                    <a:pt x="243" y="1138"/>
                    <a:pt x="243" y="1138"/>
                    <a:pt x="243" y="1138"/>
                  </a:cubicBezTo>
                  <a:cubicBezTo>
                    <a:pt x="243" y="1135"/>
                    <a:pt x="243" y="1135"/>
                    <a:pt x="243" y="1135"/>
                  </a:cubicBezTo>
                  <a:cubicBezTo>
                    <a:pt x="241" y="1132"/>
                    <a:pt x="241" y="1132"/>
                    <a:pt x="241" y="1132"/>
                  </a:cubicBezTo>
                  <a:cubicBezTo>
                    <a:pt x="238" y="1126"/>
                    <a:pt x="238" y="1126"/>
                    <a:pt x="238" y="1126"/>
                  </a:cubicBezTo>
                  <a:cubicBezTo>
                    <a:pt x="237" y="1123"/>
                    <a:pt x="237" y="1123"/>
                    <a:pt x="237" y="1123"/>
                  </a:cubicBezTo>
                  <a:cubicBezTo>
                    <a:pt x="235" y="1119"/>
                    <a:pt x="235" y="1119"/>
                    <a:pt x="235" y="1119"/>
                  </a:cubicBezTo>
                  <a:cubicBezTo>
                    <a:pt x="234" y="1113"/>
                    <a:pt x="234" y="1113"/>
                    <a:pt x="234" y="1113"/>
                  </a:cubicBezTo>
                  <a:cubicBezTo>
                    <a:pt x="230" y="1109"/>
                    <a:pt x="230" y="1109"/>
                    <a:pt x="230" y="1109"/>
                  </a:cubicBezTo>
                  <a:cubicBezTo>
                    <a:pt x="230" y="1106"/>
                    <a:pt x="230" y="1106"/>
                    <a:pt x="230" y="1106"/>
                  </a:cubicBezTo>
                  <a:cubicBezTo>
                    <a:pt x="231" y="1102"/>
                    <a:pt x="231" y="1102"/>
                    <a:pt x="231" y="1102"/>
                  </a:cubicBezTo>
                  <a:cubicBezTo>
                    <a:pt x="232" y="1102"/>
                    <a:pt x="232" y="1102"/>
                    <a:pt x="232" y="1102"/>
                  </a:cubicBezTo>
                  <a:cubicBezTo>
                    <a:pt x="234" y="1101"/>
                    <a:pt x="234" y="1101"/>
                    <a:pt x="234" y="1101"/>
                  </a:cubicBezTo>
                  <a:cubicBezTo>
                    <a:pt x="235" y="1097"/>
                    <a:pt x="235" y="1097"/>
                    <a:pt x="235" y="1097"/>
                  </a:cubicBezTo>
                  <a:cubicBezTo>
                    <a:pt x="234" y="1094"/>
                    <a:pt x="234" y="1094"/>
                    <a:pt x="234" y="1094"/>
                  </a:cubicBezTo>
                  <a:cubicBezTo>
                    <a:pt x="231" y="1094"/>
                    <a:pt x="231" y="1094"/>
                    <a:pt x="231" y="1094"/>
                  </a:cubicBezTo>
                  <a:cubicBezTo>
                    <a:pt x="229" y="1091"/>
                    <a:pt x="229" y="1091"/>
                    <a:pt x="229" y="1091"/>
                  </a:cubicBezTo>
                  <a:cubicBezTo>
                    <a:pt x="227" y="1087"/>
                    <a:pt x="227" y="1087"/>
                    <a:pt x="227" y="1087"/>
                  </a:cubicBezTo>
                  <a:cubicBezTo>
                    <a:pt x="227" y="1079"/>
                    <a:pt x="227" y="1079"/>
                    <a:pt x="227" y="1079"/>
                  </a:cubicBezTo>
                  <a:cubicBezTo>
                    <a:pt x="228" y="1077"/>
                    <a:pt x="228" y="1077"/>
                    <a:pt x="228" y="1077"/>
                  </a:cubicBezTo>
                  <a:cubicBezTo>
                    <a:pt x="228" y="1075"/>
                    <a:pt x="228" y="1075"/>
                    <a:pt x="228" y="1075"/>
                  </a:cubicBezTo>
                  <a:cubicBezTo>
                    <a:pt x="229" y="1073"/>
                    <a:pt x="229" y="1073"/>
                    <a:pt x="229" y="1073"/>
                  </a:cubicBezTo>
                  <a:cubicBezTo>
                    <a:pt x="223" y="1066"/>
                    <a:pt x="223" y="1066"/>
                    <a:pt x="223" y="1066"/>
                  </a:cubicBezTo>
                  <a:cubicBezTo>
                    <a:pt x="223" y="1064"/>
                    <a:pt x="223" y="1064"/>
                    <a:pt x="223" y="1064"/>
                  </a:cubicBezTo>
                  <a:cubicBezTo>
                    <a:pt x="224" y="1064"/>
                    <a:pt x="224" y="1064"/>
                    <a:pt x="224" y="1064"/>
                  </a:cubicBezTo>
                  <a:cubicBezTo>
                    <a:pt x="224" y="1061"/>
                    <a:pt x="224" y="1061"/>
                    <a:pt x="224" y="1061"/>
                  </a:cubicBezTo>
                  <a:cubicBezTo>
                    <a:pt x="223" y="1056"/>
                    <a:pt x="223" y="1056"/>
                    <a:pt x="223" y="1056"/>
                  </a:cubicBezTo>
                  <a:cubicBezTo>
                    <a:pt x="220" y="1052"/>
                    <a:pt x="220" y="1052"/>
                    <a:pt x="220" y="1052"/>
                  </a:cubicBezTo>
                  <a:cubicBezTo>
                    <a:pt x="218" y="1047"/>
                    <a:pt x="218" y="1047"/>
                    <a:pt x="218" y="1047"/>
                  </a:cubicBezTo>
                  <a:cubicBezTo>
                    <a:pt x="216" y="1043"/>
                    <a:pt x="216" y="1043"/>
                    <a:pt x="216" y="1043"/>
                  </a:cubicBezTo>
                  <a:cubicBezTo>
                    <a:pt x="217" y="1040"/>
                    <a:pt x="217" y="1040"/>
                    <a:pt x="217" y="1040"/>
                  </a:cubicBezTo>
                  <a:cubicBezTo>
                    <a:pt x="218" y="1034"/>
                    <a:pt x="218" y="1034"/>
                    <a:pt x="218" y="1034"/>
                  </a:cubicBezTo>
                  <a:cubicBezTo>
                    <a:pt x="219" y="1031"/>
                    <a:pt x="219" y="1031"/>
                    <a:pt x="219" y="1031"/>
                  </a:cubicBezTo>
                  <a:cubicBezTo>
                    <a:pt x="220" y="1024"/>
                    <a:pt x="220" y="1024"/>
                    <a:pt x="220" y="1024"/>
                  </a:cubicBezTo>
                  <a:cubicBezTo>
                    <a:pt x="218" y="1021"/>
                    <a:pt x="218" y="1021"/>
                    <a:pt x="218" y="1021"/>
                  </a:cubicBezTo>
                  <a:cubicBezTo>
                    <a:pt x="217" y="1016"/>
                    <a:pt x="217" y="1016"/>
                    <a:pt x="217" y="1016"/>
                  </a:cubicBezTo>
                  <a:cubicBezTo>
                    <a:pt x="214" y="1012"/>
                    <a:pt x="214" y="1012"/>
                    <a:pt x="214" y="1012"/>
                  </a:cubicBezTo>
                  <a:cubicBezTo>
                    <a:pt x="215" y="1009"/>
                    <a:pt x="215" y="1009"/>
                    <a:pt x="215" y="1009"/>
                  </a:cubicBezTo>
                  <a:cubicBezTo>
                    <a:pt x="216" y="1005"/>
                    <a:pt x="216" y="1005"/>
                    <a:pt x="216" y="1005"/>
                  </a:cubicBezTo>
                  <a:cubicBezTo>
                    <a:pt x="218" y="1004"/>
                    <a:pt x="218" y="1004"/>
                    <a:pt x="218" y="1004"/>
                  </a:cubicBezTo>
                  <a:cubicBezTo>
                    <a:pt x="218" y="1003"/>
                    <a:pt x="218" y="1003"/>
                    <a:pt x="218" y="1003"/>
                  </a:cubicBezTo>
                  <a:cubicBezTo>
                    <a:pt x="222" y="1000"/>
                    <a:pt x="222" y="1000"/>
                    <a:pt x="222" y="1000"/>
                  </a:cubicBezTo>
                  <a:cubicBezTo>
                    <a:pt x="227" y="988"/>
                    <a:pt x="227" y="988"/>
                    <a:pt x="227" y="988"/>
                  </a:cubicBezTo>
                  <a:cubicBezTo>
                    <a:pt x="227" y="981"/>
                    <a:pt x="227" y="981"/>
                    <a:pt x="227" y="981"/>
                  </a:cubicBezTo>
                  <a:cubicBezTo>
                    <a:pt x="228" y="976"/>
                    <a:pt x="228" y="976"/>
                    <a:pt x="228" y="976"/>
                  </a:cubicBezTo>
                  <a:cubicBezTo>
                    <a:pt x="228" y="964"/>
                    <a:pt x="228" y="964"/>
                    <a:pt x="228" y="964"/>
                  </a:cubicBezTo>
                  <a:cubicBezTo>
                    <a:pt x="229" y="956"/>
                    <a:pt x="229" y="956"/>
                    <a:pt x="229" y="956"/>
                  </a:cubicBezTo>
                  <a:cubicBezTo>
                    <a:pt x="231" y="953"/>
                    <a:pt x="231" y="953"/>
                    <a:pt x="231" y="953"/>
                  </a:cubicBezTo>
                  <a:cubicBezTo>
                    <a:pt x="239" y="940"/>
                    <a:pt x="239" y="940"/>
                    <a:pt x="239" y="940"/>
                  </a:cubicBezTo>
                  <a:cubicBezTo>
                    <a:pt x="245" y="927"/>
                    <a:pt x="245" y="927"/>
                    <a:pt x="245" y="927"/>
                  </a:cubicBezTo>
                  <a:cubicBezTo>
                    <a:pt x="250" y="913"/>
                    <a:pt x="250" y="913"/>
                    <a:pt x="250" y="913"/>
                  </a:cubicBezTo>
                  <a:cubicBezTo>
                    <a:pt x="254" y="906"/>
                    <a:pt x="254" y="906"/>
                    <a:pt x="254" y="906"/>
                  </a:cubicBezTo>
                  <a:cubicBezTo>
                    <a:pt x="257" y="896"/>
                    <a:pt x="257" y="896"/>
                    <a:pt x="257" y="896"/>
                  </a:cubicBezTo>
                  <a:cubicBezTo>
                    <a:pt x="259" y="890"/>
                    <a:pt x="259" y="890"/>
                    <a:pt x="259" y="890"/>
                  </a:cubicBezTo>
                  <a:cubicBezTo>
                    <a:pt x="263" y="888"/>
                    <a:pt x="263" y="888"/>
                    <a:pt x="263" y="888"/>
                  </a:cubicBezTo>
                  <a:cubicBezTo>
                    <a:pt x="261" y="889"/>
                    <a:pt x="261" y="889"/>
                    <a:pt x="261" y="889"/>
                  </a:cubicBezTo>
                  <a:cubicBezTo>
                    <a:pt x="259" y="886"/>
                    <a:pt x="259" y="886"/>
                    <a:pt x="259" y="886"/>
                  </a:cubicBezTo>
                  <a:cubicBezTo>
                    <a:pt x="259" y="883"/>
                    <a:pt x="259" y="883"/>
                    <a:pt x="259" y="883"/>
                  </a:cubicBezTo>
                  <a:cubicBezTo>
                    <a:pt x="262" y="882"/>
                    <a:pt x="262" y="882"/>
                    <a:pt x="262" y="882"/>
                  </a:cubicBezTo>
                  <a:cubicBezTo>
                    <a:pt x="264" y="878"/>
                    <a:pt x="264" y="878"/>
                    <a:pt x="264" y="878"/>
                  </a:cubicBezTo>
                  <a:cubicBezTo>
                    <a:pt x="261" y="877"/>
                    <a:pt x="261" y="877"/>
                    <a:pt x="261" y="877"/>
                  </a:cubicBezTo>
                  <a:cubicBezTo>
                    <a:pt x="261" y="873"/>
                    <a:pt x="261" y="873"/>
                    <a:pt x="261" y="873"/>
                  </a:cubicBezTo>
                  <a:cubicBezTo>
                    <a:pt x="266" y="873"/>
                    <a:pt x="266" y="873"/>
                    <a:pt x="266" y="873"/>
                  </a:cubicBezTo>
                  <a:cubicBezTo>
                    <a:pt x="263" y="870"/>
                    <a:pt x="263" y="870"/>
                    <a:pt x="263" y="870"/>
                  </a:cubicBezTo>
                  <a:cubicBezTo>
                    <a:pt x="262" y="863"/>
                    <a:pt x="262" y="863"/>
                    <a:pt x="262" y="863"/>
                  </a:cubicBezTo>
                  <a:cubicBezTo>
                    <a:pt x="262" y="860"/>
                    <a:pt x="262" y="860"/>
                    <a:pt x="262" y="860"/>
                  </a:cubicBezTo>
                  <a:cubicBezTo>
                    <a:pt x="262" y="852"/>
                    <a:pt x="262" y="852"/>
                    <a:pt x="262" y="852"/>
                  </a:cubicBezTo>
                  <a:cubicBezTo>
                    <a:pt x="260" y="849"/>
                    <a:pt x="260" y="849"/>
                    <a:pt x="260" y="849"/>
                  </a:cubicBezTo>
                  <a:cubicBezTo>
                    <a:pt x="263" y="840"/>
                    <a:pt x="263" y="840"/>
                    <a:pt x="263" y="840"/>
                  </a:cubicBezTo>
                  <a:cubicBezTo>
                    <a:pt x="265" y="840"/>
                    <a:pt x="265" y="840"/>
                    <a:pt x="265" y="840"/>
                  </a:cubicBezTo>
                  <a:cubicBezTo>
                    <a:pt x="267" y="843"/>
                    <a:pt x="267" y="843"/>
                    <a:pt x="267" y="843"/>
                  </a:cubicBezTo>
                  <a:cubicBezTo>
                    <a:pt x="270" y="846"/>
                    <a:pt x="270" y="846"/>
                    <a:pt x="270" y="846"/>
                  </a:cubicBezTo>
                  <a:cubicBezTo>
                    <a:pt x="273" y="847"/>
                    <a:pt x="273" y="847"/>
                    <a:pt x="273" y="847"/>
                  </a:cubicBezTo>
                  <a:cubicBezTo>
                    <a:pt x="278" y="850"/>
                    <a:pt x="278" y="850"/>
                    <a:pt x="278" y="850"/>
                  </a:cubicBezTo>
                  <a:cubicBezTo>
                    <a:pt x="281" y="850"/>
                    <a:pt x="281" y="850"/>
                    <a:pt x="281" y="850"/>
                  </a:cubicBezTo>
                  <a:cubicBezTo>
                    <a:pt x="284" y="852"/>
                    <a:pt x="284" y="852"/>
                    <a:pt x="284" y="852"/>
                  </a:cubicBezTo>
                  <a:cubicBezTo>
                    <a:pt x="287" y="853"/>
                    <a:pt x="287" y="853"/>
                    <a:pt x="287" y="853"/>
                  </a:cubicBezTo>
                  <a:cubicBezTo>
                    <a:pt x="289" y="852"/>
                    <a:pt x="289" y="852"/>
                    <a:pt x="289" y="852"/>
                  </a:cubicBezTo>
                  <a:cubicBezTo>
                    <a:pt x="289" y="850"/>
                    <a:pt x="289" y="850"/>
                    <a:pt x="289" y="850"/>
                  </a:cubicBezTo>
                  <a:cubicBezTo>
                    <a:pt x="291" y="849"/>
                    <a:pt x="291" y="849"/>
                    <a:pt x="291" y="849"/>
                  </a:cubicBezTo>
                  <a:cubicBezTo>
                    <a:pt x="293" y="848"/>
                    <a:pt x="293" y="848"/>
                    <a:pt x="293" y="848"/>
                  </a:cubicBezTo>
                  <a:cubicBezTo>
                    <a:pt x="293" y="849"/>
                    <a:pt x="293" y="849"/>
                    <a:pt x="293" y="849"/>
                  </a:cubicBezTo>
                  <a:cubicBezTo>
                    <a:pt x="293" y="851"/>
                    <a:pt x="293" y="851"/>
                    <a:pt x="293" y="851"/>
                  </a:cubicBezTo>
                  <a:cubicBezTo>
                    <a:pt x="291" y="851"/>
                    <a:pt x="291" y="851"/>
                    <a:pt x="291" y="851"/>
                  </a:cubicBezTo>
                  <a:cubicBezTo>
                    <a:pt x="291" y="853"/>
                    <a:pt x="291" y="853"/>
                    <a:pt x="291" y="853"/>
                  </a:cubicBezTo>
                  <a:cubicBezTo>
                    <a:pt x="293" y="855"/>
                    <a:pt x="293" y="855"/>
                    <a:pt x="293" y="855"/>
                  </a:cubicBezTo>
                  <a:cubicBezTo>
                    <a:pt x="294" y="857"/>
                    <a:pt x="294" y="857"/>
                    <a:pt x="294" y="857"/>
                  </a:cubicBezTo>
                  <a:cubicBezTo>
                    <a:pt x="294" y="859"/>
                    <a:pt x="294" y="859"/>
                    <a:pt x="294" y="859"/>
                  </a:cubicBezTo>
                  <a:cubicBezTo>
                    <a:pt x="296" y="859"/>
                    <a:pt x="296" y="859"/>
                    <a:pt x="296" y="859"/>
                  </a:cubicBezTo>
                  <a:cubicBezTo>
                    <a:pt x="296" y="858"/>
                    <a:pt x="296" y="858"/>
                    <a:pt x="296" y="858"/>
                  </a:cubicBezTo>
                  <a:cubicBezTo>
                    <a:pt x="295" y="856"/>
                    <a:pt x="295" y="856"/>
                    <a:pt x="295" y="856"/>
                  </a:cubicBezTo>
                  <a:cubicBezTo>
                    <a:pt x="294" y="853"/>
                    <a:pt x="294" y="853"/>
                    <a:pt x="294" y="853"/>
                  </a:cubicBezTo>
                  <a:cubicBezTo>
                    <a:pt x="295" y="851"/>
                    <a:pt x="295" y="851"/>
                    <a:pt x="295" y="851"/>
                  </a:cubicBezTo>
                  <a:cubicBezTo>
                    <a:pt x="295" y="850"/>
                    <a:pt x="295" y="850"/>
                    <a:pt x="295" y="850"/>
                  </a:cubicBezTo>
                  <a:cubicBezTo>
                    <a:pt x="295" y="847"/>
                    <a:pt x="295" y="847"/>
                    <a:pt x="295" y="847"/>
                  </a:cubicBezTo>
                  <a:cubicBezTo>
                    <a:pt x="296" y="844"/>
                    <a:pt x="296" y="844"/>
                    <a:pt x="296" y="844"/>
                  </a:cubicBezTo>
                  <a:cubicBezTo>
                    <a:pt x="295" y="841"/>
                    <a:pt x="295" y="841"/>
                    <a:pt x="295" y="841"/>
                  </a:cubicBezTo>
                  <a:cubicBezTo>
                    <a:pt x="293" y="837"/>
                    <a:pt x="293" y="837"/>
                    <a:pt x="293" y="837"/>
                  </a:cubicBezTo>
                  <a:cubicBezTo>
                    <a:pt x="293" y="836"/>
                    <a:pt x="293" y="836"/>
                    <a:pt x="293" y="836"/>
                  </a:cubicBezTo>
                  <a:cubicBezTo>
                    <a:pt x="294" y="835"/>
                    <a:pt x="294" y="835"/>
                    <a:pt x="294" y="835"/>
                  </a:cubicBezTo>
                  <a:cubicBezTo>
                    <a:pt x="299" y="836"/>
                    <a:pt x="299" y="836"/>
                    <a:pt x="299" y="836"/>
                  </a:cubicBezTo>
                  <a:cubicBezTo>
                    <a:pt x="308" y="839"/>
                    <a:pt x="308" y="839"/>
                    <a:pt x="308" y="839"/>
                  </a:cubicBezTo>
                  <a:cubicBezTo>
                    <a:pt x="317" y="841"/>
                    <a:pt x="317" y="841"/>
                    <a:pt x="317" y="841"/>
                  </a:cubicBezTo>
                  <a:cubicBezTo>
                    <a:pt x="337" y="847"/>
                    <a:pt x="337" y="847"/>
                    <a:pt x="337" y="847"/>
                  </a:cubicBezTo>
                  <a:cubicBezTo>
                    <a:pt x="360" y="852"/>
                    <a:pt x="360" y="852"/>
                    <a:pt x="360" y="852"/>
                  </a:cubicBezTo>
                  <a:cubicBezTo>
                    <a:pt x="375" y="856"/>
                    <a:pt x="375" y="856"/>
                    <a:pt x="375" y="856"/>
                  </a:cubicBezTo>
                  <a:cubicBezTo>
                    <a:pt x="389" y="858"/>
                    <a:pt x="389" y="858"/>
                    <a:pt x="389" y="858"/>
                  </a:cubicBezTo>
                  <a:cubicBezTo>
                    <a:pt x="421" y="865"/>
                    <a:pt x="421" y="865"/>
                    <a:pt x="421" y="865"/>
                  </a:cubicBezTo>
                  <a:cubicBezTo>
                    <a:pt x="440" y="868"/>
                    <a:pt x="440" y="868"/>
                    <a:pt x="440" y="868"/>
                  </a:cubicBezTo>
                  <a:cubicBezTo>
                    <a:pt x="472" y="874"/>
                    <a:pt x="472" y="874"/>
                    <a:pt x="472" y="874"/>
                  </a:cubicBezTo>
                  <a:cubicBezTo>
                    <a:pt x="501" y="878"/>
                    <a:pt x="501" y="878"/>
                    <a:pt x="501" y="878"/>
                  </a:cubicBezTo>
                  <a:cubicBezTo>
                    <a:pt x="530" y="881"/>
                    <a:pt x="530" y="881"/>
                    <a:pt x="530" y="881"/>
                  </a:cubicBezTo>
                  <a:cubicBezTo>
                    <a:pt x="561" y="884"/>
                    <a:pt x="561" y="884"/>
                    <a:pt x="561" y="884"/>
                  </a:cubicBezTo>
                  <a:cubicBezTo>
                    <a:pt x="584" y="886"/>
                    <a:pt x="584" y="886"/>
                    <a:pt x="584" y="886"/>
                  </a:cubicBezTo>
                  <a:cubicBezTo>
                    <a:pt x="611" y="888"/>
                    <a:pt x="611" y="888"/>
                    <a:pt x="611" y="888"/>
                  </a:cubicBezTo>
                  <a:cubicBezTo>
                    <a:pt x="629" y="888"/>
                    <a:pt x="629" y="888"/>
                    <a:pt x="629" y="888"/>
                  </a:cubicBezTo>
                  <a:cubicBezTo>
                    <a:pt x="658" y="889"/>
                    <a:pt x="658" y="889"/>
                    <a:pt x="658" y="889"/>
                  </a:cubicBezTo>
                  <a:cubicBezTo>
                    <a:pt x="688" y="889"/>
                    <a:pt x="688" y="889"/>
                    <a:pt x="688" y="889"/>
                  </a:cubicBezTo>
                  <a:cubicBezTo>
                    <a:pt x="688" y="881"/>
                    <a:pt x="688" y="881"/>
                    <a:pt x="688" y="881"/>
                  </a:cubicBezTo>
                  <a:cubicBezTo>
                    <a:pt x="689" y="881"/>
                    <a:pt x="689" y="881"/>
                    <a:pt x="689" y="881"/>
                  </a:cubicBezTo>
                  <a:cubicBezTo>
                    <a:pt x="691" y="881"/>
                    <a:pt x="691" y="881"/>
                    <a:pt x="691" y="881"/>
                  </a:cubicBezTo>
                  <a:cubicBezTo>
                    <a:pt x="693" y="882"/>
                    <a:pt x="693" y="882"/>
                    <a:pt x="693" y="882"/>
                  </a:cubicBezTo>
                  <a:cubicBezTo>
                    <a:pt x="694" y="887"/>
                    <a:pt x="694" y="887"/>
                    <a:pt x="694" y="887"/>
                  </a:cubicBezTo>
                  <a:cubicBezTo>
                    <a:pt x="695" y="893"/>
                    <a:pt x="695" y="893"/>
                    <a:pt x="695" y="893"/>
                  </a:cubicBezTo>
                  <a:cubicBezTo>
                    <a:pt x="697" y="895"/>
                    <a:pt x="697" y="895"/>
                    <a:pt x="697" y="895"/>
                  </a:cubicBezTo>
                  <a:cubicBezTo>
                    <a:pt x="702" y="895"/>
                    <a:pt x="702" y="895"/>
                    <a:pt x="702" y="895"/>
                  </a:cubicBezTo>
                  <a:cubicBezTo>
                    <a:pt x="702" y="896"/>
                    <a:pt x="702" y="896"/>
                    <a:pt x="702" y="896"/>
                  </a:cubicBezTo>
                  <a:cubicBezTo>
                    <a:pt x="709" y="897"/>
                    <a:pt x="709" y="897"/>
                    <a:pt x="709" y="897"/>
                  </a:cubicBezTo>
                  <a:cubicBezTo>
                    <a:pt x="709" y="899"/>
                    <a:pt x="709" y="899"/>
                    <a:pt x="709" y="899"/>
                  </a:cubicBezTo>
                  <a:cubicBezTo>
                    <a:pt x="713" y="899"/>
                    <a:pt x="713" y="899"/>
                    <a:pt x="713" y="899"/>
                  </a:cubicBezTo>
                  <a:cubicBezTo>
                    <a:pt x="714" y="898"/>
                    <a:pt x="714" y="898"/>
                    <a:pt x="714" y="898"/>
                  </a:cubicBezTo>
                  <a:cubicBezTo>
                    <a:pt x="715" y="896"/>
                    <a:pt x="715" y="896"/>
                    <a:pt x="715" y="896"/>
                  </a:cubicBezTo>
                  <a:cubicBezTo>
                    <a:pt x="717" y="896"/>
                    <a:pt x="717" y="896"/>
                    <a:pt x="717" y="896"/>
                  </a:cubicBezTo>
                  <a:cubicBezTo>
                    <a:pt x="718" y="897"/>
                    <a:pt x="718" y="897"/>
                    <a:pt x="718" y="897"/>
                  </a:cubicBezTo>
                  <a:cubicBezTo>
                    <a:pt x="721" y="897"/>
                    <a:pt x="721" y="897"/>
                    <a:pt x="721" y="897"/>
                  </a:cubicBezTo>
                  <a:cubicBezTo>
                    <a:pt x="725" y="899"/>
                    <a:pt x="725" y="899"/>
                    <a:pt x="725" y="899"/>
                  </a:cubicBezTo>
                  <a:cubicBezTo>
                    <a:pt x="730" y="902"/>
                    <a:pt x="730" y="902"/>
                    <a:pt x="730" y="902"/>
                  </a:cubicBezTo>
                  <a:cubicBezTo>
                    <a:pt x="733" y="902"/>
                    <a:pt x="733" y="902"/>
                    <a:pt x="733" y="902"/>
                  </a:cubicBezTo>
                  <a:cubicBezTo>
                    <a:pt x="733" y="901"/>
                    <a:pt x="733" y="901"/>
                    <a:pt x="733" y="901"/>
                  </a:cubicBezTo>
                  <a:cubicBezTo>
                    <a:pt x="735" y="901"/>
                    <a:pt x="735" y="901"/>
                    <a:pt x="735" y="901"/>
                  </a:cubicBezTo>
                  <a:cubicBezTo>
                    <a:pt x="735" y="904"/>
                    <a:pt x="735" y="904"/>
                    <a:pt x="735" y="904"/>
                  </a:cubicBezTo>
                  <a:cubicBezTo>
                    <a:pt x="738" y="905"/>
                    <a:pt x="738" y="905"/>
                    <a:pt x="738" y="905"/>
                  </a:cubicBezTo>
                  <a:cubicBezTo>
                    <a:pt x="738" y="905"/>
                    <a:pt x="738" y="905"/>
                    <a:pt x="738" y="905"/>
                  </a:cubicBezTo>
                  <a:cubicBezTo>
                    <a:pt x="740" y="905"/>
                    <a:pt x="740" y="905"/>
                    <a:pt x="740" y="905"/>
                  </a:cubicBezTo>
                  <a:cubicBezTo>
                    <a:pt x="740" y="907"/>
                    <a:pt x="740" y="907"/>
                    <a:pt x="740" y="907"/>
                  </a:cubicBezTo>
                  <a:cubicBezTo>
                    <a:pt x="742" y="908"/>
                    <a:pt x="742" y="908"/>
                    <a:pt x="742" y="908"/>
                  </a:cubicBezTo>
                  <a:cubicBezTo>
                    <a:pt x="745" y="908"/>
                    <a:pt x="745" y="908"/>
                    <a:pt x="745" y="908"/>
                  </a:cubicBezTo>
                  <a:cubicBezTo>
                    <a:pt x="747" y="907"/>
                    <a:pt x="747" y="907"/>
                    <a:pt x="747" y="907"/>
                  </a:cubicBezTo>
                  <a:cubicBezTo>
                    <a:pt x="750" y="904"/>
                    <a:pt x="750" y="904"/>
                    <a:pt x="750" y="904"/>
                  </a:cubicBezTo>
                  <a:cubicBezTo>
                    <a:pt x="753" y="903"/>
                    <a:pt x="753" y="903"/>
                    <a:pt x="753" y="903"/>
                  </a:cubicBezTo>
                  <a:cubicBezTo>
                    <a:pt x="754" y="905"/>
                    <a:pt x="754" y="905"/>
                    <a:pt x="754" y="905"/>
                  </a:cubicBezTo>
                  <a:cubicBezTo>
                    <a:pt x="754" y="906"/>
                    <a:pt x="754" y="906"/>
                    <a:pt x="754" y="906"/>
                  </a:cubicBezTo>
                  <a:cubicBezTo>
                    <a:pt x="755" y="906"/>
                    <a:pt x="755" y="906"/>
                    <a:pt x="755" y="906"/>
                  </a:cubicBezTo>
                  <a:cubicBezTo>
                    <a:pt x="756" y="906"/>
                    <a:pt x="756" y="906"/>
                    <a:pt x="756" y="906"/>
                  </a:cubicBezTo>
                  <a:cubicBezTo>
                    <a:pt x="765" y="905"/>
                    <a:pt x="765" y="905"/>
                    <a:pt x="765" y="905"/>
                  </a:cubicBezTo>
                  <a:cubicBezTo>
                    <a:pt x="767" y="908"/>
                    <a:pt x="767" y="908"/>
                    <a:pt x="767" y="908"/>
                  </a:cubicBezTo>
                  <a:cubicBezTo>
                    <a:pt x="767" y="908"/>
                    <a:pt x="767" y="908"/>
                    <a:pt x="767" y="908"/>
                  </a:cubicBezTo>
                  <a:cubicBezTo>
                    <a:pt x="768" y="907"/>
                    <a:pt x="768" y="907"/>
                    <a:pt x="768" y="907"/>
                  </a:cubicBezTo>
                  <a:cubicBezTo>
                    <a:pt x="772" y="907"/>
                    <a:pt x="772" y="907"/>
                    <a:pt x="772" y="907"/>
                  </a:cubicBezTo>
                  <a:cubicBezTo>
                    <a:pt x="772" y="909"/>
                    <a:pt x="772" y="909"/>
                    <a:pt x="772" y="909"/>
                  </a:cubicBezTo>
                  <a:cubicBezTo>
                    <a:pt x="768" y="911"/>
                    <a:pt x="768" y="911"/>
                    <a:pt x="768" y="911"/>
                  </a:cubicBezTo>
                  <a:cubicBezTo>
                    <a:pt x="759" y="915"/>
                    <a:pt x="759" y="915"/>
                    <a:pt x="759" y="915"/>
                  </a:cubicBezTo>
                  <a:cubicBezTo>
                    <a:pt x="754" y="917"/>
                    <a:pt x="754" y="917"/>
                    <a:pt x="754" y="917"/>
                  </a:cubicBezTo>
                  <a:cubicBezTo>
                    <a:pt x="751" y="920"/>
                    <a:pt x="751" y="920"/>
                    <a:pt x="751" y="920"/>
                  </a:cubicBezTo>
                  <a:cubicBezTo>
                    <a:pt x="748" y="923"/>
                    <a:pt x="748" y="923"/>
                    <a:pt x="748" y="923"/>
                  </a:cubicBezTo>
                  <a:cubicBezTo>
                    <a:pt x="746" y="927"/>
                    <a:pt x="746" y="927"/>
                    <a:pt x="746" y="927"/>
                  </a:cubicBezTo>
                  <a:cubicBezTo>
                    <a:pt x="744" y="928"/>
                    <a:pt x="744" y="928"/>
                    <a:pt x="744" y="928"/>
                  </a:cubicBezTo>
                  <a:cubicBezTo>
                    <a:pt x="740" y="933"/>
                    <a:pt x="740" y="933"/>
                    <a:pt x="740" y="933"/>
                  </a:cubicBezTo>
                  <a:cubicBezTo>
                    <a:pt x="739" y="933"/>
                    <a:pt x="739" y="933"/>
                    <a:pt x="739" y="933"/>
                  </a:cubicBezTo>
                  <a:cubicBezTo>
                    <a:pt x="734" y="936"/>
                    <a:pt x="734" y="936"/>
                    <a:pt x="734" y="936"/>
                  </a:cubicBezTo>
                  <a:cubicBezTo>
                    <a:pt x="734" y="936"/>
                    <a:pt x="734" y="936"/>
                    <a:pt x="734" y="936"/>
                  </a:cubicBezTo>
                  <a:cubicBezTo>
                    <a:pt x="735" y="937"/>
                    <a:pt x="735" y="937"/>
                    <a:pt x="735" y="937"/>
                  </a:cubicBezTo>
                  <a:cubicBezTo>
                    <a:pt x="738" y="937"/>
                    <a:pt x="738" y="937"/>
                    <a:pt x="738" y="937"/>
                  </a:cubicBezTo>
                  <a:cubicBezTo>
                    <a:pt x="741" y="937"/>
                    <a:pt x="741" y="937"/>
                    <a:pt x="741" y="937"/>
                  </a:cubicBezTo>
                  <a:cubicBezTo>
                    <a:pt x="748" y="934"/>
                    <a:pt x="748" y="934"/>
                    <a:pt x="748" y="934"/>
                  </a:cubicBezTo>
                  <a:cubicBezTo>
                    <a:pt x="751" y="932"/>
                    <a:pt x="751" y="932"/>
                    <a:pt x="751" y="932"/>
                  </a:cubicBezTo>
                  <a:cubicBezTo>
                    <a:pt x="753" y="931"/>
                    <a:pt x="753" y="931"/>
                    <a:pt x="753" y="931"/>
                  </a:cubicBezTo>
                  <a:cubicBezTo>
                    <a:pt x="755" y="932"/>
                    <a:pt x="755" y="932"/>
                    <a:pt x="755" y="932"/>
                  </a:cubicBezTo>
                  <a:cubicBezTo>
                    <a:pt x="754" y="933"/>
                    <a:pt x="754" y="933"/>
                    <a:pt x="754" y="933"/>
                  </a:cubicBezTo>
                  <a:cubicBezTo>
                    <a:pt x="752" y="937"/>
                    <a:pt x="752" y="937"/>
                    <a:pt x="752" y="937"/>
                  </a:cubicBezTo>
                  <a:cubicBezTo>
                    <a:pt x="751" y="938"/>
                    <a:pt x="751" y="938"/>
                    <a:pt x="751" y="938"/>
                  </a:cubicBezTo>
                  <a:cubicBezTo>
                    <a:pt x="752" y="939"/>
                    <a:pt x="752" y="939"/>
                    <a:pt x="752" y="939"/>
                  </a:cubicBezTo>
                  <a:cubicBezTo>
                    <a:pt x="754" y="938"/>
                    <a:pt x="754" y="938"/>
                    <a:pt x="754" y="938"/>
                  </a:cubicBezTo>
                  <a:cubicBezTo>
                    <a:pt x="755" y="938"/>
                    <a:pt x="755" y="938"/>
                    <a:pt x="755" y="938"/>
                  </a:cubicBezTo>
                  <a:cubicBezTo>
                    <a:pt x="757" y="938"/>
                    <a:pt x="757" y="938"/>
                    <a:pt x="757" y="938"/>
                  </a:cubicBezTo>
                  <a:cubicBezTo>
                    <a:pt x="757" y="939"/>
                    <a:pt x="757" y="939"/>
                    <a:pt x="757" y="939"/>
                  </a:cubicBezTo>
                  <a:cubicBezTo>
                    <a:pt x="758" y="939"/>
                    <a:pt x="758" y="939"/>
                    <a:pt x="758" y="939"/>
                  </a:cubicBezTo>
                  <a:cubicBezTo>
                    <a:pt x="759" y="938"/>
                    <a:pt x="759" y="938"/>
                    <a:pt x="759" y="938"/>
                  </a:cubicBezTo>
                  <a:cubicBezTo>
                    <a:pt x="762" y="942"/>
                    <a:pt x="762" y="942"/>
                    <a:pt x="762" y="942"/>
                  </a:cubicBezTo>
                  <a:cubicBezTo>
                    <a:pt x="759" y="938"/>
                    <a:pt x="759" y="938"/>
                    <a:pt x="759" y="938"/>
                  </a:cubicBezTo>
                  <a:cubicBezTo>
                    <a:pt x="760" y="938"/>
                    <a:pt x="760" y="938"/>
                    <a:pt x="760" y="938"/>
                  </a:cubicBezTo>
                  <a:cubicBezTo>
                    <a:pt x="763" y="937"/>
                    <a:pt x="763" y="937"/>
                    <a:pt x="763" y="937"/>
                  </a:cubicBezTo>
                  <a:cubicBezTo>
                    <a:pt x="766" y="935"/>
                    <a:pt x="766" y="935"/>
                    <a:pt x="766" y="935"/>
                  </a:cubicBezTo>
                  <a:cubicBezTo>
                    <a:pt x="766" y="934"/>
                    <a:pt x="766" y="934"/>
                    <a:pt x="766" y="934"/>
                  </a:cubicBezTo>
                  <a:cubicBezTo>
                    <a:pt x="767" y="933"/>
                    <a:pt x="767" y="933"/>
                    <a:pt x="767" y="933"/>
                  </a:cubicBezTo>
                  <a:cubicBezTo>
                    <a:pt x="773" y="932"/>
                    <a:pt x="773" y="932"/>
                    <a:pt x="773" y="932"/>
                  </a:cubicBezTo>
                  <a:cubicBezTo>
                    <a:pt x="775" y="930"/>
                    <a:pt x="775" y="930"/>
                    <a:pt x="775" y="930"/>
                  </a:cubicBezTo>
                  <a:cubicBezTo>
                    <a:pt x="780" y="928"/>
                    <a:pt x="780" y="928"/>
                    <a:pt x="780" y="928"/>
                  </a:cubicBezTo>
                  <a:cubicBezTo>
                    <a:pt x="780" y="927"/>
                    <a:pt x="780" y="927"/>
                    <a:pt x="780" y="927"/>
                  </a:cubicBezTo>
                  <a:cubicBezTo>
                    <a:pt x="782" y="924"/>
                    <a:pt x="782" y="924"/>
                    <a:pt x="782" y="924"/>
                  </a:cubicBezTo>
                  <a:cubicBezTo>
                    <a:pt x="783" y="923"/>
                    <a:pt x="783" y="923"/>
                    <a:pt x="783" y="923"/>
                  </a:cubicBezTo>
                  <a:cubicBezTo>
                    <a:pt x="785" y="921"/>
                    <a:pt x="785" y="921"/>
                    <a:pt x="785" y="921"/>
                  </a:cubicBezTo>
                  <a:cubicBezTo>
                    <a:pt x="787" y="919"/>
                    <a:pt x="787" y="919"/>
                    <a:pt x="787" y="919"/>
                  </a:cubicBezTo>
                  <a:cubicBezTo>
                    <a:pt x="791" y="917"/>
                    <a:pt x="791" y="917"/>
                    <a:pt x="791" y="917"/>
                  </a:cubicBezTo>
                  <a:cubicBezTo>
                    <a:pt x="796" y="916"/>
                    <a:pt x="796" y="916"/>
                    <a:pt x="796" y="916"/>
                  </a:cubicBezTo>
                  <a:cubicBezTo>
                    <a:pt x="797" y="917"/>
                    <a:pt x="797" y="917"/>
                    <a:pt x="797" y="917"/>
                  </a:cubicBezTo>
                  <a:cubicBezTo>
                    <a:pt x="797" y="918"/>
                    <a:pt x="797" y="918"/>
                    <a:pt x="797" y="918"/>
                  </a:cubicBezTo>
                  <a:cubicBezTo>
                    <a:pt x="793" y="919"/>
                    <a:pt x="793" y="919"/>
                    <a:pt x="793" y="919"/>
                  </a:cubicBezTo>
                  <a:cubicBezTo>
                    <a:pt x="792" y="922"/>
                    <a:pt x="792" y="922"/>
                    <a:pt x="792" y="922"/>
                  </a:cubicBezTo>
                  <a:cubicBezTo>
                    <a:pt x="789" y="923"/>
                    <a:pt x="789" y="923"/>
                    <a:pt x="789" y="923"/>
                  </a:cubicBezTo>
                  <a:cubicBezTo>
                    <a:pt x="789" y="926"/>
                    <a:pt x="789" y="926"/>
                    <a:pt x="789" y="926"/>
                  </a:cubicBezTo>
                  <a:cubicBezTo>
                    <a:pt x="787" y="929"/>
                    <a:pt x="787" y="929"/>
                    <a:pt x="787" y="929"/>
                  </a:cubicBezTo>
                  <a:cubicBezTo>
                    <a:pt x="786" y="931"/>
                    <a:pt x="786" y="931"/>
                    <a:pt x="786" y="931"/>
                  </a:cubicBezTo>
                  <a:cubicBezTo>
                    <a:pt x="787" y="932"/>
                    <a:pt x="787" y="932"/>
                    <a:pt x="787" y="932"/>
                  </a:cubicBezTo>
                  <a:cubicBezTo>
                    <a:pt x="788" y="931"/>
                    <a:pt x="788" y="931"/>
                    <a:pt x="788" y="931"/>
                  </a:cubicBezTo>
                  <a:cubicBezTo>
                    <a:pt x="792" y="928"/>
                    <a:pt x="792" y="928"/>
                    <a:pt x="792" y="928"/>
                  </a:cubicBezTo>
                  <a:cubicBezTo>
                    <a:pt x="793" y="929"/>
                    <a:pt x="793" y="929"/>
                    <a:pt x="793" y="929"/>
                  </a:cubicBezTo>
                  <a:cubicBezTo>
                    <a:pt x="795" y="929"/>
                    <a:pt x="795" y="929"/>
                    <a:pt x="795" y="929"/>
                  </a:cubicBezTo>
                  <a:cubicBezTo>
                    <a:pt x="798" y="930"/>
                    <a:pt x="798" y="930"/>
                    <a:pt x="798" y="930"/>
                  </a:cubicBezTo>
                  <a:cubicBezTo>
                    <a:pt x="800" y="931"/>
                    <a:pt x="800" y="931"/>
                    <a:pt x="800" y="931"/>
                  </a:cubicBezTo>
                  <a:cubicBezTo>
                    <a:pt x="801" y="934"/>
                    <a:pt x="801" y="934"/>
                    <a:pt x="801" y="934"/>
                  </a:cubicBezTo>
                  <a:cubicBezTo>
                    <a:pt x="804" y="937"/>
                    <a:pt x="804" y="937"/>
                    <a:pt x="804" y="937"/>
                  </a:cubicBezTo>
                  <a:cubicBezTo>
                    <a:pt x="808" y="937"/>
                    <a:pt x="808" y="937"/>
                    <a:pt x="808" y="937"/>
                  </a:cubicBezTo>
                  <a:cubicBezTo>
                    <a:pt x="809" y="936"/>
                    <a:pt x="809" y="936"/>
                    <a:pt x="809" y="936"/>
                  </a:cubicBezTo>
                  <a:cubicBezTo>
                    <a:pt x="811" y="937"/>
                    <a:pt x="811" y="937"/>
                    <a:pt x="811" y="937"/>
                  </a:cubicBezTo>
                  <a:cubicBezTo>
                    <a:pt x="813" y="938"/>
                    <a:pt x="813" y="938"/>
                    <a:pt x="813" y="938"/>
                  </a:cubicBezTo>
                  <a:cubicBezTo>
                    <a:pt x="814" y="937"/>
                    <a:pt x="814" y="937"/>
                    <a:pt x="814" y="937"/>
                  </a:cubicBezTo>
                  <a:cubicBezTo>
                    <a:pt x="815" y="937"/>
                    <a:pt x="815" y="937"/>
                    <a:pt x="815" y="937"/>
                  </a:cubicBezTo>
                  <a:cubicBezTo>
                    <a:pt x="817" y="936"/>
                    <a:pt x="817" y="936"/>
                    <a:pt x="817" y="936"/>
                  </a:cubicBezTo>
                  <a:cubicBezTo>
                    <a:pt x="821" y="932"/>
                    <a:pt x="821" y="932"/>
                    <a:pt x="821" y="932"/>
                  </a:cubicBezTo>
                  <a:cubicBezTo>
                    <a:pt x="824" y="931"/>
                    <a:pt x="824" y="931"/>
                    <a:pt x="824" y="931"/>
                  </a:cubicBezTo>
                  <a:cubicBezTo>
                    <a:pt x="831" y="931"/>
                    <a:pt x="831" y="931"/>
                    <a:pt x="831" y="931"/>
                  </a:cubicBezTo>
                  <a:cubicBezTo>
                    <a:pt x="835" y="929"/>
                    <a:pt x="835" y="929"/>
                    <a:pt x="835" y="929"/>
                  </a:cubicBezTo>
                  <a:cubicBezTo>
                    <a:pt x="838" y="928"/>
                    <a:pt x="838" y="928"/>
                    <a:pt x="838" y="928"/>
                  </a:cubicBezTo>
                  <a:cubicBezTo>
                    <a:pt x="839" y="928"/>
                    <a:pt x="839" y="928"/>
                    <a:pt x="839" y="928"/>
                  </a:cubicBezTo>
                  <a:cubicBezTo>
                    <a:pt x="839" y="933"/>
                    <a:pt x="839" y="933"/>
                    <a:pt x="839" y="933"/>
                  </a:cubicBezTo>
                  <a:cubicBezTo>
                    <a:pt x="840" y="934"/>
                    <a:pt x="840" y="934"/>
                    <a:pt x="840" y="934"/>
                  </a:cubicBezTo>
                  <a:cubicBezTo>
                    <a:pt x="843" y="935"/>
                    <a:pt x="843" y="935"/>
                    <a:pt x="843" y="935"/>
                  </a:cubicBezTo>
                  <a:cubicBezTo>
                    <a:pt x="845" y="934"/>
                    <a:pt x="845" y="934"/>
                    <a:pt x="845" y="934"/>
                  </a:cubicBezTo>
                  <a:cubicBezTo>
                    <a:pt x="851" y="932"/>
                    <a:pt x="851" y="932"/>
                    <a:pt x="851" y="932"/>
                  </a:cubicBezTo>
                  <a:cubicBezTo>
                    <a:pt x="852" y="931"/>
                    <a:pt x="852" y="931"/>
                    <a:pt x="852" y="931"/>
                  </a:cubicBezTo>
                  <a:cubicBezTo>
                    <a:pt x="853" y="932"/>
                    <a:pt x="853" y="932"/>
                    <a:pt x="853" y="932"/>
                  </a:cubicBezTo>
                  <a:cubicBezTo>
                    <a:pt x="853" y="939"/>
                    <a:pt x="853" y="939"/>
                    <a:pt x="853" y="939"/>
                  </a:cubicBezTo>
                  <a:cubicBezTo>
                    <a:pt x="856" y="942"/>
                    <a:pt x="856" y="942"/>
                    <a:pt x="856" y="942"/>
                  </a:cubicBezTo>
                  <a:cubicBezTo>
                    <a:pt x="858" y="942"/>
                    <a:pt x="858" y="942"/>
                    <a:pt x="858" y="942"/>
                  </a:cubicBezTo>
                  <a:cubicBezTo>
                    <a:pt x="859" y="943"/>
                    <a:pt x="859" y="943"/>
                    <a:pt x="859" y="943"/>
                  </a:cubicBezTo>
                  <a:cubicBezTo>
                    <a:pt x="858" y="944"/>
                    <a:pt x="858" y="944"/>
                    <a:pt x="858" y="944"/>
                  </a:cubicBezTo>
                  <a:cubicBezTo>
                    <a:pt x="857" y="943"/>
                    <a:pt x="857" y="943"/>
                    <a:pt x="857" y="943"/>
                  </a:cubicBezTo>
                  <a:cubicBezTo>
                    <a:pt x="853" y="943"/>
                    <a:pt x="853" y="943"/>
                    <a:pt x="853" y="943"/>
                  </a:cubicBezTo>
                  <a:cubicBezTo>
                    <a:pt x="851" y="944"/>
                    <a:pt x="851" y="944"/>
                    <a:pt x="851" y="944"/>
                  </a:cubicBezTo>
                  <a:cubicBezTo>
                    <a:pt x="849" y="943"/>
                    <a:pt x="849" y="943"/>
                    <a:pt x="849" y="943"/>
                  </a:cubicBezTo>
                  <a:cubicBezTo>
                    <a:pt x="846" y="945"/>
                    <a:pt x="846" y="945"/>
                    <a:pt x="846" y="945"/>
                  </a:cubicBezTo>
                  <a:cubicBezTo>
                    <a:pt x="844" y="945"/>
                    <a:pt x="844" y="945"/>
                    <a:pt x="844" y="945"/>
                  </a:cubicBezTo>
                  <a:cubicBezTo>
                    <a:pt x="838" y="944"/>
                    <a:pt x="838" y="944"/>
                    <a:pt x="838" y="944"/>
                  </a:cubicBezTo>
                  <a:cubicBezTo>
                    <a:pt x="833" y="944"/>
                    <a:pt x="833" y="944"/>
                    <a:pt x="833" y="944"/>
                  </a:cubicBezTo>
                  <a:cubicBezTo>
                    <a:pt x="831" y="946"/>
                    <a:pt x="831" y="946"/>
                    <a:pt x="831" y="946"/>
                  </a:cubicBezTo>
                  <a:cubicBezTo>
                    <a:pt x="824" y="947"/>
                    <a:pt x="824" y="947"/>
                    <a:pt x="824" y="947"/>
                  </a:cubicBezTo>
                  <a:cubicBezTo>
                    <a:pt x="822" y="948"/>
                    <a:pt x="822" y="948"/>
                    <a:pt x="822" y="948"/>
                  </a:cubicBezTo>
                  <a:cubicBezTo>
                    <a:pt x="820" y="951"/>
                    <a:pt x="820" y="951"/>
                    <a:pt x="820" y="951"/>
                  </a:cubicBezTo>
                  <a:cubicBezTo>
                    <a:pt x="819" y="952"/>
                    <a:pt x="819" y="952"/>
                    <a:pt x="819" y="952"/>
                  </a:cubicBezTo>
                  <a:cubicBezTo>
                    <a:pt x="819" y="952"/>
                    <a:pt x="819" y="952"/>
                    <a:pt x="819" y="952"/>
                  </a:cubicBezTo>
                  <a:cubicBezTo>
                    <a:pt x="817" y="950"/>
                    <a:pt x="817" y="950"/>
                    <a:pt x="817" y="950"/>
                  </a:cubicBezTo>
                  <a:cubicBezTo>
                    <a:pt x="813" y="953"/>
                    <a:pt x="813" y="953"/>
                    <a:pt x="813" y="953"/>
                  </a:cubicBezTo>
                  <a:cubicBezTo>
                    <a:pt x="812" y="953"/>
                    <a:pt x="812" y="953"/>
                    <a:pt x="812" y="953"/>
                  </a:cubicBezTo>
                  <a:cubicBezTo>
                    <a:pt x="811" y="951"/>
                    <a:pt x="811" y="951"/>
                    <a:pt x="811" y="951"/>
                  </a:cubicBezTo>
                  <a:cubicBezTo>
                    <a:pt x="810" y="951"/>
                    <a:pt x="810" y="951"/>
                    <a:pt x="810" y="951"/>
                  </a:cubicBezTo>
                  <a:cubicBezTo>
                    <a:pt x="808" y="956"/>
                    <a:pt x="808" y="956"/>
                    <a:pt x="808" y="956"/>
                  </a:cubicBezTo>
                  <a:cubicBezTo>
                    <a:pt x="807" y="960"/>
                    <a:pt x="807" y="960"/>
                    <a:pt x="807" y="960"/>
                  </a:cubicBezTo>
                  <a:cubicBezTo>
                    <a:pt x="804" y="967"/>
                    <a:pt x="804" y="967"/>
                    <a:pt x="804" y="967"/>
                  </a:cubicBezTo>
                  <a:cubicBezTo>
                    <a:pt x="804" y="967"/>
                    <a:pt x="804" y="967"/>
                    <a:pt x="804" y="967"/>
                  </a:cubicBezTo>
                  <a:cubicBezTo>
                    <a:pt x="803" y="969"/>
                    <a:pt x="803" y="969"/>
                    <a:pt x="803" y="969"/>
                  </a:cubicBezTo>
                  <a:cubicBezTo>
                    <a:pt x="801" y="970"/>
                    <a:pt x="801" y="970"/>
                    <a:pt x="801" y="970"/>
                  </a:cubicBezTo>
                  <a:cubicBezTo>
                    <a:pt x="799" y="975"/>
                    <a:pt x="799" y="975"/>
                    <a:pt x="799" y="975"/>
                  </a:cubicBezTo>
                  <a:cubicBezTo>
                    <a:pt x="798" y="978"/>
                    <a:pt x="798" y="978"/>
                    <a:pt x="798" y="978"/>
                  </a:cubicBezTo>
                  <a:cubicBezTo>
                    <a:pt x="798" y="979"/>
                    <a:pt x="798" y="979"/>
                    <a:pt x="798" y="979"/>
                  </a:cubicBezTo>
                  <a:cubicBezTo>
                    <a:pt x="800" y="980"/>
                    <a:pt x="800" y="980"/>
                    <a:pt x="800" y="980"/>
                  </a:cubicBezTo>
                  <a:cubicBezTo>
                    <a:pt x="801" y="978"/>
                    <a:pt x="801" y="978"/>
                    <a:pt x="801" y="978"/>
                  </a:cubicBezTo>
                  <a:cubicBezTo>
                    <a:pt x="803" y="977"/>
                    <a:pt x="803" y="977"/>
                    <a:pt x="803" y="977"/>
                  </a:cubicBezTo>
                  <a:cubicBezTo>
                    <a:pt x="803" y="975"/>
                    <a:pt x="803" y="975"/>
                    <a:pt x="803" y="975"/>
                  </a:cubicBezTo>
                  <a:cubicBezTo>
                    <a:pt x="805" y="973"/>
                    <a:pt x="805" y="973"/>
                    <a:pt x="805" y="973"/>
                  </a:cubicBezTo>
                  <a:cubicBezTo>
                    <a:pt x="808" y="969"/>
                    <a:pt x="808" y="969"/>
                    <a:pt x="808" y="969"/>
                  </a:cubicBezTo>
                  <a:cubicBezTo>
                    <a:pt x="812" y="963"/>
                    <a:pt x="812" y="963"/>
                    <a:pt x="812" y="963"/>
                  </a:cubicBezTo>
                  <a:cubicBezTo>
                    <a:pt x="813" y="962"/>
                    <a:pt x="813" y="962"/>
                    <a:pt x="813" y="962"/>
                  </a:cubicBezTo>
                  <a:cubicBezTo>
                    <a:pt x="813" y="963"/>
                    <a:pt x="813" y="963"/>
                    <a:pt x="813" y="963"/>
                  </a:cubicBezTo>
                  <a:cubicBezTo>
                    <a:pt x="813" y="965"/>
                    <a:pt x="813" y="965"/>
                    <a:pt x="813" y="965"/>
                  </a:cubicBezTo>
                  <a:cubicBezTo>
                    <a:pt x="810" y="972"/>
                    <a:pt x="810" y="972"/>
                    <a:pt x="810" y="972"/>
                  </a:cubicBezTo>
                  <a:cubicBezTo>
                    <a:pt x="808" y="978"/>
                    <a:pt x="808" y="978"/>
                    <a:pt x="808" y="978"/>
                  </a:cubicBezTo>
                  <a:cubicBezTo>
                    <a:pt x="808" y="982"/>
                    <a:pt x="808" y="982"/>
                    <a:pt x="808" y="982"/>
                  </a:cubicBezTo>
                  <a:cubicBezTo>
                    <a:pt x="807" y="984"/>
                    <a:pt x="807" y="984"/>
                    <a:pt x="807" y="984"/>
                  </a:cubicBezTo>
                  <a:cubicBezTo>
                    <a:pt x="808" y="986"/>
                    <a:pt x="808" y="986"/>
                    <a:pt x="808" y="986"/>
                  </a:cubicBezTo>
                  <a:cubicBezTo>
                    <a:pt x="808" y="989"/>
                    <a:pt x="808" y="989"/>
                    <a:pt x="808" y="989"/>
                  </a:cubicBezTo>
                  <a:cubicBezTo>
                    <a:pt x="806" y="991"/>
                    <a:pt x="806" y="991"/>
                    <a:pt x="806" y="991"/>
                  </a:cubicBezTo>
                  <a:cubicBezTo>
                    <a:pt x="806" y="993"/>
                    <a:pt x="806" y="993"/>
                    <a:pt x="806" y="993"/>
                  </a:cubicBezTo>
                  <a:cubicBezTo>
                    <a:pt x="806" y="996"/>
                    <a:pt x="806" y="996"/>
                    <a:pt x="806" y="996"/>
                  </a:cubicBezTo>
                  <a:cubicBezTo>
                    <a:pt x="807" y="1000"/>
                    <a:pt x="807" y="1000"/>
                    <a:pt x="807" y="1000"/>
                  </a:cubicBezTo>
                  <a:cubicBezTo>
                    <a:pt x="805" y="1002"/>
                    <a:pt x="805" y="1002"/>
                    <a:pt x="805" y="1002"/>
                  </a:cubicBezTo>
                  <a:cubicBezTo>
                    <a:pt x="805" y="1005"/>
                    <a:pt x="805" y="1005"/>
                    <a:pt x="805" y="1005"/>
                  </a:cubicBezTo>
                  <a:cubicBezTo>
                    <a:pt x="804" y="1008"/>
                    <a:pt x="804" y="1008"/>
                    <a:pt x="804" y="1008"/>
                  </a:cubicBezTo>
                  <a:cubicBezTo>
                    <a:pt x="805" y="1011"/>
                    <a:pt x="805" y="1011"/>
                    <a:pt x="805" y="1011"/>
                  </a:cubicBezTo>
                  <a:cubicBezTo>
                    <a:pt x="805" y="1017"/>
                    <a:pt x="805" y="1017"/>
                    <a:pt x="805" y="1017"/>
                  </a:cubicBezTo>
                  <a:cubicBezTo>
                    <a:pt x="807" y="1021"/>
                    <a:pt x="807" y="1021"/>
                    <a:pt x="807" y="1021"/>
                  </a:cubicBezTo>
                  <a:cubicBezTo>
                    <a:pt x="807" y="1024"/>
                    <a:pt x="807" y="1024"/>
                    <a:pt x="807" y="1024"/>
                  </a:cubicBezTo>
                  <a:cubicBezTo>
                    <a:pt x="807" y="1024"/>
                    <a:pt x="807" y="1024"/>
                    <a:pt x="807" y="1024"/>
                  </a:cubicBezTo>
                  <a:cubicBezTo>
                    <a:pt x="807" y="1024"/>
                    <a:pt x="807" y="1024"/>
                    <a:pt x="807" y="1024"/>
                  </a:cubicBezTo>
                  <a:cubicBezTo>
                    <a:pt x="807" y="1030"/>
                    <a:pt x="807" y="1030"/>
                    <a:pt x="807" y="1030"/>
                  </a:cubicBezTo>
                  <a:cubicBezTo>
                    <a:pt x="808" y="1033"/>
                    <a:pt x="808" y="1033"/>
                    <a:pt x="808" y="1033"/>
                  </a:cubicBezTo>
                  <a:cubicBezTo>
                    <a:pt x="810" y="1034"/>
                    <a:pt x="810" y="1034"/>
                    <a:pt x="810" y="1034"/>
                  </a:cubicBezTo>
                  <a:cubicBezTo>
                    <a:pt x="811" y="1038"/>
                    <a:pt x="811" y="1038"/>
                    <a:pt x="811" y="1038"/>
                  </a:cubicBezTo>
                  <a:cubicBezTo>
                    <a:pt x="812" y="1041"/>
                    <a:pt x="812" y="1041"/>
                    <a:pt x="812" y="1041"/>
                  </a:cubicBezTo>
                  <a:cubicBezTo>
                    <a:pt x="812" y="1042"/>
                    <a:pt x="812" y="1042"/>
                    <a:pt x="812" y="1042"/>
                  </a:cubicBezTo>
                  <a:cubicBezTo>
                    <a:pt x="816" y="1042"/>
                    <a:pt x="816" y="1042"/>
                    <a:pt x="816" y="1042"/>
                  </a:cubicBezTo>
                  <a:cubicBezTo>
                    <a:pt x="817" y="1043"/>
                    <a:pt x="817" y="1043"/>
                    <a:pt x="817" y="1043"/>
                  </a:cubicBezTo>
                  <a:cubicBezTo>
                    <a:pt x="818" y="1043"/>
                    <a:pt x="818" y="1043"/>
                    <a:pt x="818" y="1043"/>
                  </a:cubicBezTo>
                  <a:cubicBezTo>
                    <a:pt x="820" y="1041"/>
                    <a:pt x="820" y="1041"/>
                    <a:pt x="820" y="1041"/>
                  </a:cubicBezTo>
                  <a:cubicBezTo>
                    <a:pt x="823" y="1039"/>
                    <a:pt x="823" y="1039"/>
                    <a:pt x="823" y="1039"/>
                  </a:cubicBezTo>
                  <a:cubicBezTo>
                    <a:pt x="826" y="1036"/>
                    <a:pt x="826" y="1036"/>
                    <a:pt x="826" y="1036"/>
                  </a:cubicBezTo>
                  <a:cubicBezTo>
                    <a:pt x="827" y="1034"/>
                    <a:pt x="827" y="1034"/>
                    <a:pt x="827" y="1034"/>
                  </a:cubicBezTo>
                  <a:cubicBezTo>
                    <a:pt x="829" y="1028"/>
                    <a:pt x="829" y="1028"/>
                    <a:pt x="829" y="1028"/>
                  </a:cubicBezTo>
                  <a:cubicBezTo>
                    <a:pt x="830" y="1022"/>
                    <a:pt x="830" y="1022"/>
                    <a:pt x="830" y="1022"/>
                  </a:cubicBezTo>
                  <a:cubicBezTo>
                    <a:pt x="831" y="1018"/>
                    <a:pt x="831" y="1018"/>
                    <a:pt x="831" y="1018"/>
                  </a:cubicBezTo>
                  <a:cubicBezTo>
                    <a:pt x="829" y="1013"/>
                    <a:pt x="829" y="1013"/>
                    <a:pt x="829" y="1013"/>
                  </a:cubicBezTo>
                  <a:cubicBezTo>
                    <a:pt x="826" y="1006"/>
                    <a:pt x="826" y="1006"/>
                    <a:pt x="826" y="1006"/>
                  </a:cubicBezTo>
                  <a:cubicBezTo>
                    <a:pt x="823" y="1000"/>
                    <a:pt x="823" y="1000"/>
                    <a:pt x="823" y="1000"/>
                  </a:cubicBezTo>
                  <a:cubicBezTo>
                    <a:pt x="823" y="998"/>
                    <a:pt x="823" y="998"/>
                    <a:pt x="823" y="998"/>
                  </a:cubicBezTo>
                  <a:cubicBezTo>
                    <a:pt x="824" y="997"/>
                    <a:pt x="824" y="997"/>
                    <a:pt x="824" y="997"/>
                  </a:cubicBezTo>
                  <a:cubicBezTo>
                    <a:pt x="824" y="994"/>
                    <a:pt x="824" y="994"/>
                    <a:pt x="824" y="994"/>
                  </a:cubicBezTo>
                  <a:cubicBezTo>
                    <a:pt x="824" y="993"/>
                    <a:pt x="824" y="993"/>
                    <a:pt x="824" y="993"/>
                  </a:cubicBezTo>
                  <a:cubicBezTo>
                    <a:pt x="823" y="989"/>
                    <a:pt x="823" y="989"/>
                    <a:pt x="823" y="989"/>
                  </a:cubicBezTo>
                  <a:cubicBezTo>
                    <a:pt x="825" y="985"/>
                    <a:pt x="825" y="985"/>
                    <a:pt x="825" y="985"/>
                  </a:cubicBezTo>
                  <a:cubicBezTo>
                    <a:pt x="826" y="978"/>
                    <a:pt x="826" y="978"/>
                    <a:pt x="826" y="978"/>
                  </a:cubicBezTo>
                  <a:cubicBezTo>
                    <a:pt x="825" y="976"/>
                    <a:pt x="825" y="976"/>
                    <a:pt x="825" y="976"/>
                  </a:cubicBezTo>
                  <a:cubicBezTo>
                    <a:pt x="825" y="975"/>
                    <a:pt x="825" y="975"/>
                    <a:pt x="825" y="975"/>
                  </a:cubicBezTo>
                  <a:cubicBezTo>
                    <a:pt x="827" y="974"/>
                    <a:pt x="827" y="974"/>
                    <a:pt x="827" y="974"/>
                  </a:cubicBezTo>
                  <a:cubicBezTo>
                    <a:pt x="828" y="972"/>
                    <a:pt x="828" y="972"/>
                    <a:pt x="828" y="972"/>
                  </a:cubicBezTo>
                  <a:cubicBezTo>
                    <a:pt x="827" y="971"/>
                    <a:pt x="827" y="971"/>
                    <a:pt x="827" y="971"/>
                  </a:cubicBezTo>
                  <a:cubicBezTo>
                    <a:pt x="828" y="970"/>
                    <a:pt x="828" y="970"/>
                    <a:pt x="828" y="970"/>
                  </a:cubicBezTo>
                  <a:cubicBezTo>
                    <a:pt x="829" y="968"/>
                    <a:pt x="829" y="968"/>
                    <a:pt x="829" y="968"/>
                  </a:cubicBezTo>
                  <a:cubicBezTo>
                    <a:pt x="832" y="967"/>
                    <a:pt x="832" y="967"/>
                    <a:pt x="832" y="967"/>
                  </a:cubicBezTo>
                  <a:cubicBezTo>
                    <a:pt x="833" y="963"/>
                    <a:pt x="833" y="963"/>
                    <a:pt x="833" y="963"/>
                  </a:cubicBezTo>
                  <a:cubicBezTo>
                    <a:pt x="835" y="962"/>
                    <a:pt x="835" y="962"/>
                    <a:pt x="835" y="962"/>
                  </a:cubicBezTo>
                  <a:cubicBezTo>
                    <a:pt x="836" y="963"/>
                    <a:pt x="836" y="963"/>
                    <a:pt x="836" y="963"/>
                  </a:cubicBezTo>
                  <a:cubicBezTo>
                    <a:pt x="835" y="965"/>
                    <a:pt x="835" y="965"/>
                    <a:pt x="835" y="965"/>
                  </a:cubicBezTo>
                  <a:cubicBezTo>
                    <a:pt x="834" y="968"/>
                    <a:pt x="834" y="968"/>
                    <a:pt x="834" y="968"/>
                  </a:cubicBezTo>
                  <a:cubicBezTo>
                    <a:pt x="834" y="972"/>
                    <a:pt x="834" y="972"/>
                    <a:pt x="834" y="972"/>
                  </a:cubicBezTo>
                  <a:cubicBezTo>
                    <a:pt x="835" y="972"/>
                    <a:pt x="835" y="972"/>
                    <a:pt x="835" y="972"/>
                  </a:cubicBezTo>
                  <a:cubicBezTo>
                    <a:pt x="838" y="970"/>
                    <a:pt x="838" y="970"/>
                    <a:pt x="838" y="970"/>
                  </a:cubicBezTo>
                  <a:cubicBezTo>
                    <a:pt x="838" y="964"/>
                    <a:pt x="838" y="964"/>
                    <a:pt x="838" y="964"/>
                  </a:cubicBezTo>
                  <a:cubicBezTo>
                    <a:pt x="837" y="963"/>
                    <a:pt x="837" y="963"/>
                    <a:pt x="837" y="963"/>
                  </a:cubicBezTo>
                  <a:cubicBezTo>
                    <a:pt x="838" y="961"/>
                    <a:pt x="838" y="961"/>
                    <a:pt x="838" y="961"/>
                  </a:cubicBezTo>
                  <a:cubicBezTo>
                    <a:pt x="839" y="959"/>
                    <a:pt x="839" y="959"/>
                    <a:pt x="839" y="959"/>
                  </a:cubicBezTo>
                  <a:cubicBezTo>
                    <a:pt x="842" y="959"/>
                    <a:pt x="842" y="959"/>
                    <a:pt x="842" y="959"/>
                  </a:cubicBezTo>
                  <a:cubicBezTo>
                    <a:pt x="844" y="958"/>
                    <a:pt x="844" y="958"/>
                    <a:pt x="844" y="958"/>
                  </a:cubicBezTo>
                  <a:cubicBezTo>
                    <a:pt x="844" y="957"/>
                    <a:pt x="844" y="957"/>
                    <a:pt x="844" y="957"/>
                  </a:cubicBezTo>
                  <a:cubicBezTo>
                    <a:pt x="842" y="957"/>
                    <a:pt x="842" y="957"/>
                    <a:pt x="842" y="957"/>
                  </a:cubicBezTo>
                  <a:cubicBezTo>
                    <a:pt x="841" y="956"/>
                    <a:pt x="841" y="956"/>
                    <a:pt x="841" y="956"/>
                  </a:cubicBezTo>
                  <a:cubicBezTo>
                    <a:pt x="840" y="953"/>
                    <a:pt x="840" y="953"/>
                    <a:pt x="840" y="953"/>
                  </a:cubicBezTo>
                  <a:cubicBezTo>
                    <a:pt x="843" y="950"/>
                    <a:pt x="843" y="950"/>
                    <a:pt x="843" y="950"/>
                  </a:cubicBezTo>
                  <a:cubicBezTo>
                    <a:pt x="846" y="949"/>
                    <a:pt x="846" y="949"/>
                    <a:pt x="846" y="949"/>
                  </a:cubicBezTo>
                  <a:cubicBezTo>
                    <a:pt x="849" y="951"/>
                    <a:pt x="849" y="951"/>
                    <a:pt x="849" y="951"/>
                  </a:cubicBezTo>
                  <a:cubicBezTo>
                    <a:pt x="850" y="951"/>
                    <a:pt x="850" y="951"/>
                    <a:pt x="850" y="951"/>
                  </a:cubicBezTo>
                  <a:cubicBezTo>
                    <a:pt x="851" y="951"/>
                    <a:pt x="851" y="951"/>
                    <a:pt x="851" y="951"/>
                  </a:cubicBezTo>
                  <a:cubicBezTo>
                    <a:pt x="854" y="951"/>
                    <a:pt x="854" y="951"/>
                    <a:pt x="854" y="951"/>
                  </a:cubicBezTo>
                  <a:cubicBezTo>
                    <a:pt x="859" y="954"/>
                    <a:pt x="859" y="954"/>
                    <a:pt x="859" y="954"/>
                  </a:cubicBezTo>
                  <a:cubicBezTo>
                    <a:pt x="864" y="956"/>
                    <a:pt x="864" y="956"/>
                    <a:pt x="864" y="956"/>
                  </a:cubicBezTo>
                  <a:cubicBezTo>
                    <a:pt x="866" y="956"/>
                    <a:pt x="866" y="956"/>
                    <a:pt x="866" y="956"/>
                  </a:cubicBezTo>
                  <a:cubicBezTo>
                    <a:pt x="868" y="958"/>
                    <a:pt x="868" y="958"/>
                    <a:pt x="868" y="958"/>
                  </a:cubicBezTo>
                  <a:cubicBezTo>
                    <a:pt x="870" y="960"/>
                    <a:pt x="870" y="960"/>
                    <a:pt x="870" y="960"/>
                  </a:cubicBezTo>
                  <a:cubicBezTo>
                    <a:pt x="870" y="962"/>
                    <a:pt x="870" y="962"/>
                    <a:pt x="870" y="962"/>
                  </a:cubicBezTo>
                  <a:cubicBezTo>
                    <a:pt x="868" y="962"/>
                    <a:pt x="868" y="962"/>
                    <a:pt x="868" y="962"/>
                  </a:cubicBezTo>
                  <a:cubicBezTo>
                    <a:pt x="867" y="963"/>
                    <a:pt x="867" y="963"/>
                    <a:pt x="867" y="963"/>
                  </a:cubicBezTo>
                  <a:cubicBezTo>
                    <a:pt x="868" y="965"/>
                    <a:pt x="868" y="965"/>
                    <a:pt x="868" y="965"/>
                  </a:cubicBezTo>
                  <a:cubicBezTo>
                    <a:pt x="870" y="965"/>
                    <a:pt x="870" y="965"/>
                    <a:pt x="870" y="965"/>
                  </a:cubicBezTo>
                  <a:cubicBezTo>
                    <a:pt x="871" y="968"/>
                    <a:pt x="871" y="968"/>
                    <a:pt x="871" y="968"/>
                  </a:cubicBezTo>
                  <a:cubicBezTo>
                    <a:pt x="871" y="978"/>
                    <a:pt x="871" y="978"/>
                    <a:pt x="871" y="978"/>
                  </a:cubicBezTo>
                  <a:cubicBezTo>
                    <a:pt x="869" y="979"/>
                    <a:pt x="869" y="979"/>
                    <a:pt x="869" y="979"/>
                  </a:cubicBezTo>
                  <a:cubicBezTo>
                    <a:pt x="868" y="982"/>
                    <a:pt x="868" y="982"/>
                    <a:pt x="868" y="982"/>
                  </a:cubicBezTo>
                  <a:cubicBezTo>
                    <a:pt x="868" y="985"/>
                    <a:pt x="868" y="985"/>
                    <a:pt x="868" y="985"/>
                  </a:cubicBezTo>
                  <a:cubicBezTo>
                    <a:pt x="864" y="987"/>
                    <a:pt x="864" y="987"/>
                    <a:pt x="864" y="987"/>
                  </a:cubicBezTo>
                  <a:cubicBezTo>
                    <a:pt x="864" y="987"/>
                    <a:pt x="864" y="991"/>
                    <a:pt x="864" y="992"/>
                  </a:cubicBezTo>
                  <a:cubicBezTo>
                    <a:pt x="864" y="992"/>
                    <a:pt x="866" y="994"/>
                    <a:pt x="866" y="994"/>
                  </a:cubicBezTo>
                  <a:cubicBezTo>
                    <a:pt x="868" y="994"/>
                    <a:pt x="868" y="994"/>
                    <a:pt x="868" y="994"/>
                  </a:cubicBezTo>
                  <a:cubicBezTo>
                    <a:pt x="869" y="994"/>
                    <a:pt x="869" y="994"/>
                    <a:pt x="869" y="994"/>
                  </a:cubicBezTo>
                  <a:cubicBezTo>
                    <a:pt x="871" y="990"/>
                    <a:pt x="871" y="990"/>
                    <a:pt x="871" y="990"/>
                  </a:cubicBezTo>
                  <a:cubicBezTo>
                    <a:pt x="873" y="985"/>
                    <a:pt x="873" y="985"/>
                    <a:pt x="873" y="985"/>
                  </a:cubicBezTo>
                  <a:cubicBezTo>
                    <a:pt x="877" y="983"/>
                    <a:pt x="877" y="983"/>
                    <a:pt x="877" y="983"/>
                  </a:cubicBezTo>
                  <a:cubicBezTo>
                    <a:pt x="879" y="982"/>
                    <a:pt x="879" y="982"/>
                    <a:pt x="879" y="982"/>
                  </a:cubicBezTo>
                  <a:cubicBezTo>
                    <a:pt x="881" y="984"/>
                    <a:pt x="881" y="984"/>
                    <a:pt x="881" y="984"/>
                  </a:cubicBezTo>
                  <a:cubicBezTo>
                    <a:pt x="884" y="987"/>
                    <a:pt x="884" y="987"/>
                    <a:pt x="884" y="987"/>
                  </a:cubicBezTo>
                  <a:cubicBezTo>
                    <a:pt x="886" y="996"/>
                    <a:pt x="886" y="996"/>
                    <a:pt x="886" y="996"/>
                  </a:cubicBezTo>
                  <a:cubicBezTo>
                    <a:pt x="889" y="1004"/>
                    <a:pt x="889" y="1004"/>
                    <a:pt x="889" y="1004"/>
                  </a:cubicBezTo>
                  <a:cubicBezTo>
                    <a:pt x="890" y="1014"/>
                    <a:pt x="890" y="1014"/>
                    <a:pt x="890" y="1014"/>
                  </a:cubicBezTo>
                  <a:cubicBezTo>
                    <a:pt x="888" y="1015"/>
                    <a:pt x="888" y="1015"/>
                    <a:pt x="888" y="1015"/>
                  </a:cubicBezTo>
                  <a:cubicBezTo>
                    <a:pt x="887" y="1015"/>
                    <a:pt x="887" y="1015"/>
                    <a:pt x="887" y="1015"/>
                  </a:cubicBezTo>
                  <a:cubicBezTo>
                    <a:pt x="887" y="1014"/>
                    <a:pt x="887" y="1014"/>
                    <a:pt x="887" y="1014"/>
                  </a:cubicBezTo>
                  <a:cubicBezTo>
                    <a:pt x="886" y="1013"/>
                    <a:pt x="886" y="1013"/>
                    <a:pt x="886" y="1013"/>
                  </a:cubicBezTo>
                  <a:cubicBezTo>
                    <a:pt x="884" y="1016"/>
                    <a:pt x="884" y="1016"/>
                    <a:pt x="884" y="1016"/>
                  </a:cubicBezTo>
                  <a:cubicBezTo>
                    <a:pt x="884" y="1020"/>
                    <a:pt x="884" y="1020"/>
                    <a:pt x="884" y="1020"/>
                  </a:cubicBezTo>
                  <a:cubicBezTo>
                    <a:pt x="883" y="1020"/>
                    <a:pt x="883" y="1020"/>
                    <a:pt x="883" y="1020"/>
                  </a:cubicBezTo>
                  <a:cubicBezTo>
                    <a:pt x="881" y="1022"/>
                    <a:pt x="881" y="1022"/>
                    <a:pt x="881" y="1022"/>
                  </a:cubicBezTo>
                  <a:cubicBezTo>
                    <a:pt x="882" y="1027"/>
                    <a:pt x="882" y="1027"/>
                    <a:pt x="882" y="1027"/>
                  </a:cubicBezTo>
                  <a:cubicBezTo>
                    <a:pt x="880" y="1029"/>
                    <a:pt x="880" y="1029"/>
                    <a:pt x="880" y="1029"/>
                  </a:cubicBezTo>
                  <a:cubicBezTo>
                    <a:pt x="877" y="1032"/>
                    <a:pt x="877" y="1032"/>
                    <a:pt x="877" y="1032"/>
                  </a:cubicBezTo>
                  <a:cubicBezTo>
                    <a:pt x="877" y="1034"/>
                    <a:pt x="877" y="1034"/>
                    <a:pt x="877" y="1034"/>
                  </a:cubicBezTo>
                  <a:cubicBezTo>
                    <a:pt x="877" y="1034"/>
                    <a:pt x="877" y="1034"/>
                    <a:pt x="877" y="1034"/>
                  </a:cubicBezTo>
                  <a:cubicBezTo>
                    <a:pt x="882" y="1033"/>
                    <a:pt x="882" y="1033"/>
                    <a:pt x="882" y="1033"/>
                  </a:cubicBezTo>
                  <a:cubicBezTo>
                    <a:pt x="885" y="1034"/>
                    <a:pt x="885" y="1034"/>
                    <a:pt x="885" y="1034"/>
                  </a:cubicBezTo>
                  <a:cubicBezTo>
                    <a:pt x="887" y="1036"/>
                    <a:pt x="887" y="1036"/>
                    <a:pt x="887" y="1036"/>
                  </a:cubicBezTo>
                  <a:cubicBezTo>
                    <a:pt x="892" y="1035"/>
                    <a:pt x="892" y="1035"/>
                    <a:pt x="892" y="1035"/>
                  </a:cubicBezTo>
                  <a:cubicBezTo>
                    <a:pt x="896" y="1038"/>
                    <a:pt x="896" y="1038"/>
                    <a:pt x="896" y="1038"/>
                  </a:cubicBezTo>
                  <a:cubicBezTo>
                    <a:pt x="898" y="1038"/>
                    <a:pt x="898" y="1038"/>
                    <a:pt x="898" y="1038"/>
                  </a:cubicBezTo>
                  <a:cubicBezTo>
                    <a:pt x="903" y="1036"/>
                    <a:pt x="903" y="1036"/>
                    <a:pt x="903" y="1036"/>
                  </a:cubicBezTo>
                  <a:cubicBezTo>
                    <a:pt x="906" y="1035"/>
                    <a:pt x="906" y="1035"/>
                    <a:pt x="906" y="1035"/>
                  </a:cubicBezTo>
                  <a:cubicBezTo>
                    <a:pt x="909" y="1034"/>
                    <a:pt x="909" y="1034"/>
                    <a:pt x="909" y="1034"/>
                  </a:cubicBezTo>
                  <a:cubicBezTo>
                    <a:pt x="913" y="1030"/>
                    <a:pt x="913" y="1030"/>
                    <a:pt x="913" y="1030"/>
                  </a:cubicBezTo>
                  <a:cubicBezTo>
                    <a:pt x="917" y="1027"/>
                    <a:pt x="917" y="1027"/>
                    <a:pt x="917" y="1027"/>
                  </a:cubicBezTo>
                  <a:cubicBezTo>
                    <a:pt x="921" y="1024"/>
                    <a:pt x="921" y="1024"/>
                    <a:pt x="921" y="1024"/>
                  </a:cubicBezTo>
                  <a:cubicBezTo>
                    <a:pt x="927" y="1020"/>
                    <a:pt x="927" y="1020"/>
                    <a:pt x="927" y="1020"/>
                  </a:cubicBezTo>
                  <a:cubicBezTo>
                    <a:pt x="931" y="1017"/>
                    <a:pt x="931" y="1017"/>
                    <a:pt x="931" y="1017"/>
                  </a:cubicBezTo>
                  <a:cubicBezTo>
                    <a:pt x="932" y="1017"/>
                    <a:pt x="932" y="1017"/>
                    <a:pt x="932" y="1017"/>
                  </a:cubicBezTo>
                  <a:cubicBezTo>
                    <a:pt x="938" y="1012"/>
                    <a:pt x="938" y="1012"/>
                    <a:pt x="938" y="1012"/>
                  </a:cubicBezTo>
                  <a:cubicBezTo>
                    <a:pt x="939" y="1011"/>
                    <a:pt x="939" y="1011"/>
                    <a:pt x="939" y="1011"/>
                  </a:cubicBezTo>
                  <a:cubicBezTo>
                    <a:pt x="940" y="1010"/>
                    <a:pt x="940" y="1010"/>
                    <a:pt x="940" y="1010"/>
                  </a:cubicBezTo>
                  <a:cubicBezTo>
                    <a:pt x="941" y="1008"/>
                    <a:pt x="941" y="1008"/>
                    <a:pt x="941" y="1008"/>
                  </a:cubicBezTo>
                  <a:cubicBezTo>
                    <a:pt x="943" y="1007"/>
                    <a:pt x="943" y="1007"/>
                    <a:pt x="943" y="1007"/>
                  </a:cubicBezTo>
                  <a:cubicBezTo>
                    <a:pt x="945" y="1005"/>
                    <a:pt x="945" y="1005"/>
                    <a:pt x="945" y="1005"/>
                  </a:cubicBezTo>
                  <a:cubicBezTo>
                    <a:pt x="946" y="1003"/>
                    <a:pt x="946" y="1003"/>
                    <a:pt x="946" y="1003"/>
                  </a:cubicBezTo>
                  <a:cubicBezTo>
                    <a:pt x="948" y="1001"/>
                    <a:pt x="948" y="1001"/>
                    <a:pt x="948" y="1001"/>
                  </a:cubicBezTo>
                  <a:cubicBezTo>
                    <a:pt x="949" y="1000"/>
                    <a:pt x="949" y="1000"/>
                    <a:pt x="949" y="1000"/>
                  </a:cubicBezTo>
                  <a:cubicBezTo>
                    <a:pt x="949" y="999"/>
                    <a:pt x="949" y="999"/>
                    <a:pt x="949" y="999"/>
                  </a:cubicBezTo>
                  <a:cubicBezTo>
                    <a:pt x="947" y="996"/>
                    <a:pt x="947" y="996"/>
                    <a:pt x="947" y="996"/>
                  </a:cubicBezTo>
                  <a:cubicBezTo>
                    <a:pt x="946" y="996"/>
                    <a:pt x="946" y="996"/>
                    <a:pt x="946" y="996"/>
                  </a:cubicBezTo>
                  <a:cubicBezTo>
                    <a:pt x="944" y="989"/>
                    <a:pt x="944" y="989"/>
                    <a:pt x="944" y="989"/>
                  </a:cubicBezTo>
                  <a:cubicBezTo>
                    <a:pt x="947" y="988"/>
                    <a:pt x="947" y="988"/>
                    <a:pt x="947" y="988"/>
                  </a:cubicBezTo>
                  <a:cubicBezTo>
                    <a:pt x="951" y="986"/>
                    <a:pt x="951" y="986"/>
                    <a:pt x="951" y="986"/>
                  </a:cubicBezTo>
                  <a:cubicBezTo>
                    <a:pt x="955" y="985"/>
                    <a:pt x="955" y="985"/>
                    <a:pt x="955" y="985"/>
                  </a:cubicBezTo>
                  <a:cubicBezTo>
                    <a:pt x="958" y="984"/>
                    <a:pt x="958" y="984"/>
                    <a:pt x="958" y="984"/>
                  </a:cubicBezTo>
                  <a:cubicBezTo>
                    <a:pt x="964" y="984"/>
                    <a:pt x="964" y="984"/>
                    <a:pt x="964" y="984"/>
                  </a:cubicBezTo>
                  <a:cubicBezTo>
                    <a:pt x="966" y="986"/>
                    <a:pt x="966" y="986"/>
                    <a:pt x="966" y="986"/>
                  </a:cubicBezTo>
                  <a:cubicBezTo>
                    <a:pt x="968" y="986"/>
                    <a:pt x="968" y="986"/>
                    <a:pt x="968" y="986"/>
                  </a:cubicBezTo>
                  <a:cubicBezTo>
                    <a:pt x="970" y="984"/>
                    <a:pt x="970" y="984"/>
                    <a:pt x="970" y="984"/>
                  </a:cubicBezTo>
                  <a:cubicBezTo>
                    <a:pt x="973" y="983"/>
                    <a:pt x="973" y="983"/>
                    <a:pt x="973" y="983"/>
                  </a:cubicBezTo>
                  <a:cubicBezTo>
                    <a:pt x="978" y="983"/>
                    <a:pt x="978" y="983"/>
                    <a:pt x="978" y="983"/>
                  </a:cubicBezTo>
                  <a:cubicBezTo>
                    <a:pt x="980" y="981"/>
                    <a:pt x="980" y="981"/>
                    <a:pt x="980" y="981"/>
                  </a:cubicBezTo>
                  <a:cubicBezTo>
                    <a:pt x="982" y="978"/>
                    <a:pt x="982" y="978"/>
                    <a:pt x="982" y="978"/>
                  </a:cubicBezTo>
                  <a:cubicBezTo>
                    <a:pt x="983" y="976"/>
                    <a:pt x="983" y="976"/>
                    <a:pt x="983" y="976"/>
                  </a:cubicBezTo>
                  <a:cubicBezTo>
                    <a:pt x="985" y="976"/>
                    <a:pt x="985" y="976"/>
                    <a:pt x="985" y="976"/>
                  </a:cubicBezTo>
                  <a:cubicBezTo>
                    <a:pt x="987" y="975"/>
                    <a:pt x="987" y="975"/>
                    <a:pt x="987" y="975"/>
                  </a:cubicBezTo>
                  <a:cubicBezTo>
                    <a:pt x="988" y="972"/>
                    <a:pt x="988" y="972"/>
                    <a:pt x="988" y="972"/>
                  </a:cubicBezTo>
                  <a:cubicBezTo>
                    <a:pt x="986" y="970"/>
                    <a:pt x="986" y="970"/>
                    <a:pt x="986" y="970"/>
                  </a:cubicBezTo>
                  <a:cubicBezTo>
                    <a:pt x="986" y="969"/>
                    <a:pt x="986" y="969"/>
                    <a:pt x="986" y="969"/>
                  </a:cubicBezTo>
                  <a:cubicBezTo>
                    <a:pt x="987" y="967"/>
                    <a:pt x="987" y="967"/>
                    <a:pt x="987" y="967"/>
                  </a:cubicBezTo>
                  <a:cubicBezTo>
                    <a:pt x="987" y="965"/>
                    <a:pt x="987" y="965"/>
                    <a:pt x="987" y="965"/>
                  </a:cubicBezTo>
                  <a:cubicBezTo>
                    <a:pt x="985" y="965"/>
                    <a:pt x="985" y="965"/>
                    <a:pt x="985" y="965"/>
                  </a:cubicBezTo>
                  <a:cubicBezTo>
                    <a:pt x="983" y="965"/>
                    <a:pt x="983" y="965"/>
                    <a:pt x="983" y="965"/>
                  </a:cubicBezTo>
                  <a:cubicBezTo>
                    <a:pt x="983" y="963"/>
                    <a:pt x="983" y="963"/>
                    <a:pt x="983" y="963"/>
                  </a:cubicBezTo>
                  <a:cubicBezTo>
                    <a:pt x="982" y="961"/>
                    <a:pt x="982" y="961"/>
                    <a:pt x="982" y="961"/>
                  </a:cubicBezTo>
                  <a:cubicBezTo>
                    <a:pt x="988" y="955"/>
                    <a:pt x="988" y="955"/>
                    <a:pt x="988" y="955"/>
                  </a:cubicBezTo>
                  <a:cubicBezTo>
                    <a:pt x="989" y="955"/>
                    <a:pt x="989" y="955"/>
                    <a:pt x="989" y="955"/>
                  </a:cubicBezTo>
                  <a:cubicBezTo>
                    <a:pt x="990" y="952"/>
                    <a:pt x="990" y="952"/>
                    <a:pt x="990" y="952"/>
                  </a:cubicBezTo>
                  <a:cubicBezTo>
                    <a:pt x="993" y="947"/>
                    <a:pt x="993" y="947"/>
                    <a:pt x="993" y="947"/>
                  </a:cubicBezTo>
                  <a:cubicBezTo>
                    <a:pt x="996" y="943"/>
                    <a:pt x="996" y="943"/>
                    <a:pt x="996" y="943"/>
                  </a:cubicBezTo>
                  <a:cubicBezTo>
                    <a:pt x="998" y="941"/>
                    <a:pt x="998" y="941"/>
                    <a:pt x="998" y="941"/>
                  </a:cubicBezTo>
                  <a:cubicBezTo>
                    <a:pt x="1000" y="939"/>
                    <a:pt x="1000" y="939"/>
                    <a:pt x="1000" y="939"/>
                  </a:cubicBezTo>
                  <a:cubicBezTo>
                    <a:pt x="1004" y="938"/>
                    <a:pt x="1004" y="938"/>
                    <a:pt x="1004" y="938"/>
                  </a:cubicBezTo>
                  <a:cubicBezTo>
                    <a:pt x="1009" y="937"/>
                    <a:pt x="1009" y="937"/>
                    <a:pt x="1009" y="937"/>
                  </a:cubicBezTo>
                  <a:cubicBezTo>
                    <a:pt x="1012" y="937"/>
                    <a:pt x="1012" y="937"/>
                    <a:pt x="1012" y="937"/>
                  </a:cubicBezTo>
                  <a:cubicBezTo>
                    <a:pt x="1017" y="935"/>
                    <a:pt x="1017" y="935"/>
                    <a:pt x="1017" y="935"/>
                  </a:cubicBezTo>
                  <a:cubicBezTo>
                    <a:pt x="1024" y="933"/>
                    <a:pt x="1024" y="933"/>
                    <a:pt x="1024" y="933"/>
                  </a:cubicBezTo>
                  <a:cubicBezTo>
                    <a:pt x="1050" y="927"/>
                    <a:pt x="1050" y="927"/>
                    <a:pt x="1050" y="927"/>
                  </a:cubicBezTo>
                  <a:cubicBezTo>
                    <a:pt x="1050" y="921"/>
                    <a:pt x="1050" y="921"/>
                    <a:pt x="1050" y="921"/>
                  </a:cubicBezTo>
                  <a:cubicBezTo>
                    <a:pt x="1052" y="920"/>
                    <a:pt x="1052" y="920"/>
                    <a:pt x="1052" y="920"/>
                  </a:cubicBezTo>
                  <a:cubicBezTo>
                    <a:pt x="1053" y="921"/>
                    <a:pt x="1053" y="921"/>
                    <a:pt x="1053" y="921"/>
                  </a:cubicBezTo>
                  <a:cubicBezTo>
                    <a:pt x="1053" y="921"/>
                    <a:pt x="1053" y="921"/>
                    <a:pt x="1053" y="921"/>
                  </a:cubicBezTo>
                  <a:cubicBezTo>
                    <a:pt x="1054" y="919"/>
                    <a:pt x="1054" y="919"/>
                    <a:pt x="1054" y="919"/>
                  </a:cubicBezTo>
                  <a:cubicBezTo>
                    <a:pt x="1055" y="919"/>
                    <a:pt x="1055" y="919"/>
                    <a:pt x="1055" y="919"/>
                  </a:cubicBezTo>
                  <a:cubicBezTo>
                    <a:pt x="1056" y="919"/>
                    <a:pt x="1056" y="919"/>
                    <a:pt x="1056" y="919"/>
                  </a:cubicBezTo>
                  <a:cubicBezTo>
                    <a:pt x="1058" y="920"/>
                    <a:pt x="1058" y="920"/>
                    <a:pt x="1058" y="920"/>
                  </a:cubicBezTo>
                  <a:cubicBezTo>
                    <a:pt x="1058" y="917"/>
                    <a:pt x="1058" y="917"/>
                    <a:pt x="1058" y="917"/>
                  </a:cubicBezTo>
                  <a:cubicBezTo>
                    <a:pt x="1059" y="913"/>
                    <a:pt x="1059" y="913"/>
                    <a:pt x="1059" y="913"/>
                  </a:cubicBezTo>
                  <a:cubicBezTo>
                    <a:pt x="1062" y="908"/>
                    <a:pt x="1062" y="908"/>
                    <a:pt x="1062" y="908"/>
                  </a:cubicBezTo>
                  <a:cubicBezTo>
                    <a:pt x="1063" y="904"/>
                    <a:pt x="1063" y="904"/>
                    <a:pt x="1063" y="904"/>
                  </a:cubicBezTo>
                  <a:cubicBezTo>
                    <a:pt x="1061" y="902"/>
                    <a:pt x="1061" y="902"/>
                    <a:pt x="1061" y="902"/>
                  </a:cubicBezTo>
                  <a:cubicBezTo>
                    <a:pt x="1061" y="896"/>
                    <a:pt x="1061" y="896"/>
                    <a:pt x="1061" y="896"/>
                  </a:cubicBezTo>
                  <a:cubicBezTo>
                    <a:pt x="1062" y="895"/>
                    <a:pt x="1062" y="895"/>
                    <a:pt x="1062" y="895"/>
                  </a:cubicBezTo>
                  <a:cubicBezTo>
                    <a:pt x="1063" y="892"/>
                    <a:pt x="1063" y="892"/>
                    <a:pt x="1063" y="892"/>
                  </a:cubicBezTo>
                  <a:cubicBezTo>
                    <a:pt x="1063" y="890"/>
                    <a:pt x="1063" y="890"/>
                    <a:pt x="1063" y="890"/>
                  </a:cubicBezTo>
                  <a:cubicBezTo>
                    <a:pt x="1063" y="886"/>
                    <a:pt x="1063" y="886"/>
                    <a:pt x="1063" y="886"/>
                  </a:cubicBezTo>
                  <a:cubicBezTo>
                    <a:pt x="1064" y="881"/>
                    <a:pt x="1064" y="881"/>
                    <a:pt x="1064" y="881"/>
                  </a:cubicBezTo>
                  <a:cubicBezTo>
                    <a:pt x="1067" y="872"/>
                    <a:pt x="1067" y="872"/>
                    <a:pt x="1067" y="872"/>
                  </a:cubicBezTo>
                  <a:cubicBezTo>
                    <a:pt x="1069" y="868"/>
                    <a:pt x="1069" y="868"/>
                    <a:pt x="1069" y="868"/>
                  </a:cubicBezTo>
                  <a:cubicBezTo>
                    <a:pt x="1071" y="868"/>
                    <a:pt x="1071" y="868"/>
                    <a:pt x="1071" y="868"/>
                  </a:cubicBezTo>
                  <a:cubicBezTo>
                    <a:pt x="1072" y="868"/>
                    <a:pt x="1072" y="868"/>
                    <a:pt x="1072" y="868"/>
                  </a:cubicBezTo>
                  <a:cubicBezTo>
                    <a:pt x="1072" y="869"/>
                    <a:pt x="1072" y="869"/>
                    <a:pt x="1072" y="869"/>
                  </a:cubicBezTo>
                  <a:cubicBezTo>
                    <a:pt x="1073" y="871"/>
                    <a:pt x="1073" y="871"/>
                    <a:pt x="1073" y="871"/>
                  </a:cubicBezTo>
                  <a:cubicBezTo>
                    <a:pt x="1076" y="872"/>
                    <a:pt x="1076" y="872"/>
                    <a:pt x="1076" y="872"/>
                  </a:cubicBezTo>
                  <a:cubicBezTo>
                    <a:pt x="1077" y="871"/>
                    <a:pt x="1077" y="871"/>
                    <a:pt x="1077" y="871"/>
                  </a:cubicBezTo>
                  <a:cubicBezTo>
                    <a:pt x="1077" y="870"/>
                    <a:pt x="1077" y="870"/>
                    <a:pt x="1077" y="870"/>
                  </a:cubicBezTo>
                  <a:cubicBezTo>
                    <a:pt x="1081" y="867"/>
                    <a:pt x="1081" y="867"/>
                    <a:pt x="1081" y="867"/>
                  </a:cubicBezTo>
                  <a:cubicBezTo>
                    <a:pt x="1083" y="865"/>
                    <a:pt x="1083" y="865"/>
                    <a:pt x="1083" y="865"/>
                  </a:cubicBezTo>
                  <a:cubicBezTo>
                    <a:pt x="1084" y="866"/>
                    <a:pt x="1084" y="866"/>
                    <a:pt x="1084" y="866"/>
                  </a:cubicBezTo>
                  <a:cubicBezTo>
                    <a:pt x="1090" y="868"/>
                    <a:pt x="1090" y="868"/>
                    <a:pt x="1090" y="868"/>
                  </a:cubicBezTo>
                  <a:cubicBezTo>
                    <a:pt x="1092" y="869"/>
                    <a:pt x="1092" y="869"/>
                    <a:pt x="1092" y="869"/>
                  </a:cubicBezTo>
                  <a:cubicBezTo>
                    <a:pt x="1101" y="899"/>
                    <a:pt x="1101" y="899"/>
                    <a:pt x="1101" y="899"/>
                  </a:cubicBezTo>
                  <a:cubicBezTo>
                    <a:pt x="1107" y="899"/>
                    <a:pt x="1107" y="899"/>
                    <a:pt x="1107" y="899"/>
                  </a:cubicBezTo>
                  <a:cubicBezTo>
                    <a:pt x="1108" y="901"/>
                    <a:pt x="1108" y="901"/>
                    <a:pt x="1108" y="901"/>
                  </a:cubicBezTo>
                  <a:cubicBezTo>
                    <a:pt x="1108" y="906"/>
                    <a:pt x="1108" y="906"/>
                    <a:pt x="1108" y="906"/>
                  </a:cubicBezTo>
                  <a:cubicBezTo>
                    <a:pt x="1111" y="908"/>
                    <a:pt x="1111" y="908"/>
                    <a:pt x="1111" y="908"/>
                  </a:cubicBezTo>
                  <a:cubicBezTo>
                    <a:pt x="1112" y="908"/>
                    <a:pt x="1112" y="908"/>
                    <a:pt x="1112" y="908"/>
                  </a:cubicBezTo>
                  <a:cubicBezTo>
                    <a:pt x="1112" y="907"/>
                    <a:pt x="1112" y="907"/>
                    <a:pt x="1112" y="907"/>
                  </a:cubicBezTo>
                  <a:cubicBezTo>
                    <a:pt x="1111" y="906"/>
                    <a:pt x="1111" y="906"/>
                    <a:pt x="1111" y="906"/>
                  </a:cubicBezTo>
                  <a:cubicBezTo>
                    <a:pt x="1114" y="906"/>
                    <a:pt x="1114" y="906"/>
                    <a:pt x="1114" y="906"/>
                  </a:cubicBezTo>
                  <a:cubicBezTo>
                    <a:pt x="1116" y="908"/>
                    <a:pt x="1116" y="908"/>
                    <a:pt x="1116" y="908"/>
                  </a:cubicBezTo>
                  <a:cubicBezTo>
                    <a:pt x="1118" y="912"/>
                    <a:pt x="1118" y="912"/>
                    <a:pt x="1118" y="912"/>
                  </a:cubicBezTo>
                  <a:lnTo>
                    <a:pt x="1118" y="914"/>
                  </a:lnTo>
                  <a:close/>
                  <a:moveTo>
                    <a:pt x="1867" y="1634"/>
                  </a:moveTo>
                  <a:cubicBezTo>
                    <a:pt x="1160" y="1634"/>
                    <a:pt x="1160" y="1634"/>
                    <a:pt x="1160" y="1634"/>
                  </a:cubicBezTo>
                  <a:cubicBezTo>
                    <a:pt x="1160" y="1544"/>
                    <a:pt x="1160" y="1544"/>
                    <a:pt x="1160" y="1544"/>
                  </a:cubicBezTo>
                  <a:cubicBezTo>
                    <a:pt x="1867" y="1544"/>
                    <a:pt x="1867" y="1544"/>
                    <a:pt x="1867" y="1544"/>
                  </a:cubicBezTo>
                  <a:lnTo>
                    <a:pt x="1867" y="1634"/>
                  </a:lnTo>
                  <a:close/>
                  <a:moveTo>
                    <a:pt x="1203" y="1495"/>
                  </a:moveTo>
                  <a:cubicBezTo>
                    <a:pt x="1203" y="1224"/>
                    <a:pt x="1203" y="1224"/>
                    <a:pt x="1203" y="1224"/>
                  </a:cubicBezTo>
                  <a:cubicBezTo>
                    <a:pt x="1291" y="1224"/>
                    <a:pt x="1291" y="1224"/>
                    <a:pt x="1291" y="1224"/>
                  </a:cubicBezTo>
                  <a:cubicBezTo>
                    <a:pt x="1291" y="1495"/>
                    <a:pt x="1291" y="1495"/>
                    <a:pt x="1291" y="1495"/>
                  </a:cubicBezTo>
                  <a:lnTo>
                    <a:pt x="1203" y="1495"/>
                  </a:lnTo>
                  <a:close/>
                  <a:moveTo>
                    <a:pt x="1333" y="1495"/>
                  </a:moveTo>
                  <a:cubicBezTo>
                    <a:pt x="1333" y="1224"/>
                    <a:pt x="1333" y="1224"/>
                    <a:pt x="1333" y="1224"/>
                  </a:cubicBezTo>
                  <a:cubicBezTo>
                    <a:pt x="1421" y="1224"/>
                    <a:pt x="1421" y="1224"/>
                    <a:pt x="1421" y="1224"/>
                  </a:cubicBezTo>
                  <a:cubicBezTo>
                    <a:pt x="1421" y="1495"/>
                    <a:pt x="1421" y="1495"/>
                    <a:pt x="1421" y="1495"/>
                  </a:cubicBezTo>
                  <a:lnTo>
                    <a:pt x="1333" y="1495"/>
                  </a:lnTo>
                  <a:close/>
                  <a:moveTo>
                    <a:pt x="1464" y="1495"/>
                  </a:moveTo>
                  <a:cubicBezTo>
                    <a:pt x="1464" y="1224"/>
                    <a:pt x="1464" y="1224"/>
                    <a:pt x="1464" y="1224"/>
                  </a:cubicBezTo>
                  <a:cubicBezTo>
                    <a:pt x="1553" y="1224"/>
                    <a:pt x="1553" y="1224"/>
                    <a:pt x="1553" y="1224"/>
                  </a:cubicBezTo>
                  <a:cubicBezTo>
                    <a:pt x="1553" y="1495"/>
                    <a:pt x="1553" y="1495"/>
                    <a:pt x="1553" y="1495"/>
                  </a:cubicBezTo>
                  <a:lnTo>
                    <a:pt x="1464" y="1495"/>
                  </a:lnTo>
                  <a:close/>
                  <a:moveTo>
                    <a:pt x="1592" y="1495"/>
                  </a:moveTo>
                  <a:cubicBezTo>
                    <a:pt x="1592" y="1224"/>
                    <a:pt x="1592" y="1224"/>
                    <a:pt x="1592" y="1224"/>
                  </a:cubicBezTo>
                  <a:cubicBezTo>
                    <a:pt x="1681" y="1224"/>
                    <a:pt x="1681" y="1224"/>
                    <a:pt x="1681" y="1224"/>
                  </a:cubicBezTo>
                  <a:cubicBezTo>
                    <a:pt x="1681" y="1495"/>
                    <a:pt x="1681" y="1495"/>
                    <a:pt x="1681" y="1495"/>
                  </a:cubicBezTo>
                  <a:lnTo>
                    <a:pt x="1592" y="1495"/>
                  </a:lnTo>
                  <a:close/>
                  <a:moveTo>
                    <a:pt x="1722" y="1495"/>
                  </a:moveTo>
                  <a:cubicBezTo>
                    <a:pt x="1722" y="1224"/>
                    <a:pt x="1722" y="1224"/>
                    <a:pt x="1722" y="1224"/>
                  </a:cubicBezTo>
                  <a:cubicBezTo>
                    <a:pt x="1811" y="1224"/>
                    <a:pt x="1811" y="1224"/>
                    <a:pt x="1811" y="1224"/>
                  </a:cubicBezTo>
                  <a:cubicBezTo>
                    <a:pt x="1811" y="1495"/>
                    <a:pt x="1811" y="1495"/>
                    <a:pt x="1811" y="1495"/>
                  </a:cubicBezTo>
                  <a:lnTo>
                    <a:pt x="1722" y="1495"/>
                  </a:lnTo>
                  <a:close/>
                  <a:moveTo>
                    <a:pt x="1872" y="1175"/>
                  </a:moveTo>
                  <a:cubicBezTo>
                    <a:pt x="1155" y="1175"/>
                    <a:pt x="1155" y="1175"/>
                    <a:pt x="1155" y="1175"/>
                  </a:cubicBezTo>
                  <a:cubicBezTo>
                    <a:pt x="1154" y="1175"/>
                    <a:pt x="1154" y="1174"/>
                    <a:pt x="1154" y="1173"/>
                  </a:cubicBezTo>
                  <a:cubicBezTo>
                    <a:pt x="1154" y="1095"/>
                    <a:pt x="1154" y="1095"/>
                    <a:pt x="1154" y="1095"/>
                  </a:cubicBezTo>
                  <a:cubicBezTo>
                    <a:pt x="1154" y="1094"/>
                    <a:pt x="1154" y="1094"/>
                    <a:pt x="1155" y="1094"/>
                  </a:cubicBezTo>
                  <a:cubicBezTo>
                    <a:pt x="1872" y="1094"/>
                    <a:pt x="1872" y="1094"/>
                    <a:pt x="1872" y="1094"/>
                  </a:cubicBezTo>
                  <a:cubicBezTo>
                    <a:pt x="1873" y="1094"/>
                    <a:pt x="1873" y="1094"/>
                    <a:pt x="1873" y="1095"/>
                  </a:cubicBezTo>
                  <a:cubicBezTo>
                    <a:pt x="1873" y="1173"/>
                    <a:pt x="1873" y="1173"/>
                    <a:pt x="1873" y="1173"/>
                  </a:cubicBezTo>
                  <a:cubicBezTo>
                    <a:pt x="1873" y="1174"/>
                    <a:pt x="1873" y="1175"/>
                    <a:pt x="1872" y="1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4" name="Group 83">
            <a:extLst>
              <a:ext uri="{FF2B5EF4-FFF2-40B4-BE49-F238E27FC236}">
                <a16:creationId xmlns:a16="http://schemas.microsoft.com/office/drawing/2014/main" id="{566A99F7-9FEB-46F7-9169-211424CC2105}"/>
              </a:ext>
            </a:extLst>
          </p:cNvPr>
          <p:cNvGrpSpPr>
            <a:grpSpLocks noChangeAspect="1"/>
          </p:cNvGrpSpPr>
          <p:nvPr userDrawn="1"/>
        </p:nvGrpSpPr>
        <p:grpSpPr>
          <a:xfrm>
            <a:off x="4831659" y="3045339"/>
            <a:ext cx="908770" cy="857335"/>
            <a:chOff x="7604125" y="1243013"/>
            <a:chExt cx="19410363" cy="18311812"/>
          </a:xfrm>
          <a:solidFill>
            <a:schemeClr val="accent1"/>
          </a:solidFill>
        </p:grpSpPr>
        <p:sp>
          <p:nvSpPr>
            <p:cNvPr id="85" name="Freeform 140">
              <a:extLst>
                <a:ext uri="{FF2B5EF4-FFF2-40B4-BE49-F238E27FC236}">
                  <a16:creationId xmlns:a16="http://schemas.microsoft.com/office/drawing/2014/main" id="{F2B8E187-BEE4-464B-AD14-5196A57ECEC6}"/>
                </a:ext>
              </a:extLst>
            </p:cNvPr>
            <p:cNvSpPr>
              <a:spLocks noEditPoints="1"/>
            </p:cNvSpPr>
            <p:nvPr/>
          </p:nvSpPr>
          <p:spPr bwMode="auto">
            <a:xfrm>
              <a:off x="10552113" y="1243013"/>
              <a:ext cx="16462375" cy="13903325"/>
            </a:xfrm>
            <a:custGeom>
              <a:avLst/>
              <a:gdLst>
                <a:gd name="T0" fmla="*/ 1552 w 1815"/>
                <a:gd name="T1" fmla="*/ 11 h 1536"/>
                <a:gd name="T2" fmla="*/ 1354 w 1815"/>
                <a:gd name="T3" fmla="*/ 60 h 1536"/>
                <a:gd name="T4" fmla="*/ 1203 w 1815"/>
                <a:gd name="T5" fmla="*/ 286 h 1536"/>
                <a:gd name="T6" fmla="*/ 1183 w 1815"/>
                <a:gd name="T7" fmla="*/ 305 h 1536"/>
                <a:gd name="T8" fmla="*/ 1140 w 1815"/>
                <a:gd name="T9" fmla="*/ 320 h 1536"/>
                <a:gd name="T10" fmla="*/ 645 w 1815"/>
                <a:gd name="T11" fmla="*/ 667 h 1536"/>
                <a:gd name="T12" fmla="*/ 618 w 1815"/>
                <a:gd name="T13" fmla="*/ 794 h 1536"/>
                <a:gd name="T14" fmla="*/ 730 w 1815"/>
                <a:gd name="T15" fmla="*/ 980 h 1536"/>
                <a:gd name="T16" fmla="*/ 693 w 1815"/>
                <a:gd name="T17" fmla="*/ 1039 h 1536"/>
                <a:gd name="T18" fmla="*/ 232 w 1815"/>
                <a:gd name="T19" fmla="*/ 1070 h 1536"/>
                <a:gd name="T20" fmla="*/ 175 w 1815"/>
                <a:gd name="T21" fmla="*/ 1034 h 1536"/>
                <a:gd name="T22" fmla="*/ 41 w 1815"/>
                <a:gd name="T23" fmla="*/ 933 h 1536"/>
                <a:gd name="T24" fmla="*/ 2 w 1815"/>
                <a:gd name="T25" fmla="*/ 1153 h 1536"/>
                <a:gd name="T26" fmla="*/ 41 w 1815"/>
                <a:gd name="T27" fmla="*/ 1359 h 1536"/>
                <a:gd name="T28" fmla="*/ 171 w 1815"/>
                <a:gd name="T29" fmla="*/ 1265 h 1536"/>
                <a:gd name="T30" fmla="*/ 232 w 1815"/>
                <a:gd name="T31" fmla="*/ 1232 h 1536"/>
                <a:gd name="T32" fmla="*/ 828 w 1815"/>
                <a:gd name="T33" fmla="*/ 1271 h 1536"/>
                <a:gd name="T34" fmla="*/ 960 w 1815"/>
                <a:gd name="T35" fmla="*/ 1362 h 1536"/>
                <a:gd name="T36" fmla="*/ 1029 w 1815"/>
                <a:gd name="T37" fmla="*/ 1476 h 1536"/>
                <a:gd name="T38" fmla="*/ 1150 w 1815"/>
                <a:gd name="T39" fmla="*/ 1505 h 1536"/>
                <a:gd name="T40" fmla="*/ 1461 w 1815"/>
                <a:gd name="T41" fmla="*/ 1306 h 1536"/>
                <a:gd name="T42" fmla="*/ 1755 w 1815"/>
                <a:gd name="T43" fmla="*/ 1082 h 1536"/>
                <a:gd name="T44" fmla="*/ 1769 w 1815"/>
                <a:gd name="T45" fmla="*/ 957 h 1536"/>
                <a:gd name="T46" fmla="*/ 1760 w 1815"/>
                <a:gd name="T47" fmla="*/ 946 h 1536"/>
                <a:gd name="T48" fmla="*/ 1734 w 1815"/>
                <a:gd name="T49" fmla="*/ 564 h 1536"/>
                <a:gd name="T50" fmla="*/ 1746 w 1815"/>
                <a:gd name="T51" fmla="*/ 158 h 1536"/>
                <a:gd name="T52" fmla="*/ 1725 w 1815"/>
                <a:gd name="T53" fmla="*/ 124 h 1536"/>
                <a:gd name="T54" fmla="*/ 1552 w 1815"/>
                <a:gd name="T55" fmla="*/ 11 h 1536"/>
                <a:gd name="T56" fmla="*/ 1687 w 1815"/>
                <a:gd name="T57" fmla="*/ 189 h 1536"/>
                <a:gd name="T58" fmla="*/ 1669 w 1815"/>
                <a:gd name="T59" fmla="*/ 548 h 1536"/>
                <a:gd name="T60" fmla="*/ 1638 w 1815"/>
                <a:gd name="T61" fmla="*/ 748 h 1536"/>
                <a:gd name="T62" fmla="*/ 1611 w 1815"/>
                <a:gd name="T63" fmla="*/ 762 h 1536"/>
                <a:gd name="T64" fmla="*/ 1314 w 1815"/>
                <a:gd name="T65" fmla="*/ 395 h 1536"/>
                <a:gd name="T66" fmla="*/ 1279 w 1815"/>
                <a:gd name="T67" fmla="*/ 270 h 1536"/>
                <a:gd name="T68" fmla="*/ 1393 w 1815"/>
                <a:gd name="T69" fmla="*/ 115 h 1536"/>
                <a:gd name="T70" fmla="*/ 1670 w 1815"/>
                <a:gd name="T71" fmla="*/ 163 h 1536"/>
                <a:gd name="T72" fmla="*/ 1687 w 1815"/>
                <a:gd name="T73" fmla="*/ 189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15" h="1536">
                  <a:moveTo>
                    <a:pt x="1552" y="11"/>
                  </a:moveTo>
                  <a:cubicBezTo>
                    <a:pt x="1485" y="0"/>
                    <a:pt x="1415" y="17"/>
                    <a:pt x="1354" y="60"/>
                  </a:cubicBezTo>
                  <a:cubicBezTo>
                    <a:pt x="1288" y="106"/>
                    <a:pt x="1233" y="183"/>
                    <a:pt x="1203" y="286"/>
                  </a:cubicBezTo>
                  <a:cubicBezTo>
                    <a:pt x="1200" y="295"/>
                    <a:pt x="1191" y="304"/>
                    <a:pt x="1183" y="305"/>
                  </a:cubicBezTo>
                  <a:cubicBezTo>
                    <a:pt x="1168" y="306"/>
                    <a:pt x="1153" y="311"/>
                    <a:pt x="1140" y="320"/>
                  </a:cubicBezTo>
                  <a:cubicBezTo>
                    <a:pt x="645" y="667"/>
                    <a:pt x="645" y="667"/>
                    <a:pt x="645" y="667"/>
                  </a:cubicBezTo>
                  <a:cubicBezTo>
                    <a:pt x="605" y="695"/>
                    <a:pt x="593" y="752"/>
                    <a:pt x="618" y="794"/>
                  </a:cubicBezTo>
                  <a:cubicBezTo>
                    <a:pt x="618" y="794"/>
                    <a:pt x="712" y="949"/>
                    <a:pt x="730" y="980"/>
                  </a:cubicBezTo>
                  <a:cubicBezTo>
                    <a:pt x="749" y="1011"/>
                    <a:pt x="732" y="1037"/>
                    <a:pt x="693" y="1039"/>
                  </a:cubicBezTo>
                  <a:cubicBezTo>
                    <a:pt x="649" y="1041"/>
                    <a:pt x="350" y="1063"/>
                    <a:pt x="232" y="1070"/>
                  </a:cubicBezTo>
                  <a:cubicBezTo>
                    <a:pt x="207" y="1071"/>
                    <a:pt x="192" y="1058"/>
                    <a:pt x="175" y="1034"/>
                  </a:cubicBezTo>
                  <a:cubicBezTo>
                    <a:pt x="133" y="973"/>
                    <a:pt x="68" y="933"/>
                    <a:pt x="41" y="933"/>
                  </a:cubicBezTo>
                  <a:cubicBezTo>
                    <a:pt x="12" y="933"/>
                    <a:pt x="0" y="1082"/>
                    <a:pt x="2" y="1153"/>
                  </a:cubicBezTo>
                  <a:cubicBezTo>
                    <a:pt x="3" y="1224"/>
                    <a:pt x="12" y="1359"/>
                    <a:pt x="41" y="1359"/>
                  </a:cubicBezTo>
                  <a:cubicBezTo>
                    <a:pt x="67" y="1359"/>
                    <a:pt x="128" y="1322"/>
                    <a:pt x="171" y="1265"/>
                  </a:cubicBezTo>
                  <a:cubicBezTo>
                    <a:pt x="189" y="1240"/>
                    <a:pt x="193" y="1230"/>
                    <a:pt x="232" y="1232"/>
                  </a:cubicBezTo>
                  <a:cubicBezTo>
                    <a:pt x="374" y="1240"/>
                    <a:pt x="778" y="1268"/>
                    <a:pt x="828" y="1271"/>
                  </a:cubicBezTo>
                  <a:cubicBezTo>
                    <a:pt x="886" y="1275"/>
                    <a:pt x="927" y="1307"/>
                    <a:pt x="960" y="1362"/>
                  </a:cubicBezTo>
                  <a:cubicBezTo>
                    <a:pt x="975" y="1387"/>
                    <a:pt x="1029" y="1476"/>
                    <a:pt x="1029" y="1476"/>
                  </a:cubicBezTo>
                  <a:cubicBezTo>
                    <a:pt x="1054" y="1518"/>
                    <a:pt x="1088" y="1536"/>
                    <a:pt x="1150" y="1505"/>
                  </a:cubicBezTo>
                  <a:cubicBezTo>
                    <a:pt x="1213" y="1473"/>
                    <a:pt x="1275" y="1436"/>
                    <a:pt x="1461" y="1306"/>
                  </a:cubicBezTo>
                  <a:cubicBezTo>
                    <a:pt x="1648" y="1175"/>
                    <a:pt x="1704" y="1129"/>
                    <a:pt x="1755" y="1082"/>
                  </a:cubicBezTo>
                  <a:cubicBezTo>
                    <a:pt x="1806" y="1034"/>
                    <a:pt x="1800" y="996"/>
                    <a:pt x="1769" y="957"/>
                  </a:cubicBezTo>
                  <a:cubicBezTo>
                    <a:pt x="1760" y="946"/>
                    <a:pt x="1760" y="946"/>
                    <a:pt x="1760" y="946"/>
                  </a:cubicBezTo>
                  <a:cubicBezTo>
                    <a:pt x="1679" y="826"/>
                    <a:pt x="1701" y="699"/>
                    <a:pt x="1734" y="564"/>
                  </a:cubicBezTo>
                  <a:cubicBezTo>
                    <a:pt x="1767" y="429"/>
                    <a:pt x="1815" y="288"/>
                    <a:pt x="1746" y="158"/>
                  </a:cubicBezTo>
                  <a:cubicBezTo>
                    <a:pt x="1739" y="146"/>
                    <a:pt x="1733" y="135"/>
                    <a:pt x="1725" y="124"/>
                  </a:cubicBezTo>
                  <a:cubicBezTo>
                    <a:pt x="1681" y="61"/>
                    <a:pt x="1619" y="22"/>
                    <a:pt x="1552" y="11"/>
                  </a:cubicBezTo>
                  <a:close/>
                  <a:moveTo>
                    <a:pt x="1687" y="189"/>
                  </a:moveTo>
                  <a:cubicBezTo>
                    <a:pt x="1740" y="285"/>
                    <a:pt x="1705" y="409"/>
                    <a:pt x="1669" y="548"/>
                  </a:cubicBezTo>
                  <a:cubicBezTo>
                    <a:pt x="1654" y="612"/>
                    <a:pt x="1639" y="679"/>
                    <a:pt x="1638" y="748"/>
                  </a:cubicBezTo>
                  <a:cubicBezTo>
                    <a:pt x="1637" y="764"/>
                    <a:pt x="1619" y="771"/>
                    <a:pt x="1611" y="762"/>
                  </a:cubicBezTo>
                  <a:cubicBezTo>
                    <a:pt x="1605" y="754"/>
                    <a:pt x="1406" y="508"/>
                    <a:pt x="1314" y="395"/>
                  </a:cubicBezTo>
                  <a:cubicBezTo>
                    <a:pt x="1283" y="355"/>
                    <a:pt x="1268" y="299"/>
                    <a:pt x="1279" y="270"/>
                  </a:cubicBezTo>
                  <a:cubicBezTo>
                    <a:pt x="1306" y="197"/>
                    <a:pt x="1348" y="146"/>
                    <a:pt x="1393" y="115"/>
                  </a:cubicBezTo>
                  <a:cubicBezTo>
                    <a:pt x="1489" y="49"/>
                    <a:pt x="1600" y="64"/>
                    <a:pt x="1670" y="163"/>
                  </a:cubicBezTo>
                  <a:cubicBezTo>
                    <a:pt x="1676" y="171"/>
                    <a:pt x="1682" y="180"/>
                    <a:pt x="1687" y="1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41">
              <a:extLst>
                <a:ext uri="{FF2B5EF4-FFF2-40B4-BE49-F238E27FC236}">
                  <a16:creationId xmlns:a16="http://schemas.microsoft.com/office/drawing/2014/main" id="{0D06C047-9517-47F5-9C90-0A15C3E00CF4}"/>
                </a:ext>
              </a:extLst>
            </p:cNvPr>
            <p:cNvSpPr>
              <a:spLocks/>
            </p:cNvSpPr>
            <p:nvPr/>
          </p:nvSpPr>
          <p:spPr bwMode="auto">
            <a:xfrm>
              <a:off x="8383588" y="12847638"/>
              <a:ext cx="1560513" cy="2968625"/>
            </a:xfrm>
            <a:custGeom>
              <a:avLst/>
              <a:gdLst>
                <a:gd name="T0" fmla="*/ 172 w 172"/>
                <a:gd name="T1" fmla="*/ 242 h 328"/>
                <a:gd name="T2" fmla="*/ 86 w 172"/>
                <a:gd name="T3" fmla="*/ 328 h 328"/>
                <a:gd name="T4" fmla="*/ 0 w 172"/>
                <a:gd name="T5" fmla="*/ 242 h 328"/>
                <a:gd name="T6" fmla="*/ 86 w 172"/>
                <a:gd name="T7" fmla="*/ 0 h 328"/>
                <a:gd name="T8" fmla="*/ 172 w 172"/>
                <a:gd name="T9" fmla="*/ 242 h 328"/>
              </a:gdLst>
              <a:ahLst/>
              <a:cxnLst>
                <a:cxn ang="0">
                  <a:pos x="T0" y="T1"/>
                </a:cxn>
                <a:cxn ang="0">
                  <a:pos x="T2" y="T3"/>
                </a:cxn>
                <a:cxn ang="0">
                  <a:pos x="T4" y="T5"/>
                </a:cxn>
                <a:cxn ang="0">
                  <a:pos x="T6" y="T7"/>
                </a:cxn>
                <a:cxn ang="0">
                  <a:pos x="T8" y="T9"/>
                </a:cxn>
              </a:cxnLst>
              <a:rect l="0" t="0" r="r" b="b"/>
              <a:pathLst>
                <a:path w="172" h="328">
                  <a:moveTo>
                    <a:pt x="172" y="242"/>
                  </a:moveTo>
                  <a:cubicBezTo>
                    <a:pt x="172" y="289"/>
                    <a:pt x="134" y="328"/>
                    <a:pt x="86" y="328"/>
                  </a:cubicBezTo>
                  <a:cubicBezTo>
                    <a:pt x="39" y="328"/>
                    <a:pt x="0" y="289"/>
                    <a:pt x="0" y="242"/>
                  </a:cubicBezTo>
                  <a:cubicBezTo>
                    <a:pt x="0" y="194"/>
                    <a:pt x="86" y="0"/>
                    <a:pt x="86" y="0"/>
                  </a:cubicBezTo>
                  <a:cubicBezTo>
                    <a:pt x="86" y="0"/>
                    <a:pt x="172" y="194"/>
                    <a:pt x="172" y="2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42">
              <a:extLst>
                <a:ext uri="{FF2B5EF4-FFF2-40B4-BE49-F238E27FC236}">
                  <a16:creationId xmlns:a16="http://schemas.microsoft.com/office/drawing/2014/main" id="{EE844878-BBE2-434B-88AC-666D1B12C224}"/>
                </a:ext>
              </a:extLst>
            </p:cNvPr>
            <p:cNvSpPr>
              <a:spLocks/>
            </p:cNvSpPr>
            <p:nvPr/>
          </p:nvSpPr>
          <p:spPr bwMode="auto">
            <a:xfrm>
              <a:off x="10098088" y="15192375"/>
              <a:ext cx="1570038" cy="2959100"/>
            </a:xfrm>
            <a:custGeom>
              <a:avLst/>
              <a:gdLst>
                <a:gd name="T0" fmla="*/ 173 w 173"/>
                <a:gd name="T1" fmla="*/ 241 h 327"/>
                <a:gd name="T2" fmla="*/ 87 w 173"/>
                <a:gd name="T3" fmla="*/ 327 h 327"/>
                <a:gd name="T4" fmla="*/ 0 w 173"/>
                <a:gd name="T5" fmla="*/ 241 h 327"/>
                <a:gd name="T6" fmla="*/ 87 w 173"/>
                <a:gd name="T7" fmla="*/ 0 h 327"/>
                <a:gd name="T8" fmla="*/ 173 w 173"/>
                <a:gd name="T9" fmla="*/ 241 h 327"/>
              </a:gdLst>
              <a:ahLst/>
              <a:cxnLst>
                <a:cxn ang="0">
                  <a:pos x="T0" y="T1"/>
                </a:cxn>
                <a:cxn ang="0">
                  <a:pos x="T2" y="T3"/>
                </a:cxn>
                <a:cxn ang="0">
                  <a:pos x="T4" y="T5"/>
                </a:cxn>
                <a:cxn ang="0">
                  <a:pos x="T6" y="T7"/>
                </a:cxn>
                <a:cxn ang="0">
                  <a:pos x="T8" y="T9"/>
                </a:cxn>
              </a:cxnLst>
              <a:rect l="0" t="0" r="r" b="b"/>
              <a:pathLst>
                <a:path w="173" h="327">
                  <a:moveTo>
                    <a:pt x="173" y="241"/>
                  </a:moveTo>
                  <a:cubicBezTo>
                    <a:pt x="173" y="288"/>
                    <a:pt x="134" y="327"/>
                    <a:pt x="87" y="327"/>
                  </a:cubicBezTo>
                  <a:cubicBezTo>
                    <a:pt x="39" y="327"/>
                    <a:pt x="0" y="288"/>
                    <a:pt x="0" y="241"/>
                  </a:cubicBezTo>
                  <a:cubicBezTo>
                    <a:pt x="0" y="193"/>
                    <a:pt x="87" y="0"/>
                    <a:pt x="87" y="0"/>
                  </a:cubicBezTo>
                  <a:cubicBezTo>
                    <a:pt x="87" y="0"/>
                    <a:pt x="173" y="193"/>
                    <a:pt x="173" y="2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143">
              <a:extLst>
                <a:ext uri="{FF2B5EF4-FFF2-40B4-BE49-F238E27FC236}">
                  <a16:creationId xmlns:a16="http://schemas.microsoft.com/office/drawing/2014/main" id="{A738A0D2-1390-4F58-9EFF-181E9958AB19}"/>
                </a:ext>
              </a:extLst>
            </p:cNvPr>
            <p:cNvSpPr>
              <a:spLocks/>
            </p:cNvSpPr>
            <p:nvPr/>
          </p:nvSpPr>
          <p:spPr bwMode="auto">
            <a:xfrm>
              <a:off x="7604125" y="16594138"/>
              <a:ext cx="1560513" cy="2960687"/>
            </a:xfrm>
            <a:custGeom>
              <a:avLst/>
              <a:gdLst>
                <a:gd name="T0" fmla="*/ 172 w 172"/>
                <a:gd name="T1" fmla="*/ 241 h 327"/>
                <a:gd name="T2" fmla="*/ 86 w 172"/>
                <a:gd name="T3" fmla="*/ 327 h 327"/>
                <a:gd name="T4" fmla="*/ 0 w 172"/>
                <a:gd name="T5" fmla="*/ 241 h 327"/>
                <a:gd name="T6" fmla="*/ 86 w 172"/>
                <a:gd name="T7" fmla="*/ 0 h 327"/>
                <a:gd name="T8" fmla="*/ 172 w 172"/>
                <a:gd name="T9" fmla="*/ 241 h 327"/>
              </a:gdLst>
              <a:ahLst/>
              <a:cxnLst>
                <a:cxn ang="0">
                  <a:pos x="T0" y="T1"/>
                </a:cxn>
                <a:cxn ang="0">
                  <a:pos x="T2" y="T3"/>
                </a:cxn>
                <a:cxn ang="0">
                  <a:pos x="T4" y="T5"/>
                </a:cxn>
                <a:cxn ang="0">
                  <a:pos x="T6" y="T7"/>
                </a:cxn>
                <a:cxn ang="0">
                  <a:pos x="T8" y="T9"/>
                </a:cxn>
              </a:cxnLst>
              <a:rect l="0" t="0" r="r" b="b"/>
              <a:pathLst>
                <a:path w="172" h="327">
                  <a:moveTo>
                    <a:pt x="172" y="241"/>
                  </a:moveTo>
                  <a:cubicBezTo>
                    <a:pt x="172" y="288"/>
                    <a:pt x="134" y="327"/>
                    <a:pt x="86" y="327"/>
                  </a:cubicBezTo>
                  <a:cubicBezTo>
                    <a:pt x="38" y="327"/>
                    <a:pt x="0" y="288"/>
                    <a:pt x="0" y="241"/>
                  </a:cubicBezTo>
                  <a:cubicBezTo>
                    <a:pt x="0" y="193"/>
                    <a:pt x="86" y="0"/>
                    <a:pt x="86" y="0"/>
                  </a:cubicBezTo>
                  <a:cubicBezTo>
                    <a:pt x="86" y="0"/>
                    <a:pt x="172" y="193"/>
                    <a:pt x="172" y="2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9" name="Group 88">
            <a:extLst>
              <a:ext uri="{FF2B5EF4-FFF2-40B4-BE49-F238E27FC236}">
                <a16:creationId xmlns:a16="http://schemas.microsoft.com/office/drawing/2014/main" id="{25C76B11-B9B8-4A60-9741-D077259E7533}"/>
              </a:ext>
            </a:extLst>
          </p:cNvPr>
          <p:cNvGrpSpPr>
            <a:grpSpLocks noChangeAspect="1"/>
          </p:cNvGrpSpPr>
          <p:nvPr userDrawn="1"/>
        </p:nvGrpSpPr>
        <p:grpSpPr>
          <a:xfrm>
            <a:off x="3011503" y="4280852"/>
            <a:ext cx="620045" cy="656411"/>
            <a:chOff x="7599363" y="741363"/>
            <a:chExt cx="18919825" cy="20029487"/>
          </a:xfrm>
          <a:solidFill>
            <a:schemeClr val="accent1"/>
          </a:solidFill>
        </p:grpSpPr>
        <p:sp>
          <p:nvSpPr>
            <p:cNvPr id="90" name="Freeform 147">
              <a:extLst>
                <a:ext uri="{FF2B5EF4-FFF2-40B4-BE49-F238E27FC236}">
                  <a16:creationId xmlns:a16="http://schemas.microsoft.com/office/drawing/2014/main" id="{04C1E8BD-3C11-447B-80BE-CE8F98B7B7F0}"/>
                </a:ext>
              </a:extLst>
            </p:cNvPr>
            <p:cNvSpPr>
              <a:spLocks noEditPoints="1"/>
            </p:cNvSpPr>
            <p:nvPr/>
          </p:nvSpPr>
          <p:spPr bwMode="auto">
            <a:xfrm>
              <a:off x="7599363" y="741363"/>
              <a:ext cx="12544425" cy="20029487"/>
            </a:xfrm>
            <a:custGeom>
              <a:avLst/>
              <a:gdLst>
                <a:gd name="T0" fmla="*/ 459 w 1383"/>
                <a:gd name="T1" fmla="*/ 0 h 2213"/>
                <a:gd name="T2" fmla="*/ 692 w 1383"/>
                <a:gd name="T3" fmla="*/ 233 h 2213"/>
                <a:gd name="T4" fmla="*/ 459 w 1383"/>
                <a:gd name="T5" fmla="*/ 466 h 2213"/>
                <a:gd name="T6" fmla="*/ 225 w 1383"/>
                <a:gd name="T7" fmla="*/ 233 h 2213"/>
                <a:gd name="T8" fmla="*/ 459 w 1383"/>
                <a:gd name="T9" fmla="*/ 0 h 2213"/>
                <a:gd name="T10" fmla="*/ 0 w 1383"/>
                <a:gd name="T11" fmla="*/ 1324 h 2213"/>
                <a:gd name="T12" fmla="*/ 157 w 1383"/>
                <a:gd name="T13" fmla="*/ 1481 h 2213"/>
                <a:gd name="T14" fmla="*/ 157 w 1383"/>
                <a:gd name="T15" fmla="*/ 2213 h 2213"/>
                <a:gd name="T16" fmla="*/ 374 w 1383"/>
                <a:gd name="T17" fmla="*/ 2213 h 2213"/>
                <a:gd name="T18" fmla="*/ 459 w 1383"/>
                <a:gd name="T19" fmla="*/ 1573 h 2213"/>
                <a:gd name="T20" fmla="*/ 556 w 1383"/>
                <a:gd name="T21" fmla="*/ 2213 h 2213"/>
                <a:gd name="T22" fmla="*/ 773 w 1383"/>
                <a:gd name="T23" fmla="*/ 2213 h 2213"/>
                <a:gd name="T24" fmla="*/ 773 w 1383"/>
                <a:gd name="T25" fmla="*/ 860 h 2213"/>
                <a:gd name="T26" fmla="*/ 1267 w 1383"/>
                <a:gd name="T27" fmla="*/ 941 h 2213"/>
                <a:gd name="T28" fmla="*/ 1293 w 1383"/>
                <a:gd name="T29" fmla="*/ 945 h 2213"/>
                <a:gd name="T30" fmla="*/ 1383 w 1383"/>
                <a:gd name="T31" fmla="*/ 854 h 2213"/>
                <a:gd name="T32" fmla="*/ 1293 w 1383"/>
                <a:gd name="T33" fmla="*/ 764 h 2213"/>
                <a:gd name="T34" fmla="*/ 592 w 1383"/>
                <a:gd name="T35" fmla="*/ 534 h 2213"/>
                <a:gd name="T36" fmla="*/ 459 w 1383"/>
                <a:gd name="T37" fmla="*/ 945 h 2213"/>
                <a:gd name="T38" fmla="*/ 338 w 1383"/>
                <a:gd name="T39" fmla="*/ 534 h 2213"/>
                <a:gd name="T40" fmla="*/ 126 w 1383"/>
                <a:gd name="T41" fmla="*/ 610 h 2213"/>
                <a:gd name="T42" fmla="*/ 0 w 1383"/>
                <a:gd name="T43" fmla="*/ 797 h 2213"/>
                <a:gd name="T44" fmla="*/ 0 w 1383"/>
                <a:gd name="T45" fmla="*/ 1324 h 2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83" h="2213">
                  <a:moveTo>
                    <a:pt x="459" y="0"/>
                  </a:moveTo>
                  <a:cubicBezTo>
                    <a:pt x="587" y="0"/>
                    <a:pt x="692" y="104"/>
                    <a:pt x="692" y="233"/>
                  </a:cubicBezTo>
                  <a:cubicBezTo>
                    <a:pt x="692" y="362"/>
                    <a:pt x="587" y="466"/>
                    <a:pt x="459" y="466"/>
                  </a:cubicBezTo>
                  <a:cubicBezTo>
                    <a:pt x="330" y="466"/>
                    <a:pt x="225" y="362"/>
                    <a:pt x="225" y="233"/>
                  </a:cubicBezTo>
                  <a:cubicBezTo>
                    <a:pt x="225" y="104"/>
                    <a:pt x="330" y="0"/>
                    <a:pt x="459" y="0"/>
                  </a:cubicBezTo>
                  <a:close/>
                  <a:moveTo>
                    <a:pt x="0" y="1324"/>
                  </a:moveTo>
                  <a:cubicBezTo>
                    <a:pt x="0" y="1410"/>
                    <a:pt x="70" y="1481"/>
                    <a:pt x="157" y="1481"/>
                  </a:cubicBezTo>
                  <a:cubicBezTo>
                    <a:pt x="157" y="2213"/>
                    <a:pt x="157" y="2213"/>
                    <a:pt x="157" y="2213"/>
                  </a:cubicBezTo>
                  <a:cubicBezTo>
                    <a:pt x="374" y="2213"/>
                    <a:pt x="374" y="2213"/>
                    <a:pt x="374" y="2213"/>
                  </a:cubicBezTo>
                  <a:cubicBezTo>
                    <a:pt x="459" y="1573"/>
                    <a:pt x="459" y="1573"/>
                    <a:pt x="459" y="1573"/>
                  </a:cubicBezTo>
                  <a:cubicBezTo>
                    <a:pt x="556" y="2213"/>
                    <a:pt x="556" y="2213"/>
                    <a:pt x="556" y="2213"/>
                  </a:cubicBezTo>
                  <a:cubicBezTo>
                    <a:pt x="773" y="2213"/>
                    <a:pt x="773" y="2213"/>
                    <a:pt x="773" y="2213"/>
                  </a:cubicBezTo>
                  <a:cubicBezTo>
                    <a:pt x="773" y="860"/>
                    <a:pt x="773" y="860"/>
                    <a:pt x="773" y="860"/>
                  </a:cubicBezTo>
                  <a:cubicBezTo>
                    <a:pt x="1267" y="941"/>
                    <a:pt x="1267" y="941"/>
                    <a:pt x="1267" y="941"/>
                  </a:cubicBezTo>
                  <a:cubicBezTo>
                    <a:pt x="1275" y="943"/>
                    <a:pt x="1284" y="945"/>
                    <a:pt x="1293" y="945"/>
                  </a:cubicBezTo>
                  <a:cubicBezTo>
                    <a:pt x="1343" y="945"/>
                    <a:pt x="1383" y="904"/>
                    <a:pt x="1383" y="854"/>
                  </a:cubicBezTo>
                  <a:cubicBezTo>
                    <a:pt x="1383" y="804"/>
                    <a:pt x="1343" y="764"/>
                    <a:pt x="1293" y="764"/>
                  </a:cubicBezTo>
                  <a:cubicBezTo>
                    <a:pt x="592" y="534"/>
                    <a:pt x="592" y="534"/>
                    <a:pt x="592" y="534"/>
                  </a:cubicBezTo>
                  <a:cubicBezTo>
                    <a:pt x="459" y="945"/>
                    <a:pt x="459" y="945"/>
                    <a:pt x="459" y="945"/>
                  </a:cubicBezTo>
                  <a:cubicBezTo>
                    <a:pt x="338" y="534"/>
                    <a:pt x="338" y="534"/>
                    <a:pt x="338" y="534"/>
                  </a:cubicBezTo>
                  <a:cubicBezTo>
                    <a:pt x="126" y="610"/>
                    <a:pt x="126" y="610"/>
                    <a:pt x="126" y="610"/>
                  </a:cubicBezTo>
                  <a:cubicBezTo>
                    <a:pt x="126" y="610"/>
                    <a:pt x="0" y="648"/>
                    <a:pt x="0" y="797"/>
                  </a:cubicBezTo>
                  <a:cubicBezTo>
                    <a:pt x="0" y="946"/>
                    <a:pt x="0" y="1324"/>
                    <a:pt x="0" y="13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8">
              <a:extLst>
                <a:ext uri="{FF2B5EF4-FFF2-40B4-BE49-F238E27FC236}">
                  <a16:creationId xmlns:a16="http://schemas.microsoft.com/office/drawing/2014/main" id="{6C307AC3-297E-4485-85F7-258CD87F3E93}"/>
                </a:ext>
              </a:extLst>
            </p:cNvPr>
            <p:cNvSpPr>
              <a:spLocks noEditPoints="1"/>
            </p:cNvSpPr>
            <p:nvPr/>
          </p:nvSpPr>
          <p:spPr bwMode="auto">
            <a:xfrm>
              <a:off x="16216313" y="10363200"/>
              <a:ext cx="10302875" cy="10407650"/>
            </a:xfrm>
            <a:custGeom>
              <a:avLst/>
              <a:gdLst>
                <a:gd name="T0" fmla="*/ 568 w 1136"/>
                <a:gd name="T1" fmla="*/ 0 h 1150"/>
                <a:gd name="T2" fmla="*/ 0 w 1136"/>
                <a:gd name="T3" fmla="*/ 575 h 1150"/>
                <a:gd name="T4" fmla="*/ 568 w 1136"/>
                <a:gd name="T5" fmla="*/ 1150 h 1150"/>
                <a:gd name="T6" fmla="*/ 1136 w 1136"/>
                <a:gd name="T7" fmla="*/ 575 h 1150"/>
                <a:gd name="T8" fmla="*/ 568 w 1136"/>
                <a:gd name="T9" fmla="*/ 0 h 1150"/>
                <a:gd name="T10" fmla="*/ 806 w 1136"/>
                <a:gd name="T11" fmla="*/ 802 h 1150"/>
                <a:gd name="T12" fmla="*/ 711 w 1136"/>
                <a:gd name="T13" fmla="*/ 877 h 1150"/>
                <a:gd name="T14" fmla="*/ 611 w 1136"/>
                <a:gd name="T15" fmla="*/ 902 h 1150"/>
                <a:gd name="T16" fmla="*/ 611 w 1136"/>
                <a:gd name="T17" fmla="*/ 934 h 1150"/>
                <a:gd name="T18" fmla="*/ 566 w 1136"/>
                <a:gd name="T19" fmla="*/ 967 h 1150"/>
                <a:gd name="T20" fmla="*/ 521 w 1136"/>
                <a:gd name="T21" fmla="*/ 934 h 1150"/>
                <a:gd name="T22" fmla="*/ 521 w 1136"/>
                <a:gd name="T23" fmla="*/ 902 h 1150"/>
                <a:gd name="T24" fmla="*/ 404 w 1136"/>
                <a:gd name="T25" fmla="*/ 867 h 1150"/>
                <a:gd name="T26" fmla="*/ 327 w 1136"/>
                <a:gd name="T27" fmla="*/ 797 h 1150"/>
                <a:gd name="T28" fmla="*/ 297 w 1136"/>
                <a:gd name="T29" fmla="*/ 708 h 1150"/>
                <a:gd name="T30" fmla="*/ 319 w 1136"/>
                <a:gd name="T31" fmla="*/ 658 h 1150"/>
                <a:gd name="T32" fmla="*/ 373 w 1136"/>
                <a:gd name="T33" fmla="*/ 636 h 1150"/>
                <a:gd name="T34" fmla="*/ 420 w 1136"/>
                <a:gd name="T35" fmla="*/ 654 h 1150"/>
                <a:gd name="T36" fmla="*/ 449 w 1136"/>
                <a:gd name="T37" fmla="*/ 697 h 1150"/>
                <a:gd name="T38" fmla="*/ 473 w 1136"/>
                <a:gd name="T39" fmla="*/ 742 h 1150"/>
                <a:gd name="T40" fmla="*/ 506 w 1136"/>
                <a:gd name="T41" fmla="*/ 768 h 1150"/>
                <a:gd name="T42" fmla="*/ 565 w 1136"/>
                <a:gd name="T43" fmla="*/ 779 h 1150"/>
                <a:gd name="T44" fmla="*/ 647 w 1136"/>
                <a:gd name="T45" fmla="*/ 757 h 1150"/>
                <a:gd name="T46" fmla="*/ 675 w 1136"/>
                <a:gd name="T47" fmla="*/ 707 h 1150"/>
                <a:gd name="T48" fmla="*/ 661 w 1136"/>
                <a:gd name="T49" fmla="*/ 671 h 1150"/>
                <a:gd name="T50" fmla="*/ 618 w 1136"/>
                <a:gd name="T51" fmla="*/ 647 h 1150"/>
                <a:gd name="T52" fmla="*/ 539 w 1136"/>
                <a:gd name="T53" fmla="*/ 626 h 1150"/>
                <a:gd name="T54" fmla="*/ 420 w 1136"/>
                <a:gd name="T55" fmla="*/ 589 h 1150"/>
                <a:gd name="T56" fmla="*/ 340 w 1136"/>
                <a:gd name="T57" fmla="*/ 528 h 1150"/>
                <a:gd name="T58" fmla="*/ 309 w 1136"/>
                <a:gd name="T59" fmla="*/ 430 h 1150"/>
                <a:gd name="T60" fmla="*/ 341 w 1136"/>
                <a:gd name="T61" fmla="*/ 331 h 1150"/>
                <a:gd name="T62" fmla="*/ 432 w 1136"/>
                <a:gd name="T63" fmla="*/ 265 h 1150"/>
                <a:gd name="T64" fmla="*/ 521 w 1136"/>
                <a:gd name="T65" fmla="*/ 245 h 1150"/>
                <a:gd name="T66" fmla="*/ 521 w 1136"/>
                <a:gd name="T67" fmla="*/ 216 h 1150"/>
                <a:gd name="T68" fmla="*/ 566 w 1136"/>
                <a:gd name="T69" fmla="*/ 184 h 1150"/>
                <a:gd name="T70" fmla="*/ 611 w 1136"/>
                <a:gd name="T71" fmla="*/ 216 h 1150"/>
                <a:gd name="T72" fmla="*/ 611 w 1136"/>
                <a:gd name="T73" fmla="*/ 245 h 1150"/>
                <a:gd name="T74" fmla="*/ 674 w 1136"/>
                <a:gd name="T75" fmla="*/ 258 h 1150"/>
                <a:gd name="T76" fmla="*/ 750 w 1136"/>
                <a:gd name="T77" fmla="*/ 298 h 1150"/>
                <a:gd name="T78" fmla="*/ 796 w 1136"/>
                <a:gd name="T79" fmla="*/ 351 h 1150"/>
                <a:gd name="T80" fmla="*/ 811 w 1136"/>
                <a:gd name="T81" fmla="*/ 408 h 1150"/>
                <a:gd name="T82" fmla="*/ 790 w 1136"/>
                <a:gd name="T83" fmla="*/ 459 h 1150"/>
                <a:gd name="T84" fmla="*/ 689 w 1136"/>
                <a:gd name="T85" fmla="*/ 467 h 1150"/>
                <a:gd name="T86" fmla="*/ 661 w 1136"/>
                <a:gd name="T87" fmla="*/ 429 h 1150"/>
                <a:gd name="T88" fmla="*/ 624 w 1136"/>
                <a:gd name="T89" fmla="*/ 380 h 1150"/>
                <a:gd name="T90" fmla="*/ 558 w 1136"/>
                <a:gd name="T91" fmla="*/ 365 h 1150"/>
                <a:gd name="T92" fmla="*/ 488 w 1136"/>
                <a:gd name="T93" fmla="*/ 383 h 1150"/>
                <a:gd name="T94" fmla="*/ 465 w 1136"/>
                <a:gd name="T95" fmla="*/ 419 h 1150"/>
                <a:gd name="T96" fmla="*/ 472 w 1136"/>
                <a:gd name="T97" fmla="*/ 439 h 1150"/>
                <a:gd name="T98" fmla="*/ 495 w 1136"/>
                <a:gd name="T99" fmla="*/ 457 h 1150"/>
                <a:gd name="T100" fmla="*/ 528 w 1136"/>
                <a:gd name="T101" fmla="*/ 471 h 1150"/>
                <a:gd name="T102" fmla="*/ 589 w 1136"/>
                <a:gd name="T103" fmla="*/ 486 h 1150"/>
                <a:gd name="T104" fmla="*/ 688 w 1136"/>
                <a:gd name="T105" fmla="*/ 513 h 1150"/>
                <a:gd name="T106" fmla="*/ 766 w 1136"/>
                <a:gd name="T107" fmla="*/ 550 h 1150"/>
                <a:gd name="T108" fmla="*/ 820 w 1136"/>
                <a:gd name="T109" fmla="*/ 609 h 1150"/>
                <a:gd name="T110" fmla="*/ 839 w 1136"/>
                <a:gd name="T111" fmla="*/ 694 h 1150"/>
                <a:gd name="T112" fmla="*/ 806 w 1136"/>
                <a:gd name="T113" fmla="*/ 802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36" h="1150">
                  <a:moveTo>
                    <a:pt x="568" y="0"/>
                  </a:moveTo>
                  <a:cubicBezTo>
                    <a:pt x="255" y="0"/>
                    <a:pt x="0" y="258"/>
                    <a:pt x="0" y="575"/>
                  </a:cubicBezTo>
                  <a:cubicBezTo>
                    <a:pt x="0" y="893"/>
                    <a:pt x="255" y="1150"/>
                    <a:pt x="568" y="1150"/>
                  </a:cubicBezTo>
                  <a:cubicBezTo>
                    <a:pt x="881" y="1150"/>
                    <a:pt x="1136" y="893"/>
                    <a:pt x="1136" y="575"/>
                  </a:cubicBezTo>
                  <a:cubicBezTo>
                    <a:pt x="1136" y="258"/>
                    <a:pt x="881" y="0"/>
                    <a:pt x="568" y="0"/>
                  </a:cubicBezTo>
                  <a:close/>
                  <a:moveTo>
                    <a:pt x="806" y="802"/>
                  </a:moveTo>
                  <a:cubicBezTo>
                    <a:pt x="784" y="834"/>
                    <a:pt x="753" y="860"/>
                    <a:pt x="711" y="877"/>
                  </a:cubicBezTo>
                  <a:cubicBezTo>
                    <a:pt x="682" y="890"/>
                    <a:pt x="648" y="898"/>
                    <a:pt x="611" y="902"/>
                  </a:cubicBezTo>
                  <a:cubicBezTo>
                    <a:pt x="611" y="934"/>
                    <a:pt x="611" y="934"/>
                    <a:pt x="611" y="934"/>
                  </a:cubicBezTo>
                  <a:cubicBezTo>
                    <a:pt x="611" y="952"/>
                    <a:pt x="591" y="967"/>
                    <a:pt x="566" y="967"/>
                  </a:cubicBezTo>
                  <a:cubicBezTo>
                    <a:pt x="542" y="967"/>
                    <a:pt x="521" y="952"/>
                    <a:pt x="521" y="934"/>
                  </a:cubicBezTo>
                  <a:cubicBezTo>
                    <a:pt x="521" y="902"/>
                    <a:pt x="521" y="902"/>
                    <a:pt x="521" y="902"/>
                  </a:cubicBezTo>
                  <a:cubicBezTo>
                    <a:pt x="476" y="897"/>
                    <a:pt x="437" y="886"/>
                    <a:pt x="404" y="867"/>
                  </a:cubicBezTo>
                  <a:cubicBezTo>
                    <a:pt x="373" y="850"/>
                    <a:pt x="347" y="826"/>
                    <a:pt x="327" y="797"/>
                  </a:cubicBezTo>
                  <a:cubicBezTo>
                    <a:pt x="307" y="767"/>
                    <a:pt x="297" y="737"/>
                    <a:pt x="297" y="708"/>
                  </a:cubicBezTo>
                  <a:cubicBezTo>
                    <a:pt x="297" y="689"/>
                    <a:pt x="305" y="672"/>
                    <a:pt x="319" y="658"/>
                  </a:cubicBezTo>
                  <a:cubicBezTo>
                    <a:pt x="333" y="644"/>
                    <a:pt x="352" y="636"/>
                    <a:pt x="373" y="636"/>
                  </a:cubicBezTo>
                  <a:cubicBezTo>
                    <a:pt x="392" y="636"/>
                    <a:pt x="407" y="642"/>
                    <a:pt x="420" y="654"/>
                  </a:cubicBezTo>
                  <a:cubicBezTo>
                    <a:pt x="432" y="664"/>
                    <a:pt x="441" y="678"/>
                    <a:pt x="449" y="697"/>
                  </a:cubicBezTo>
                  <a:cubicBezTo>
                    <a:pt x="457" y="715"/>
                    <a:pt x="465" y="730"/>
                    <a:pt x="473" y="742"/>
                  </a:cubicBezTo>
                  <a:cubicBezTo>
                    <a:pt x="481" y="752"/>
                    <a:pt x="492" y="761"/>
                    <a:pt x="506" y="768"/>
                  </a:cubicBezTo>
                  <a:cubicBezTo>
                    <a:pt x="521" y="775"/>
                    <a:pt x="540" y="779"/>
                    <a:pt x="565" y="779"/>
                  </a:cubicBezTo>
                  <a:cubicBezTo>
                    <a:pt x="599" y="779"/>
                    <a:pt x="626" y="771"/>
                    <a:pt x="647" y="757"/>
                  </a:cubicBezTo>
                  <a:cubicBezTo>
                    <a:pt x="666" y="743"/>
                    <a:pt x="675" y="727"/>
                    <a:pt x="675" y="707"/>
                  </a:cubicBezTo>
                  <a:cubicBezTo>
                    <a:pt x="675" y="692"/>
                    <a:pt x="670" y="680"/>
                    <a:pt x="661" y="671"/>
                  </a:cubicBezTo>
                  <a:cubicBezTo>
                    <a:pt x="650" y="660"/>
                    <a:pt x="636" y="652"/>
                    <a:pt x="618" y="647"/>
                  </a:cubicBezTo>
                  <a:cubicBezTo>
                    <a:pt x="599" y="640"/>
                    <a:pt x="572" y="633"/>
                    <a:pt x="539" y="626"/>
                  </a:cubicBezTo>
                  <a:cubicBezTo>
                    <a:pt x="492" y="616"/>
                    <a:pt x="452" y="603"/>
                    <a:pt x="420" y="589"/>
                  </a:cubicBezTo>
                  <a:cubicBezTo>
                    <a:pt x="387" y="574"/>
                    <a:pt x="360" y="554"/>
                    <a:pt x="340" y="528"/>
                  </a:cubicBezTo>
                  <a:cubicBezTo>
                    <a:pt x="320" y="501"/>
                    <a:pt x="309" y="468"/>
                    <a:pt x="309" y="430"/>
                  </a:cubicBezTo>
                  <a:cubicBezTo>
                    <a:pt x="309" y="393"/>
                    <a:pt x="320" y="360"/>
                    <a:pt x="341" y="331"/>
                  </a:cubicBezTo>
                  <a:cubicBezTo>
                    <a:pt x="362" y="302"/>
                    <a:pt x="393" y="280"/>
                    <a:pt x="432" y="265"/>
                  </a:cubicBezTo>
                  <a:cubicBezTo>
                    <a:pt x="459" y="255"/>
                    <a:pt x="489" y="248"/>
                    <a:pt x="521" y="245"/>
                  </a:cubicBezTo>
                  <a:cubicBezTo>
                    <a:pt x="521" y="216"/>
                    <a:pt x="521" y="216"/>
                    <a:pt x="521" y="216"/>
                  </a:cubicBezTo>
                  <a:cubicBezTo>
                    <a:pt x="521" y="199"/>
                    <a:pt x="542" y="184"/>
                    <a:pt x="566" y="184"/>
                  </a:cubicBezTo>
                  <a:cubicBezTo>
                    <a:pt x="591" y="184"/>
                    <a:pt x="611" y="199"/>
                    <a:pt x="611" y="216"/>
                  </a:cubicBezTo>
                  <a:cubicBezTo>
                    <a:pt x="611" y="245"/>
                    <a:pt x="611" y="245"/>
                    <a:pt x="611" y="245"/>
                  </a:cubicBezTo>
                  <a:cubicBezTo>
                    <a:pt x="634" y="248"/>
                    <a:pt x="655" y="252"/>
                    <a:pt x="674" y="258"/>
                  </a:cubicBezTo>
                  <a:cubicBezTo>
                    <a:pt x="704" y="267"/>
                    <a:pt x="730" y="281"/>
                    <a:pt x="750" y="298"/>
                  </a:cubicBezTo>
                  <a:cubicBezTo>
                    <a:pt x="771" y="314"/>
                    <a:pt x="786" y="332"/>
                    <a:pt x="796" y="351"/>
                  </a:cubicBezTo>
                  <a:cubicBezTo>
                    <a:pt x="806" y="370"/>
                    <a:pt x="811" y="390"/>
                    <a:pt x="811" y="408"/>
                  </a:cubicBezTo>
                  <a:cubicBezTo>
                    <a:pt x="811" y="427"/>
                    <a:pt x="804" y="444"/>
                    <a:pt x="790" y="459"/>
                  </a:cubicBezTo>
                  <a:cubicBezTo>
                    <a:pt x="763" y="489"/>
                    <a:pt x="713" y="489"/>
                    <a:pt x="689" y="467"/>
                  </a:cubicBezTo>
                  <a:cubicBezTo>
                    <a:pt x="680" y="459"/>
                    <a:pt x="671" y="446"/>
                    <a:pt x="661" y="429"/>
                  </a:cubicBezTo>
                  <a:cubicBezTo>
                    <a:pt x="650" y="407"/>
                    <a:pt x="638" y="391"/>
                    <a:pt x="624" y="380"/>
                  </a:cubicBezTo>
                  <a:cubicBezTo>
                    <a:pt x="611" y="370"/>
                    <a:pt x="589" y="365"/>
                    <a:pt x="558" y="365"/>
                  </a:cubicBezTo>
                  <a:cubicBezTo>
                    <a:pt x="529" y="365"/>
                    <a:pt x="505" y="371"/>
                    <a:pt x="488" y="383"/>
                  </a:cubicBezTo>
                  <a:cubicBezTo>
                    <a:pt x="468" y="397"/>
                    <a:pt x="465" y="410"/>
                    <a:pt x="465" y="419"/>
                  </a:cubicBezTo>
                  <a:cubicBezTo>
                    <a:pt x="465" y="427"/>
                    <a:pt x="468" y="434"/>
                    <a:pt x="472" y="439"/>
                  </a:cubicBezTo>
                  <a:cubicBezTo>
                    <a:pt x="477" y="446"/>
                    <a:pt x="485" y="452"/>
                    <a:pt x="495" y="457"/>
                  </a:cubicBezTo>
                  <a:cubicBezTo>
                    <a:pt x="506" y="463"/>
                    <a:pt x="517" y="467"/>
                    <a:pt x="528" y="471"/>
                  </a:cubicBezTo>
                  <a:cubicBezTo>
                    <a:pt x="540" y="474"/>
                    <a:pt x="561" y="479"/>
                    <a:pt x="589" y="486"/>
                  </a:cubicBezTo>
                  <a:cubicBezTo>
                    <a:pt x="625" y="494"/>
                    <a:pt x="658" y="503"/>
                    <a:pt x="688" y="513"/>
                  </a:cubicBezTo>
                  <a:cubicBezTo>
                    <a:pt x="718" y="523"/>
                    <a:pt x="745" y="536"/>
                    <a:pt x="766" y="550"/>
                  </a:cubicBezTo>
                  <a:cubicBezTo>
                    <a:pt x="789" y="566"/>
                    <a:pt x="807" y="585"/>
                    <a:pt x="820" y="609"/>
                  </a:cubicBezTo>
                  <a:cubicBezTo>
                    <a:pt x="832" y="632"/>
                    <a:pt x="839" y="661"/>
                    <a:pt x="839" y="694"/>
                  </a:cubicBezTo>
                  <a:cubicBezTo>
                    <a:pt x="839" y="734"/>
                    <a:pt x="828" y="770"/>
                    <a:pt x="806" y="8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2" name="Freeform 152">
            <a:extLst>
              <a:ext uri="{FF2B5EF4-FFF2-40B4-BE49-F238E27FC236}">
                <a16:creationId xmlns:a16="http://schemas.microsoft.com/office/drawing/2014/main" id="{6427AAF5-148E-4076-9E04-47CB582C4608}"/>
              </a:ext>
            </a:extLst>
          </p:cNvPr>
          <p:cNvSpPr>
            <a:spLocks noChangeAspect="1" noEditPoints="1"/>
          </p:cNvSpPr>
          <p:nvPr userDrawn="1"/>
        </p:nvSpPr>
        <p:spPr bwMode="auto">
          <a:xfrm>
            <a:off x="6695913" y="4353787"/>
            <a:ext cx="820788" cy="583476"/>
          </a:xfrm>
          <a:custGeom>
            <a:avLst/>
            <a:gdLst>
              <a:gd name="T0" fmla="*/ 2837 w 2954"/>
              <a:gd name="T1" fmla="*/ 450 h 2104"/>
              <a:gd name="T2" fmla="*/ 2608 w 2954"/>
              <a:gd name="T3" fmla="*/ 450 h 2104"/>
              <a:gd name="T4" fmla="*/ 2545 w 2954"/>
              <a:gd name="T5" fmla="*/ 493 h 2104"/>
              <a:gd name="T6" fmla="*/ 2541 w 2954"/>
              <a:gd name="T7" fmla="*/ 489 h 2104"/>
              <a:gd name="T8" fmla="*/ 2258 w 2954"/>
              <a:gd name="T9" fmla="*/ 85 h 2104"/>
              <a:gd name="T10" fmla="*/ 1477 w 2954"/>
              <a:gd name="T11" fmla="*/ 0 h 2104"/>
              <a:gd name="T12" fmla="*/ 696 w 2954"/>
              <a:gd name="T13" fmla="*/ 85 h 2104"/>
              <a:gd name="T14" fmla="*/ 413 w 2954"/>
              <a:gd name="T15" fmla="*/ 489 h 2104"/>
              <a:gd name="T16" fmla="*/ 409 w 2954"/>
              <a:gd name="T17" fmla="*/ 493 h 2104"/>
              <a:gd name="T18" fmla="*/ 346 w 2954"/>
              <a:gd name="T19" fmla="*/ 450 h 2104"/>
              <a:gd name="T20" fmla="*/ 118 w 2954"/>
              <a:gd name="T21" fmla="*/ 450 h 2104"/>
              <a:gd name="T22" fmla="*/ 22 w 2954"/>
              <a:gd name="T23" fmla="*/ 608 h 2104"/>
              <a:gd name="T24" fmla="*/ 92 w 2954"/>
              <a:gd name="T25" fmla="*/ 669 h 2104"/>
              <a:gd name="T26" fmla="*/ 191 w 2954"/>
              <a:gd name="T27" fmla="*/ 669 h 2104"/>
              <a:gd name="T28" fmla="*/ 201 w 2954"/>
              <a:gd name="T29" fmla="*/ 668 h 2104"/>
              <a:gd name="T30" fmla="*/ 201 w 2954"/>
              <a:gd name="T31" fmla="*/ 669 h 2104"/>
              <a:gd name="T32" fmla="*/ 274 w 2954"/>
              <a:gd name="T33" fmla="*/ 754 h 2104"/>
              <a:gd name="T34" fmla="*/ 161 w 2954"/>
              <a:gd name="T35" fmla="*/ 1026 h 2104"/>
              <a:gd name="T36" fmla="*/ 189 w 2954"/>
              <a:gd name="T37" fmla="*/ 1529 h 2104"/>
              <a:gd name="T38" fmla="*/ 189 w 2954"/>
              <a:gd name="T39" fmla="*/ 1951 h 2104"/>
              <a:gd name="T40" fmla="*/ 343 w 2954"/>
              <a:gd name="T41" fmla="*/ 2104 h 2104"/>
              <a:gd name="T42" fmla="*/ 473 w 2954"/>
              <a:gd name="T43" fmla="*/ 2104 h 2104"/>
              <a:gd name="T44" fmla="*/ 626 w 2954"/>
              <a:gd name="T45" fmla="*/ 1951 h 2104"/>
              <a:gd name="T46" fmla="*/ 626 w 2954"/>
              <a:gd name="T47" fmla="*/ 1823 h 2104"/>
              <a:gd name="T48" fmla="*/ 2328 w 2954"/>
              <a:gd name="T49" fmla="*/ 1823 h 2104"/>
              <a:gd name="T50" fmla="*/ 2328 w 2954"/>
              <a:gd name="T51" fmla="*/ 1951 h 2104"/>
              <a:gd name="T52" fmla="*/ 2481 w 2954"/>
              <a:gd name="T53" fmla="*/ 2104 h 2104"/>
              <a:gd name="T54" fmla="*/ 2612 w 2954"/>
              <a:gd name="T55" fmla="*/ 2104 h 2104"/>
              <a:gd name="T56" fmla="*/ 2765 w 2954"/>
              <a:gd name="T57" fmla="*/ 1951 h 2104"/>
              <a:gd name="T58" fmla="*/ 2765 w 2954"/>
              <a:gd name="T59" fmla="*/ 1528 h 2104"/>
              <a:gd name="T60" fmla="*/ 2793 w 2954"/>
              <a:gd name="T61" fmla="*/ 1026 h 2104"/>
              <a:gd name="T62" fmla="*/ 2680 w 2954"/>
              <a:gd name="T63" fmla="*/ 753 h 2104"/>
              <a:gd name="T64" fmla="*/ 2753 w 2954"/>
              <a:gd name="T65" fmla="*/ 669 h 2104"/>
              <a:gd name="T66" fmla="*/ 2753 w 2954"/>
              <a:gd name="T67" fmla="*/ 668 h 2104"/>
              <a:gd name="T68" fmla="*/ 2763 w 2954"/>
              <a:gd name="T69" fmla="*/ 669 h 2104"/>
              <a:gd name="T70" fmla="*/ 2862 w 2954"/>
              <a:gd name="T71" fmla="*/ 669 h 2104"/>
              <a:gd name="T72" fmla="*/ 2932 w 2954"/>
              <a:gd name="T73" fmla="*/ 608 h 2104"/>
              <a:gd name="T74" fmla="*/ 2837 w 2954"/>
              <a:gd name="T75" fmla="*/ 450 h 2104"/>
              <a:gd name="T76" fmla="*/ 781 w 2954"/>
              <a:gd name="T77" fmla="*/ 213 h 2104"/>
              <a:gd name="T78" fmla="*/ 1477 w 2954"/>
              <a:gd name="T79" fmla="*/ 153 h 2104"/>
              <a:gd name="T80" fmla="*/ 2177 w 2954"/>
              <a:gd name="T81" fmla="*/ 216 h 2104"/>
              <a:gd name="T82" fmla="*/ 2434 w 2954"/>
              <a:gd name="T83" fmla="*/ 612 h 2104"/>
              <a:gd name="T84" fmla="*/ 1476 w 2954"/>
              <a:gd name="T85" fmla="*/ 686 h 2104"/>
              <a:gd name="T86" fmla="*/ 520 w 2954"/>
              <a:gd name="T87" fmla="*/ 613 h 2104"/>
              <a:gd name="T88" fmla="*/ 781 w 2954"/>
              <a:gd name="T89" fmla="*/ 213 h 2104"/>
              <a:gd name="T90" fmla="*/ 569 w 2954"/>
              <a:gd name="T91" fmla="*/ 1373 h 2104"/>
              <a:gd name="T92" fmla="*/ 373 w 2954"/>
              <a:gd name="T93" fmla="*/ 1177 h 2104"/>
              <a:gd name="T94" fmla="*/ 501 w 2954"/>
              <a:gd name="T95" fmla="*/ 947 h 2104"/>
              <a:gd name="T96" fmla="*/ 765 w 2954"/>
              <a:gd name="T97" fmla="*/ 1177 h 2104"/>
              <a:gd name="T98" fmla="*/ 569 w 2954"/>
              <a:gd name="T99" fmla="*/ 1373 h 2104"/>
              <a:gd name="T100" fmla="*/ 1962 w 2954"/>
              <a:gd name="T101" fmla="*/ 1477 h 2104"/>
              <a:gd name="T102" fmla="*/ 1763 w 2954"/>
              <a:gd name="T103" fmla="*/ 1554 h 2104"/>
              <a:gd name="T104" fmla="*/ 1191 w 2954"/>
              <a:gd name="T105" fmla="*/ 1554 h 2104"/>
              <a:gd name="T106" fmla="*/ 993 w 2954"/>
              <a:gd name="T107" fmla="*/ 1477 h 2104"/>
              <a:gd name="T108" fmla="*/ 1061 w 2954"/>
              <a:gd name="T109" fmla="*/ 1400 h 2104"/>
              <a:gd name="T110" fmla="*/ 1893 w 2954"/>
              <a:gd name="T111" fmla="*/ 1400 h 2104"/>
              <a:gd name="T112" fmla="*/ 1962 w 2954"/>
              <a:gd name="T113" fmla="*/ 1477 h 2104"/>
              <a:gd name="T114" fmla="*/ 2189 w 2954"/>
              <a:gd name="T115" fmla="*/ 1177 h 2104"/>
              <a:gd name="T116" fmla="*/ 2453 w 2954"/>
              <a:gd name="T117" fmla="*/ 947 h 2104"/>
              <a:gd name="T118" fmla="*/ 2582 w 2954"/>
              <a:gd name="T119" fmla="*/ 1177 h 2104"/>
              <a:gd name="T120" fmla="*/ 2385 w 2954"/>
              <a:gd name="T121" fmla="*/ 1373 h 2104"/>
              <a:gd name="T122" fmla="*/ 2189 w 2954"/>
              <a:gd name="T123" fmla="*/ 1177 h 2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54" h="2104">
                <a:moveTo>
                  <a:pt x="2837" y="450"/>
                </a:moveTo>
                <a:cubicBezTo>
                  <a:pt x="2782" y="450"/>
                  <a:pt x="2608" y="450"/>
                  <a:pt x="2608" y="450"/>
                </a:cubicBezTo>
                <a:cubicBezTo>
                  <a:pt x="2579" y="450"/>
                  <a:pt x="2554" y="469"/>
                  <a:pt x="2545" y="493"/>
                </a:cubicBezTo>
                <a:cubicBezTo>
                  <a:pt x="2544" y="492"/>
                  <a:pt x="2543" y="490"/>
                  <a:pt x="2541" y="489"/>
                </a:cubicBezTo>
                <a:cubicBezTo>
                  <a:pt x="2433" y="297"/>
                  <a:pt x="2318" y="122"/>
                  <a:pt x="2258" y="85"/>
                </a:cubicBezTo>
                <a:cubicBezTo>
                  <a:pt x="2135" y="9"/>
                  <a:pt x="1961" y="0"/>
                  <a:pt x="1477" y="0"/>
                </a:cubicBezTo>
                <a:cubicBezTo>
                  <a:pt x="993" y="0"/>
                  <a:pt x="819" y="9"/>
                  <a:pt x="696" y="85"/>
                </a:cubicBezTo>
                <a:cubicBezTo>
                  <a:pt x="636" y="122"/>
                  <a:pt x="521" y="297"/>
                  <a:pt x="413" y="489"/>
                </a:cubicBezTo>
                <a:cubicBezTo>
                  <a:pt x="412" y="490"/>
                  <a:pt x="410" y="492"/>
                  <a:pt x="409" y="493"/>
                </a:cubicBezTo>
                <a:cubicBezTo>
                  <a:pt x="400" y="469"/>
                  <a:pt x="375" y="450"/>
                  <a:pt x="346" y="450"/>
                </a:cubicBezTo>
                <a:cubicBezTo>
                  <a:pt x="346" y="450"/>
                  <a:pt x="172" y="450"/>
                  <a:pt x="118" y="450"/>
                </a:cubicBezTo>
                <a:cubicBezTo>
                  <a:pt x="0" y="450"/>
                  <a:pt x="22" y="608"/>
                  <a:pt x="22" y="608"/>
                </a:cubicBezTo>
                <a:cubicBezTo>
                  <a:pt x="27" y="642"/>
                  <a:pt x="58" y="669"/>
                  <a:pt x="92" y="669"/>
                </a:cubicBezTo>
                <a:cubicBezTo>
                  <a:pt x="191" y="669"/>
                  <a:pt x="191" y="669"/>
                  <a:pt x="191" y="669"/>
                </a:cubicBezTo>
                <a:cubicBezTo>
                  <a:pt x="194" y="669"/>
                  <a:pt x="198" y="669"/>
                  <a:pt x="201" y="668"/>
                </a:cubicBezTo>
                <a:cubicBezTo>
                  <a:pt x="201" y="669"/>
                  <a:pt x="201" y="669"/>
                  <a:pt x="201" y="669"/>
                </a:cubicBezTo>
                <a:cubicBezTo>
                  <a:pt x="247" y="669"/>
                  <a:pt x="290" y="690"/>
                  <a:pt x="274" y="754"/>
                </a:cubicBezTo>
                <a:cubicBezTo>
                  <a:pt x="218" y="868"/>
                  <a:pt x="175" y="968"/>
                  <a:pt x="161" y="1026"/>
                </a:cubicBezTo>
                <a:cubicBezTo>
                  <a:pt x="135" y="1130"/>
                  <a:pt x="154" y="1347"/>
                  <a:pt x="189" y="1529"/>
                </a:cubicBezTo>
                <a:cubicBezTo>
                  <a:pt x="189" y="1951"/>
                  <a:pt x="189" y="1951"/>
                  <a:pt x="189" y="1951"/>
                </a:cubicBezTo>
                <a:cubicBezTo>
                  <a:pt x="189" y="2035"/>
                  <a:pt x="258" y="2104"/>
                  <a:pt x="343" y="2104"/>
                </a:cubicBezTo>
                <a:cubicBezTo>
                  <a:pt x="473" y="2104"/>
                  <a:pt x="473" y="2104"/>
                  <a:pt x="473" y="2104"/>
                </a:cubicBezTo>
                <a:cubicBezTo>
                  <a:pt x="557" y="2104"/>
                  <a:pt x="626" y="2035"/>
                  <a:pt x="626" y="1951"/>
                </a:cubicBezTo>
                <a:cubicBezTo>
                  <a:pt x="626" y="1823"/>
                  <a:pt x="626" y="1823"/>
                  <a:pt x="626" y="1823"/>
                </a:cubicBezTo>
                <a:cubicBezTo>
                  <a:pt x="1074" y="1823"/>
                  <a:pt x="1880" y="1823"/>
                  <a:pt x="2328" y="1823"/>
                </a:cubicBezTo>
                <a:cubicBezTo>
                  <a:pt x="2328" y="1951"/>
                  <a:pt x="2328" y="1951"/>
                  <a:pt x="2328" y="1951"/>
                </a:cubicBezTo>
                <a:cubicBezTo>
                  <a:pt x="2328" y="2035"/>
                  <a:pt x="2397" y="2104"/>
                  <a:pt x="2481" y="2104"/>
                </a:cubicBezTo>
                <a:cubicBezTo>
                  <a:pt x="2612" y="2104"/>
                  <a:pt x="2612" y="2104"/>
                  <a:pt x="2612" y="2104"/>
                </a:cubicBezTo>
                <a:cubicBezTo>
                  <a:pt x="2696" y="2104"/>
                  <a:pt x="2765" y="2035"/>
                  <a:pt x="2765" y="1951"/>
                </a:cubicBezTo>
                <a:cubicBezTo>
                  <a:pt x="2765" y="1528"/>
                  <a:pt x="2765" y="1528"/>
                  <a:pt x="2765" y="1528"/>
                </a:cubicBezTo>
                <a:cubicBezTo>
                  <a:pt x="2801" y="1347"/>
                  <a:pt x="2819" y="1130"/>
                  <a:pt x="2793" y="1026"/>
                </a:cubicBezTo>
                <a:cubicBezTo>
                  <a:pt x="2779" y="968"/>
                  <a:pt x="2736" y="868"/>
                  <a:pt x="2680" y="753"/>
                </a:cubicBezTo>
                <a:cubicBezTo>
                  <a:pt x="2664" y="690"/>
                  <a:pt x="2707" y="669"/>
                  <a:pt x="2753" y="669"/>
                </a:cubicBezTo>
                <a:cubicBezTo>
                  <a:pt x="2753" y="668"/>
                  <a:pt x="2753" y="668"/>
                  <a:pt x="2753" y="668"/>
                </a:cubicBezTo>
                <a:cubicBezTo>
                  <a:pt x="2756" y="669"/>
                  <a:pt x="2760" y="669"/>
                  <a:pt x="2763" y="669"/>
                </a:cubicBezTo>
                <a:cubicBezTo>
                  <a:pt x="2862" y="669"/>
                  <a:pt x="2862" y="669"/>
                  <a:pt x="2862" y="669"/>
                </a:cubicBezTo>
                <a:cubicBezTo>
                  <a:pt x="2896" y="669"/>
                  <a:pt x="2927" y="642"/>
                  <a:pt x="2932" y="608"/>
                </a:cubicBezTo>
                <a:cubicBezTo>
                  <a:pt x="2932" y="608"/>
                  <a:pt x="2954" y="450"/>
                  <a:pt x="2837" y="450"/>
                </a:cubicBezTo>
                <a:close/>
                <a:moveTo>
                  <a:pt x="781" y="213"/>
                </a:moveTo>
                <a:cubicBezTo>
                  <a:pt x="863" y="163"/>
                  <a:pt x="1028" y="153"/>
                  <a:pt x="1477" y="153"/>
                </a:cubicBezTo>
                <a:cubicBezTo>
                  <a:pt x="1926" y="153"/>
                  <a:pt x="2091" y="163"/>
                  <a:pt x="2177" y="216"/>
                </a:cubicBezTo>
                <a:cubicBezTo>
                  <a:pt x="2224" y="254"/>
                  <a:pt x="2333" y="428"/>
                  <a:pt x="2434" y="612"/>
                </a:cubicBezTo>
                <a:cubicBezTo>
                  <a:pt x="2145" y="659"/>
                  <a:pt x="1820" y="686"/>
                  <a:pt x="1476" y="686"/>
                </a:cubicBezTo>
                <a:cubicBezTo>
                  <a:pt x="1132" y="686"/>
                  <a:pt x="809" y="660"/>
                  <a:pt x="520" y="613"/>
                </a:cubicBezTo>
                <a:cubicBezTo>
                  <a:pt x="622" y="428"/>
                  <a:pt x="732" y="253"/>
                  <a:pt x="781" y="213"/>
                </a:cubicBezTo>
                <a:close/>
                <a:moveTo>
                  <a:pt x="569" y="1373"/>
                </a:moveTo>
                <a:cubicBezTo>
                  <a:pt x="460" y="1373"/>
                  <a:pt x="373" y="1285"/>
                  <a:pt x="373" y="1177"/>
                </a:cubicBezTo>
                <a:cubicBezTo>
                  <a:pt x="373" y="1068"/>
                  <a:pt x="393" y="947"/>
                  <a:pt x="501" y="947"/>
                </a:cubicBezTo>
                <a:cubicBezTo>
                  <a:pt x="610" y="947"/>
                  <a:pt x="765" y="1068"/>
                  <a:pt x="765" y="1177"/>
                </a:cubicBezTo>
                <a:cubicBezTo>
                  <a:pt x="765" y="1285"/>
                  <a:pt x="677" y="1373"/>
                  <a:pt x="569" y="1373"/>
                </a:cubicBezTo>
                <a:close/>
                <a:moveTo>
                  <a:pt x="1962" y="1477"/>
                </a:moveTo>
                <a:cubicBezTo>
                  <a:pt x="1948" y="1519"/>
                  <a:pt x="1883" y="1554"/>
                  <a:pt x="1763" y="1554"/>
                </a:cubicBezTo>
                <a:cubicBezTo>
                  <a:pt x="1191" y="1554"/>
                  <a:pt x="1191" y="1554"/>
                  <a:pt x="1191" y="1554"/>
                </a:cubicBezTo>
                <a:cubicBezTo>
                  <a:pt x="1074" y="1554"/>
                  <a:pt x="1007" y="1519"/>
                  <a:pt x="993" y="1477"/>
                </a:cubicBezTo>
                <a:cubicBezTo>
                  <a:pt x="979" y="1434"/>
                  <a:pt x="1010" y="1400"/>
                  <a:pt x="1061" y="1400"/>
                </a:cubicBezTo>
                <a:cubicBezTo>
                  <a:pt x="1893" y="1400"/>
                  <a:pt x="1893" y="1400"/>
                  <a:pt x="1893" y="1400"/>
                </a:cubicBezTo>
                <a:cubicBezTo>
                  <a:pt x="1945" y="1400"/>
                  <a:pt x="1975" y="1434"/>
                  <a:pt x="1962" y="1477"/>
                </a:cubicBezTo>
                <a:close/>
                <a:moveTo>
                  <a:pt x="2189" y="1177"/>
                </a:moveTo>
                <a:cubicBezTo>
                  <a:pt x="2189" y="1068"/>
                  <a:pt x="2344" y="947"/>
                  <a:pt x="2453" y="947"/>
                </a:cubicBezTo>
                <a:cubicBezTo>
                  <a:pt x="2561" y="947"/>
                  <a:pt x="2582" y="1068"/>
                  <a:pt x="2582" y="1177"/>
                </a:cubicBezTo>
                <a:cubicBezTo>
                  <a:pt x="2582" y="1285"/>
                  <a:pt x="2494" y="1373"/>
                  <a:pt x="2385" y="1373"/>
                </a:cubicBezTo>
                <a:cubicBezTo>
                  <a:pt x="2277" y="1373"/>
                  <a:pt x="2189" y="1285"/>
                  <a:pt x="2189" y="11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156">
            <a:extLst>
              <a:ext uri="{FF2B5EF4-FFF2-40B4-BE49-F238E27FC236}">
                <a16:creationId xmlns:a16="http://schemas.microsoft.com/office/drawing/2014/main" id="{0E70017B-F3C7-4F9A-B14F-CBE9EA42EFAF}"/>
              </a:ext>
            </a:extLst>
          </p:cNvPr>
          <p:cNvSpPr>
            <a:spLocks noChangeAspect="1" noEditPoints="1"/>
          </p:cNvSpPr>
          <p:nvPr userDrawn="1"/>
        </p:nvSpPr>
        <p:spPr bwMode="auto">
          <a:xfrm>
            <a:off x="1220109" y="4280852"/>
            <a:ext cx="681720" cy="656411"/>
          </a:xfrm>
          <a:custGeom>
            <a:avLst/>
            <a:gdLst>
              <a:gd name="T0" fmla="*/ 2069 w 2216"/>
              <a:gd name="T1" fmla="*/ 336 h 2138"/>
              <a:gd name="T2" fmla="*/ 1752 w 2216"/>
              <a:gd name="T3" fmla="*/ 276 h 2138"/>
              <a:gd name="T4" fmla="*/ 1635 w 2216"/>
              <a:gd name="T5" fmla="*/ 0 h 2138"/>
              <a:gd name="T6" fmla="*/ 1632 w 2216"/>
              <a:gd name="T7" fmla="*/ 84 h 2138"/>
              <a:gd name="T8" fmla="*/ 1518 w 2216"/>
              <a:gd name="T9" fmla="*/ 434 h 2138"/>
              <a:gd name="T10" fmla="*/ 552 w 2216"/>
              <a:gd name="T11" fmla="*/ 276 h 2138"/>
              <a:gd name="T12" fmla="*/ 434 w 2216"/>
              <a:gd name="T13" fmla="*/ 0 h 2138"/>
              <a:gd name="T14" fmla="*/ 431 w 2216"/>
              <a:gd name="T15" fmla="*/ 84 h 2138"/>
              <a:gd name="T16" fmla="*/ 317 w 2216"/>
              <a:gd name="T17" fmla="*/ 434 h 2138"/>
              <a:gd name="T18" fmla="*/ 61 w 2216"/>
              <a:gd name="T19" fmla="*/ 276 h 2138"/>
              <a:gd name="T20" fmla="*/ 0 w 2216"/>
              <a:gd name="T21" fmla="*/ 1831 h 2138"/>
              <a:gd name="T22" fmla="*/ 1277 w 2216"/>
              <a:gd name="T23" fmla="*/ 2003 h 2138"/>
              <a:gd name="T24" fmla="*/ 2216 w 2216"/>
              <a:gd name="T25" fmla="*/ 1559 h 2138"/>
              <a:gd name="T26" fmla="*/ 172 w 2216"/>
              <a:gd name="T27" fmla="*/ 711 h 2138"/>
              <a:gd name="T28" fmla="*/ 1896 w 2216"/>
              <a:gd name="T29" fmla="*/ 1039 h 2138"/>
              <a:gd name="T30" fmla="*/ 1073 w 2216"/>
              <a:gd name="T31" fmla="*/ 1559 h 2138"/>
              <a:gd name="T32" fmla="*/ 172 w 2216"/>
              <a:gd name="T33" fmla="*/ 1831 h 2138"/>
              <a:gd name="T34" fmla="*/ 1884 w 2216"/>
              <a:gd name="T35" fmla="*/ 1788 h 2138"/>
              <a:gd name="T36" fmla="*/ 1688 w 2216"/>
              <a:gd name="T37" fmla="*/ 1888 h 2138"/>
              <a:gd name="T38" fmla="*/ 1643 w 2216"/>
              <a:gd name="T39" fmla="*/ 1953 h 2138"/>
              <a:gd name="T40" fmla="*/ 1598 w 2216"/>
              <a:gd name="T41" fmla="*/ 1888 h 2138"/>
              <a:gd name="T42" fmla="*/ 1402 w 2216"/>
              <a:gd name="T43" fmla="*/ 1782 h 2138"/>
              <a:gd name="T44" fmla="*/ 1394 w 2216"/>
              <a:gd name="T45" fmla="*/ 1642 h 2138"/>
              <a:gd name="T46" fmla="*/ 1496 w 2216"/>
              <a:gd name="T47" fmla="*/ 1638 h 2138"/>
              <a:gd name="T48" fmla="*/ 1549 w 2216"/>
              <a:gd name="T49" fmla="*/ 1727 h 2138"/>
              <a:gd name="T50" fmla="*/ 1641 w 2216"/>
              <a:gd name="T51" fmla="*/ 1764 h 2138"/>
              <a:gd name="T52" fmla="*/ 1752 w 2216"/>
              <a:gd name="T53" fmla="*/ 1692 h 2138"/>
              <a:gd name="T54" fmla="*/ 1695 w 2216"/>
              <a:gd name="T55" fmla="*/ 1631 h 2138"/>
              <a:gd name="T56" fmla="*/ 1496 w 2216"/>
              <a:gd name="T57" fmla="*/ 1573 h 2138"/>
              <a:gd name="T58" fmla="*/ 1384 w 2216"/>
              <a:gd name="T59" fmla="*/ 1413 h 2138"/>
              <a:gd name="T60" fmla="*/ 1508 w 2216"/>
              <a:gd name="T61" fmla="*/ 1247 h 2138"/>
              <a:gd name="T62" fmla="*/ 1598 w 2216"/>
              <a:gd name="T63" fmla="*/ 1198 h 2138"/>
              <a:gd name="T64" fmla="*/ 1688 w 2216"/>
              <a:gd name="T65" fmla="*/ 1198 h 2138"/>
              <a:gd name="T66" fmla="*/ 1751 w 2216"/>
              <a:gd name="T67" fmla="*/ 1239 h 2138"/>
              <a:gd name="T68" fmla="*/ 1874 w 2216"/>
              <a:gd name="T69" fmla="*/ 1334 h 2138"/>
              <a:gd name="T70" fmla="*/ 1868 w 2216"/>
              <a:gd name="T71" fmla="*/ 1442 h 2138"/>
              <a:gd name="T72" fmla="*/ 1738 w 2216"/>
              <a:gd name="T73" fmla="*/ 1411 h 2138"/>
              <a:gd name="T74" fmla="*/ 1634 w 2216"/>
              <a:gd name="T75" fmla="*/ 1348 h 2138"/>
              <a:gd name="T76" fmla="*/ 1541 w 2216"/>
              <a:gd name="T77" fmla="*/ 1401 h 2138"/>
              <a:gd name="T78" fmla="*/ 1571 w 2216"/>
              <a:gd name="T79" fmla="*/ 1440 h 2138"/>
              <a:gd name="T80" fmla="*/ 1666 w 2216"/>
              <a:gd name="T81" fmla="*/ 1469 h 2138"/>
              <a:gd name="T82" fmla="*/ 1844 w 2216"/>
              <a:gd name="T83" fmla="*/ 1534 h 2138"/>
              <a:gd name="T84" fmla="*/ 1917 w 2216"/>
              <a:gd name="T85" fmla="*/ 1679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16" h="2138">
                <a:moveTo>
                  <a:pt x="2069" y="1171"/>
                </a:moveTo>
                <a:cubicBezTo>
                  <a:pt x="2069" y="336"/>
                  <a:pt x="2069" y="336"/>
                  <a:pt x="2069" y="336"/>
                </a:cubicBezTo>
                <a:cubicBezTo>
                  <a:pt x="2069" y="303"/>
                  <a:pt x="2042" y="276"/>
                  <a:pt x="2008" y="276"/>
                </a:cubicBezTo>
                <a:cubicBezTo>
                  <a:pt x="1752" y="276"/>
                  <a:pt x="1752" y="276"/>
                  <a:pt x="1752" y="276"/>
                </a:cubicBezTo>
                <a:cubicBezTo>
                  <a:pt x="1752" y="117"/>
                  <a:pt x="1752" y="117"/>
                  <a:pt x="1752" y="117"/>
                </a:cubicBezTo>
                <a:cubicBezTo>
                  <a:pt x="1752" y="53"/>
                  <a:pt x="1700" y="0"/>
                  <a:pt x="1635" y="0"/>
                </a:cubicBezTo>
                <a:cubicBezTo>
                  <a:pt x="1627" y="0"/>
                  <a:pt x="1619" y="1"/>
                  <a:pt x="1611" y="2"/>
                </a:cubicBezTo>
                <a:cubicBezTo>
                  <a:pt x="1624" y="26"/>
                  <a:pt x="1632" y="53"/>
                  <a:pt x="1632" y="84"/>
                </a:cubicBezTo>
                <a:cubicBezTo>
                  <a:pt x="1632" y="468"/>
                  <a:pt x="1632" y="468"/>
                  <a:pt x="1632" y="468"/>
                </a:cubicBezTo>
                <a:cubicBezTo>
                  <a:pt x="1632" y="498"/>
                  <a:pt x="1518" y="532"/>
                  <a:pt x="1518" y="434"/>
                </a:cubicBezTo>
                <a:cubicBezTo>
                  <a:pt x="1518" y="276"/>
                  <a:pt x="1518" y="276"/>
                  <a:pt x="1518" y="276"/>
                </a:cubicBezTo>
                <a:cubicBezTo>
                  <a:pt x="552" y="276"/>
                  <a:pt x="552" y="276"/>
                  <a:pt x="552" y="276"/>
                </a:cubicBezTo>
                <a:cubicBezTo>
                  <a:pt x="552" y="117"/>
                  <a:pt x="552" y="117"/>
                  <a:pt x="552" y="117"/>
                </a:cubicBezTo>
                <a:cubicBezTo>
                  <a:pt x="552" y="53"/>
                  <a:pt x="499" y="0"/>
                  <a:pt x="434" y="0"/>
                </a:cubicBezTo>
                <a:cubicBezTo>
                  <a:pt x="426" y="0"/>
                  <a:pt x="418" y="1"/>
                  <a:pt x="410" y="2"/>
                </a:cubicBezTo>
                <a:cubicBezTo>
                  <a:pt x="423" y="26"/>
                  <a:pt x="431" y="53"/>
                  <a:pt x="431" y="84"/>
                </a:cubicBezTo>
                <a:cubicBezTo>
                  <a:pt x="431" y="468"/>
                  <a:pt x="431" y="468"/>
                  <a:pt x="431" y="468"/>
                </a:cubicBezTo>
                <a:cubicBezTo>
                  <a:pt x="431" y="498"/>
                  <a:pt x="317" y="535"/>
                  <a:pt x="317" y="434"/>
                </a:cubicBezTo>
                <a:cubicBezTo>
                  <a:pt x="317" y="276"/>
                  <a:pt x="317" y="276"/>
                  <a:pt x="317" y="276"/>
                </a:cubicBezTo>
                <a:cubicBezTo>
                  <a:pt x="61" y="276"/>
                  <a:pt x="61" y="276"/>
                  <a:pt x="61" y="276"/>
                </a:cubicBezTo>
                <a:cubicBezTo>
                  <a:pt x="27" y="276"/>
                  <a:pt x="0" y="303"/>
                  <a:pt x="0" y="336"/>
                </a:cubicBezTo>
                <a:cubicBezTo>
                  <a:pt x="0" y="1831"/>
                  <a:pt x="0" y="1831"/>
                  <a:pt x="0" y="1831"/>
                </a:cubicBezTo>
                <a:cubicBezTo>
                  <a:pt x="0" y="1925"/>
                  <a:pt x="78" y="2003"/>
                  <a:pt x="172" y="2003"/>
                </a:cubicBezTo>
                <a:cubicBezTo>
                  <a:pt x="1277" y="2003"/>
                  <a:pt x="1277" y="2003"/>
                  <a:pt x="1277" y="2003"/>
                </a:cubicBezTo>
                <a:cubicBezTo>
                  <a:pt x="1377" y="2087"/>
                  <a:pt x="1505" y="2138"/>
                  <a:pt x="1645" y="2138"/>
                </a:cubicBezTo>
                <a:cubicBezTo>
                  <a:pt x="1960" y="2138"/>
                  <a:pt x="2216" y="1879"/>
                  <a:pt x="2216" y="1559"/>
                </a:cubicBezTo>
                <a:cubicBezTo>
                  <a:pt x="2216" y="1410"/>
                  <a:pt x="2160" y="1274"/>
                  <a:pt x="2069" y="1171"/>
                </a:cubicBezTo>
                <a:close/>
                <a:moveTo>
                  <a:pt x="172" y="711"/>
                </a:moveTo>
                <a:cubicBezTo>
                  <a:pt x="1896" y="711"/>
                  <a:pt x="1896" y="711"/>
                  <a:pt x="1896" y="711"/>
                </a:cubicBezTo>
                <a:cubicBezTo>
                  <a:pt x="1896" y="1039"/>
                  <a:pt x="1896" y="1039"/>
                  <a:pt x="1896" y="1039"/>
                </a:cubicBezTo>
                <a:cubicBezTo>
                  <a:pt x="1820" y="1001"/>
                  <a:pt x="1735" y="980"/>
                  <a:pt x="1645" y="980"/>
                </a:cubicBezTo>
                <a:cubicBezTo>
                  <a:pt x="1329" y="980"/>
                  <a:pt x="1073" y="1240"/>
                  <a:pt x="1073" y="1559"/>
                </a:cubicBezTo>
                <a:cubicBezTo>
                  <a:pt x="1073" y="1657"/>
                  <a:pt x="1097" y="1750"/>
                  <a:pt x="1139" y="1831"/>
                </a:cubicBezTo>
                <a:cubicBezTo>
                  <a:pt x="172" y="1831"/>
                  <a:pt x="172" y="1831"/>
                  <a:pt x="172" y="1831"/>
                </a:cubicBezTo>
                <a:lnTo>
                  <a:pt x="172" y="711"/>
                </a:lnTo>
                <a:close/>
                <a:moveTo>
                  <a:pt x="1884" y="1788"/>
                </a:moveTo>
                <a:cubicBezTo>
                  <a:pt x="1863" y="1820"/>
                  <a:pt x="1831" y="1846"/>
                  <a:pt x="1789" y="1864"/>
                </a:cubicBezTo>
                <a:cubicBezTo>
                  <a:pt x="1759" y="1876"/>
                  <a:pt x="1725" y="1885"/>
                  <a:pt x="1688" y="1888"/>
                </a:cubicBezTo>
                <a:cubicBezTo>
                  <a:pt x="1688" y="1921"/>
                  <a:pt x="1688" y="1921"/>
                  <a:pt x="1688" y="1921"/>
                </a:cubicBezTo>
                <a:cubicBezTo>
                  <a:pt x="1688" y="1939"/>
                  <a:pt x="1668" y="1953"/>
                  <a:pt x="1643" y="1953"/>
                </a:cubicBezTo>
                <a:cubicBezTo>
                  <a:pt x="1618" y="1953"/>
                  <a:pt x="1598" y="1939"/>
                  <a:pt x="1598" y="1921"/>
                </a:cubicBezTo>
                <a:cubicBezTo>
                  <a:pt x="1598" y="1888"/>
                  <a:pt x="1598" y="1888"/>
                  <a:pt x="1598" y="1888"/>
                </a:cubicBezTo>
                <a:cubicBezTo>
                  <a:pt x="1552" y="1883"/>
                  <a:pt x="1512" y="1872"/>
                  <a:pt x="1480" y="1854"/>
                </a:cubicBezTo>
                <a:cubicBezTo>
                  <a:pt x="1448" y="1836"/>
                  <a:pt x="1422" y="1812"/>
                  <a:pt x="1402" y="1782"/>
                </a:cubicBezTo>
                <a:cubicBezTo>
                  <a:pt x="1382" y="1752"/>
                  <a:pt x="1372" y="1722"/>
                  <a:pt x="1372" y="1693"/>
                </a:cubicBezTo>
                <a:cubicBezTo>
                  <a:pt x="1372" y="1674"/>
                  <a:pt x="1379" y="1656"/>
                  <a:pt x="1394" y="1642"/>
                </a:cubicBezTo>
                <a:cubicBezTo>
                  <a:pt x="1408" y="1628"/>
                  <a:pt x="1427" y="1621"/>
                  <a:pt x="1448" y="1621"/>
                </a:cubicBezTo>
                <a:cubicBezTo>
                  <a:pt x="1467" y="1621"/>
                  <a:pt x="1483" y="1627"/>
                  <a:pt x="1496" y="1638"/>
                </a:cubicBezTo>
                <a:cubicBezTo>
                  <a:pt x="1507" y="1648"/>
                  <a:pt x="1517" y="1663"/>
                  <a:pt x="1525" y="1682"/>
                </a:cubicBezTo>
                <a:cubicBezTo>
                  <a:pt x="1532" y="1700"/>
                  <a:pt x="1541" y="1715"/>
                  <a:pt x="1549" y="1727"/>
                </a:cubicBezTo>
                <a:cubicBezTo>
                  <a:pt x="1557" y="1737"/>
                  <a:pt x="1568" y="1746"/>
                  <a:pt x="1582" y="1753"/>
                </a:cubicBezTo>
                <a:cubicBezTo>
                  <a:pt x="1597" y="1760"/>
                  <a:pt x="1617" y="1764"/>
                  <a:pt x="1641" y="1764"/>
                </a:cubicBezTo>
                <a:cubicBezTo>
                  <a:pt x="1675" y="1764"/>
                  <a:pt x="1703" y="1757"/>
                  <a:pt x="1724" y="1742"/>
                </a:cubicBezTo>
                <a:cubicBezTo>
                  <a:pt x="1743" y="1728"/>
                  <a:pt x="1752" y="1712"/>
                  <a:pt x="1752" y="1692"/>
                </a:cubicBezTo>
                <a:cubicBezTo>
                  <a:pt x="1752" y="1677"/>
                  <a:pt x="1748" y="1665"/>
                  <a:pt x="1738" y="1656"/>
                </a:cubicBezTo>
                <a:cubicBezTo>
                  <a:pt x="1727" y="1645"/>
                  <a:pt x="1713" y="1637"/>
                  <a:pt x="1695" y="1631"/>
                </a:cubicBezTo>
                <a:cubicBezTo>
                  <a:pt x="1675" y="1624"/>
                  <a:pt x="1648" y="1618"/>
                  <a:pt x="1615" y="1610"/>
                </a:cubicBezTo>
                <a:cubicBezTo>
                  <a:pt x="1568" y="1600"/>
                  <a:pt x="1528" y="1587"/>
                  <a:pt x="1496" y="1573"/>
                </a:cubicBezTo>
                <a:cubicBezTo>
                  <a:pt x="1462" y="1558"/>
                  <a:pt x="1435" y="1537"/>
                  <a:pt x="1415" y="1511"/>
                </a:cubicBezTo>
                <a:cubicBezTo>
                  <a:pt x="1395" y="1485"/>
                  <a:pt x="1384" y="1451"/>
                  <a:pt x="1384" y="1413"/>
                </a:cubicBezTo>
                <a:cubicBezTo>
                  <a:pt x="1384" y="1375"/>
                  <a:pt x="1395" y="1342"/>
                  <a:pt x="1416" y="1313"/>
                </a:cubicBezTo>
                <a:cubicBezTo>
                  <a:pt x="1438" y="1284"/>
                  <a:pt x="1468" y="1262"/>
                  <a:pt x="1508" y="1247"/>
                </a:cubicBezTo>
                <a:cubicBezTo>
                  <a:pt x="1535" y="1236"/>
                  <a:pt x="1565" y="1230"/>
                  <a:pt x="1598" y="1227"/>
                </a:cubicBezTo>
                <a:cubicBezTo>
                  <a:pt x="1598" y="1198"/>
                  <a:pt x="1598" y="1198"/>
                  <a:pt x="1598" y="1198"/>
                </a:cubicBezTo>
                <a:cubicBezTo>
                  <a:pt x="1598" y="1180"/>
                  <a:pt x="1618" y="1165"/>
                  <a:pt x="1643" y="1165"/>
                </a:cubicBezTo>
                <a:cubicBezTo>
                  <a:pt x="1668" y="1165"/>
                  <a:pt x="1688" y="1180"/>
                  <a:pt x="1688" y="1198"/>
                </a:cubicBezTo>
                <a:cubicBezTo>
                  <a:pt x="1688" y="1227"/>
                  <a:pt x="1688" y="1227"/>
                  <a:pt x="1688" y="1227"/>
                </a:cubicBezTo>
                <a:cubicBezTo>
                  <a:pt x="1711" y="1229"/>
                  <a:pt x="1732" y="1233"/>
                  <a:pt x="1751" y="1239"/>
                </a:cubicBezTo>
                <a:cubicBezTo>
                  <a:pt x="1782" y="1249"/>
                  <a:pt x="1808" y="1263"/>
                  <a:pt x="1828" y="1280"/>
                </a:cubicBezTo>
                <a:cubicBezTo>
                  <a:pt x="1849" y="1296"/>
                  <a:pt x="1864" y="1315"/>
                  <a:pt x="1874" y="1334"/>
                </a:cubicBezTo>
                <a:cubicBezTo>
                  <a:pt x="1884" y="1353"/>
                  <a:pt x="1889" y="1372"/>
                  <a:pt x="1889" y="1391"/>
                </a:cubicBezTo>
                <a:cubicBezTo>
                  <a:pt x="1889" y="1410"/>
                  <a:pt x="1882" y="1427"/>
                  <a:pt x="1868" y="1442"/>
                </a:cubicBezTo>
                <a:cubicBezTo>
                  <a:pt x="1841" y="1472"/>
                  <a:pt x="1790" y="1472"/>
                  <a:pt x="1767" y="1451"/>
                </a:cubicBezTo>
                <a:cubicBezTo>
                  <a:pt x="1758" y="1442"/>
                  <a:pt x="1748" y="1429"/>
                  <a:pt x="1738" y="1411"/>
                </a:cubicBezTo>
                <a:cubicBezTo>
                  <a:pt x="1728" y="1390"/>
                  <a:pt x="1715" y="1374"/>
                  <a:pt x="1701" y="1363"/>
                </a:cubicBezTo>
                <a:cubicBezTo>
                  <a:pt x="1688" y="1353"/>
                  <a:pt x="1666" y="1348"/>
                  <a:pt x="1634" y="1348"/>
                </a:cubicBezTo>
                <a:cubicBezTo>
                  <a:pt x="1605" y="1348"/>
                  <a:pt x="1582" y="1354"/>
                  <a:pt x="1564" y="1365"/>
                </a:cubicBezTo>
                <a:cubicBezTo>
                  <a:pt x="1544" y="1379"/>
                  <a:pt x="1541" y="1392"/>
                  <a:pt x="1541" y="1401"/>
                </a:cubicBezTo>
                <a:cubicBezTo>
                  <a:pt x="1541" y="1410"/>
                  <a:pt x="1544" y="1417"/>
                  <a:pt x="1548" y="1422"/>
                </a:cubicBezTo>
                <a:cubicBezTo>
                  <a:pt x="1553" y="1429"/>
                  <a:pt x="1561" y="1435"/>
                  <a:pt x="1571" y="1440"/>
                </a:cubicBezTo>
                <a:cubicBezTo>
                  <a:pt x="1582" y="1446"/>
                  <a:pt x="1593" y="1451"/>
                  <a:pt x="1604" y="1454"/>
                </a:cubicBezTo>
                <a:cubicBezTo>
                  <a:pt x="1617" y="1457"/>
                  <a:pt x="1637" y="1463"/>
                  <a:pt x="1666" y="1469"/>
                </a:cubicBezTo>
                <a:cubicBezTo>
                  <a:pt x="1702" y="1477"/>
                  <a:pt x="1735" y="1487"/>
                  <a:pt x="1765" y="1496"/>
                </a:cubicBezTo>
                <a:cubicBezTo>
                  <a:pt x="1796" y="1507"/>
                  <a:pt x="1822" y="1519"/>
                  <a:pt x="1844" y="1534"/>
                </a:cubicBezTo>
                <a:cubicBezTo>
                  <a:pt x="1867" y="1550"/>
                  <a:pt x="1885" y="1569"/>
                  <a:pt x="1898" y="1593"/>
                </a:cubicBezTo>
                <a:cubicBezTo>
                  <a:pt x="1911" y="1617"/>
                  <a:pt x="1917" y="1646"/>
                  <a:pt x="1917" y="1679"/>
                </a:cubicBezTo>
                <a:cubicBezTo>
                  <a:pt x="1917" y="1719"/>
                  <a:pt x="1906" y="1756"/>
                  <a:pt x="1884" y="178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160">
            <a:extLst>
              <a:ext uri="{FF2B5EF4-FFF2-40B4-BE49-F238E27FC236}">
                <a16:creationId xmlns:a16="http://schemas.microsoft.com/office/drawing/2014/main" id="{BF55A459-8DEB-4190-B432-28DC7D1CA69E}"/>
              </a:ext>
            </a:extLst>
          </p:cNvPr>
          <p:cNvSpPr>
            <a:spLocks noChangeAspect="1" noEditPoints="1"/>
          </p:cNvSpPr>
          <p:nvPr userDrawn="1"/>
        </p:nvSpPr>
        <p:spPr bwMode="auto">
          <a:xfrm>
            <a:off x="1191892" y="5347079"/>
            <a:ext cx="738155" cy="656411"/>
          </a:xfrm>
          <a:custGeom>
            <a:avLst/>
            <a:gdLst>
              <a:gd name="T0" fmla="*/ 1227 w 2469"/>
              <a:gd name="T1" fmla="*/ 0 h 2200"/>
              <a:gd name="T2" fmla="*/ 0 w 2469"/>
              <a:gd name="T3" fmla="*/ 916 h 2200"/>
              <a:gd name="T4" fmla="*/ 515 w 2469"/>
              <a:gd name="T5" fmla="*/ 1650 h 2200"/>
              <a:gd name="T6" fmla="*/ 515 w 2469"/>
              <a:gd name="T7" fmla="*/ 2200 h 2200"/>
              <a:gd name="T8" fmla="*/ 1000 w 2469"/>
              <a:gd name="T9" fmla="*/ 1814 h 2200"/>
              <a:gd name="T10" fmla="*/ 1233 w 2469"/>
              <a:gd name="T11" fmla="*/ 1831 h 2200"/>
              <a:gd name="T12" fmla="*/ 2469 w 2469"/>
              <a:gd name="T13" fmla="*/ 916 h 2200"/>
              <a:gd name="T14" fmla="*/ 1227 w 2469"/>
              <a:gd name="T15" fmla="*/ 0 h 2200"/>
              <a:gd name="T16" fmla="*/ 627 w 2469"/>
              <a:gd name="T17" fmla="*/ 1155 h 2200"/>
              <a:gd name="T18" fmla="*/ 374 w 2469"/>
              <a:gd name="T19" fmla="*/ 936 h 2200"/>
              <a:gd name="T20" fmla="*/ 593 w 2469"/>
              <a:gd name="T21" fmla="*/ 684 h 2200"/>
              <a:gd name="T22" fmla="*/ 845 w 2469"/>
              <a:gd name="T23" fmla="*/ 903 h 2200"/>
              <a:gd name="T24" fmla="*/ 627 w 2469"/>
              <a:gd name="T25" fmla="*/ 1155 h 2200"/>
              <a:gd name="T26" fmla="*/ 1273 w 2469"/>
              <a:gd name="T27" fmla="*/ 1155 h 2200"/>
              <a:gd name="T28" fmla="*/ 1020 w 2469"/>
              <a:gd name="T29" fmla="*/ 936 h 2200"/>
              <a:gd name="T30" fmla="*/ 1239 w 2469"/>
              <a:gd name="T31" fmla="*/ 684 h 2200"/>
              <a:gd name="T32" fmla="*/ 1491 w 2469"/>
              <a:gd name="T33" fmla="*/ 903 h 2200"/>
              <a:gd name="T34" fmla="*/ 1273 w 2469"/>
              <a:gd name="T35" fmla="*/ 1155 h 2200"/>
              <a:gd name="T36" fmla="*/ 1919 w 2469"/>
              <a:gd name="T37" fmla="*/ 1155 h 2200"/>
              <a:gd name="T38" fmla="*/ 1666 w 2469"/>
              <a:gd name="T39" fmla="*/ 936 h 2200"/>
              <a:gd name="T40" fmla="*/ 1885 w 2469"/>
              <a:gd name="T41" fmla="*/ 684 h 2200"/>
              <a:gd name="T42" fmla="*/ 2137 w 2469"/>
              <a:gd name="T43" fmla="*/ 903 h 2200"/>
              <a:gd name="T44" fmla="*/ 1919 w 2469"/>
              <a:gd name="T45" fmla="*/ 1155 h 2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69" h="2200">
                <a:moveTo>
                  <a:pt x="1227" y="0"/>
                </a:moveTo>
                <a:cubicBezTo>
                  <a:pt x="542" y="0"/>
                  <a:pt x="0" y="410"/>
                  <a:pt x="0" y="916"/>
                </a:cubicBezTo>
                <a:cubicBezTo>
                  <a:pt x="0" y="1218"/>
                  <a:pt x="218" y="1486"/>
                  <a:pt x="515" y="1650"/>
                </a:cubicBezTo>
                <a:cubicBezTo>
                  <a:pt x="515" y="2200"/>
                  <a:pt x="515" y="2200"/>
                  <a:pt x="515" y="2200"/>
                </a:cubicBezTo>
                <a:cubicBezTo>
                  <a:pt x="1000" y="1814"/>
                  <a:pt x="1000" y="1814"/>
                  <a:pt x="1000" y="1814"/>
                </a:cubicBezTo>
                <a:cubicBezTo>
                  <a:pt x="1077" y="1826"/>
                  <a:pt x="1152" y="1831"/>
                  <a:pt x="1233" y="1831"/>
                </a:cubicBezTo>
                <a:cubicBezTo>
                  <a:pt x="1918" y="1831"/>
                  <a:pt x="2469" y="1421"/>
                  <a:pt x="2469" y="916"/>
                </a:cubicBezTo>
                <a:cubicBezTo>
                  <a:pt x="2469" y="410"/>
                  <a:pt x="1912" y="0"/>
                  <a:pt x="1227" y="0"/>
                </a:cubicBezTo>
                <a:close/>
                <a:moveTo>
                  <a:pt x="627" y="1155"/>
                </a:moveTo>
                <a:cubicBezTo>
                  <a:pt x="496" y="1164"/>
                  <a:pt x="383" y="1066"/>
                  <a:pt x="374" y="936"/>
                </a:cubicBezTo>
                <a:cubicBezTo>
                  <a:pt x="365" y="806"/>
                  <a:pt x="463" y="693"/>
                  <a:pt x="593" y="684"/>
                </a:cubicBezTo>
                <a:cubicBezTo>
                  <a:pt x="723" y="675"/>
                  <a:pt x="836" y="773"/>
                  <a:pt x="845" y="903"/>
                </a:cubicBezTo>
                <a:cubicBezTo>
                  <a:pt x="855" y="1033"/>
                  <a:pt x="757" y="1146"/>
                  <a:pt x="627" y="1155"/>
                </a:cubicBezTo>
                <a:close/>
                <a:moveTo>
                  <a:pt x="1273" y="1155"/>
                </a:moveTo>
                <a:cubicBezTo>
                  <a:pt x="1143" y="1164"/>
                  <a:pt x="1029" y="1066"/>
                  <a:pt x="1020" y="936"/>
                </a:cubicBezTo>
                <a:cubicBezTo>
                  <a:pt x="1011" y="806"/>
                  <a:pt x="1109" y="693"/>
                  <a:pt x="1239" y="684"/>
                </a:cubicBezTo>
                <a:cubicBezTo>
                  <a:pt x="1369" y="675"/>
                  <a:pt x="1482" y="773"/>
                  <a:pt x="1491" y="903"/>
                </a:cubicBezTo>
                <a:cubicBezTo>
                  <a:pt x="1501" y="1033"/>
                  <a:pt x="1403" y="1146"/>
                  <a:pt x="1273" y="1155"/>
                </a:cubicBezTo>
                <a:close/>
                <a:moveTo>
                  <a:pt x="1919" y="1155"/>
                </a:moveTo>
                <a:cubicBezTo>
                  <a:pt x="1789" y="1164"/>
                  <a:pt x="1676" y="1066"/>
                  <a:pt x="1666" y="936"/>
                </a:cubicBezTo>
                <a:cubicBezTo>
                  <a:pt x="1657" y="806"/>
                  <a:pt x="1755" y="693"/>
                  <a:pt x="1885" y="684"/>
                </a:cubicBezTo>
                <a:cubicBezTo>
                  <a:pt x="2015" y="675"/>
                  <a:pt x="2128" y="773"/>
                  <a:pt x="2137" y="903"/>
                </a:cubicBezTo>
                <a:cubicBezTo>
                  <a:pt x="2147" y="1033"/>
                  <a:pt x="2049" y="1146"/>
                  <a:pt x="1919" y="115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95" name="Group 94">
            <a:extLst>
              <a:ext uri="{FF2B5EF4-FFF2-40B4-BE49-F238E27FC236}">
                <a16:creationId xmlns:a16="http://schemas.microsoft.com/office/drawing/2014/main" id="{975DDC6F-3E43-4829-A6E4-C92B8E477D8F}"/>
              </a:ext>
            </a:extLst>
          </p:cNvPr>
          <p:cNvGrpSpPr>
            <a:grpSpLocks noChangeAspect="1"/>
          </p:cNvGrpSpPr>
          <p:nvPr userDrawn="1"/>
        </p:nvGrpSpPr>
        <p:grpSpPr>
          <a:xfrm>
            <a:off x="2893536" y="3233838"/>
            <a:ext cx="855977" cy="510542"/>
            <a:chOff x="2411413" y="2752726"/>
            <a:chExt cx="28122563" cy="16773524"/>
          </a:xfrm>
          <a:solidFill>
            <a:schemeClr val="accent1"/>
          </a:solidFill>
        </p:grpSpPr>
        <p:sp>
          <p:nvSpPr>
            <p:cNvPr id="96" name="Freeform 164">
              <a:extLst>
                <a:ext uri="{FF2B5EF4-FFF2-40B4-BE49-F238E27FC236}">
                  <a16:creationId xmlns:a16="http://schemas.microsoft.com/office/drawing/2014/main" id="{B820496E-800F-405F-9C09-68CDD08FF409}"/>
                </a:ext>
              </a:extLst>
            </p:cNvPr>
            <p:cNvSpPr>
              <a:spLocks noEditPoints="1"/>
            </p:cNvSpPr>
            <p:nvPr/>
          </p:nvSpPr>
          <p:spPr bwMode="auto">
            <a:xfrm>
              <a:off x="2411413" y="2752726"/>
              <a:ext cx="20342225" cy="16773524"/>
            </a:xfrm>
            <a:custGeom>
              <a:avLst/>
              <a:gdLst>
                <a:gd name="T0" fmla="*/ 2222 w 2243"/>
                <a:gd name="T1" fmla="*/ 1484 h 1853"/>
                <a:gd name="T2" fmla="*/ 1762 w 2243"/>
                <a:gd name="T3" fmla="*/ 87 h 1853"/>
                <a:gd name="T4" fmla="*/ 1621 w 2243"/>
                <a:gd name="T5" fmla="*/ 37 h 1853"/>
                <a:gd name="T6" fmla="*/ 302 w 2243"/>
                <a:gd name="T7" fmla="*/ 1091 h 1853"/>
                <a:gd name="T8" fmla="*/ 0 w 2243"/>
                <a:gd name="T9" fmla="*/ 1113 h 1853"/>
                <a:gd name="T10" fmla="*/ 194 w 2243"/>
                <a:gd name="T11" fmla="*/ 1704 h 1853"/>
                <a:gd name="T12" fmla="*/ 442 w 2243"/>
                <a:gd name="T13" fmla="*/ 1549 h 1853"/>
                <a:gd name="T14" fmla="*/ 528 w 2243"/>
                <a:gd name="T15" fmla="*/ 1549 h 1853"/>
                <a:gd name="T16" fmla="*/ 528 w 2243"/>
                <a:gd name="T17" fmla="*/ 1660 h 1853"/>
                <a:gd name="T18" fmla="*/ 721 w 2243"/>
                <a:gd name="T19" fmla="*/ 1853 h 1853"/>
                <a:gd name="T20" fmla="*/ 1053 w 2243"/>
                <a:gd name="T21" fmla="*/ 1853 h 1853"/>
                <a:gd name="T22" fmla="*/ 1246 w 2243"/>
                <a:gd name="T23" fmla="*/ 1660 h 1853"/>
                <a:gd name="T24" fmla="*/ 1246 w 2243"/>
                <a:gd name="T25" fmla="*/ 1549 h 1853"/>
                <a:gd name="T26" fmla="*/ 2137 w 2243"/>
                <a:gd name="T27" fmla="*/ 1608 h 1853"/>
                <a:gd name="T28" fmla="*/ 2222 w 2243"/>
                <a:gd name="T29" fmla="*/ 1484 h 1853"/>
                <a:gd name="T30" fmla="*/ 1086 w 2243"/>
                <a:gd name="T31" fmla="*/ 1660 h 1853"/>
                <a:gd name="T32" fmla="*/ 1053 w 2243"/>
                <a:gd name="T33" fmla="*/ 1694 h 1853"/>
                <a:gd name="T34" fmla="*/ 721 w 2243"/>
                <a:gd name="T35" fmla="*/ 1694 h 1853"/>
                <a:gd name="T36" fmla="*/ 687 w 2243"/>
                <a:gd name="T37" fmla="*/ 1660 h 1853"/>
                <a:gd name="T38" fmla="*/ 687 w 2243"/>
                <a:gd name="T39" fmla="*/ 1549 h 1853"/>
                <a:gd name="T40" fmla="*/ 1086 w 2243"/>
                <a:gd name="T41" fmla="*/ 1549 h 1853"/>
                <a:gd name="T42" fmla="*/ 1086 w 2243"/>
                <a:gd name="T43" fmla="*/ 1660 h 1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43" h="1853">
                  <a:moveTo>
                    <a:pt x="2222" y="1484"/>
                  </a:moveTo>
                  <a:cubicBezTo>
                    <a:pt x="1762" y="87"/>
                    <a:pt x="1762" y="87"/>
                    <a:pt x="1762" y="87"/>
                  </a:cubicBezTo>
                  <a:cubicBezTo>
                    <a:pt x="1741" y="22"/>
                    <a:pt x="1677" y="0"/>
                    <a:pt x="1621" y="37"/>
                  </a:cubicBezTo>
                  <a:cubicBezTo>
                    <a:pt x="302" y="1091"/>
                    <a:pt x="302" y="1091"/>
                    <a:pt x="302" y="1091"/>
                  </a:cubicBezTo>
                  <a:cubicBezTo>
                    <a:pt x="0" y="1113"/>
                    <a:pt x="0" y="1113"/>
                    <a:pt x="0" y="1113"/>
                  </a:cubicBezTo>
                  <a:cubicBezTo>
                    <a:pt x="194" y="1704"/>
                    <a:pt x="194" y="1704"/>
                    <a:pt x="194" y="1704"/>
                  </a:cubicBezTo>
                  <a:cubicBezTo>
                    <a:pt x="194" y="1704"/>
                    <a:pt x="370" y="1595"/>
                    <a:pt x="442" y="1549"/>
                  </a:cubicBezTo>
                  <a:cubicBezTo>
                    <a:pt x="528" y="1549"/>
                    <a:pt x="528" y="1549"/>
                    <a:pt x="528" y="1549"/>
                  </a:cubicBezTo>
                  <a:cubicBezTo>
                    <a:pt x="528" y="1660"/>
                    <a:pt x="528" y="1660"/>
                    <a:pt x="528" y="1660"/>
                  </a:cubicBezTo>
                  <a:cubicBezTo>
                    <a:pt x="528" y="1767"/>
                    <a:pt x="615" y="1853"/>
                    <a:pt x="721" y="1853"/>
                  </a:cubicBezTo>
                  <a:cubicBezTo>
                    <a:pt x="1053" y="1853"/>
                    <a:pt x="1053" y="1853"/>
                    <a:pt x="1053" y="1853"/>
                  </a:cubicBezTo>
                  <a:cubicBezTo>
                    <a:pt x="1159" y="1853"/>
                    <a:pt x="1246" y="1767"/>
                    <a:pt x="1246" y="1660"/>
                  </a:cubicBezTo>
                  <a:cubicBezTo>
                    <a:pt x="1246" y="1549"/>
                    <a:pt x="1246" y="1549"/>
                    <a:pt x="1246" y="1549"/>
                  </a:cubicBezTo>
                  <a:cubicBezTo>
                    <a:pt x="2137" y="1608"/>
                    <a:pt x="2137" y="1608"/>
                    <a:pt x="2137" y="1608"/>
                  </a:cubicBezTo>
                  <a:cubicBezTo>
                    <a:pt x="2205" y="1605"/>
                    <a:pt x="2243" y="1549"/>
                    <a:pt x="2222" y="1484"/>
                  </a:cubicBezTo>
                  <a:close/>
                  <a:moveTo>
                    <a:pt x="1086" y="1660"/>
                  </a:moveTo>
                  <a:cubicBezTo>
                    <a:pt x="1086" y="1678"/>
                    <a:pt x="1071" y="1694"/>
                    <a:pt x="1053" y="1694"/>
                  </a:cubicBezTo>
                  <a:cubicBezTo>
                    <a:pt x="721" y="1694"/>
                    <a:pt x="721" y="1694"/>
                    <a:pt x="721" y="1694"/>
                  </a:cubicBezTo>
                  <a:cubicBezTo>
                    <a:pt x="703" y="1694"/>
                    <a:pt x="687" y="1678"/>
                    <a:pt x="687" y="1660"/>
                  </a:cubicBezTo>
                  <a:cubicBezTo>
                    <a:pt x="687" y="1549"/>
                    <a:pt x="687" y="1549"/>
                    <a:pt x="687" y="1549"/>
                  </a:cubicBezTo>
                  <a:cubicBezTo>
                    <a:pt x="1086" y="1549"/>
                    <a:pt x="1086" y="1549"/>
                    <a:pt x="1086" y="1549"/>
                  </a:cubicBezTo>
                  <a:lnTo>
                    <a:pt x="1086" y="16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65">
              <a:extLst>
                <a:ext uri="{FF2B5EF4-FFF2-40B4-BE49-F238E27FC236}">
                  <a16:creationId xmlns:a16="http://schemas.microsoft.com/office/drawing/2014/main" id="{26832E1E-56E8-4903-A345-F00C6BBC5BAC}"/>
                </a:ext>
              </a:extLst>
            </p:cNvPr>
            <p:cNvSpPr>
              <a:spLocks/>
            </p:cNvSpPr>
            <p:nvPr/>
          </p:nvSpPr>
          <p:spPr bwMode="auto">
            <a:xfrm>
              <a:off x="21393151" y="5740400"/>
              <a:ext cx="4660900" cy="7939087"/>
            </a:xfrm>
            <a:custGeom>
              <a:avLst/>
              <a:gdLst>
                <a:gd name="T0" fmla="*/ 0 w 514"/>
                <a:gd name="T1" fmla="*/ 3 h 877"/>
                <a:gd name="T2" fmla="*/ 52 w 514"/>
                <a:gd name="T3" fmla="*/ 2 h 877"/>
                <a:gd name="T4" fmla="*/ 184 w 514"/>
                <a:gd name="T5" fmla="*/ 30 h 877"/>
                <a:gd name="T6" fmla="*/ 267 w 514"/>
                <a:gd name="T7" fmla="*/ 69 h 877"/>
                <a:gd name="T8" fmla="*/ 351 w 514"/>
                <a:gd name="T9" fmla="*/ 130 h 877"/>
                <a:gd name="T10" fmla="*/ 391 w 514"/>
                <a:gd name="T11" fmla="*/ 171 h 877"/>
                <a:gd name="T12" fmla="*/ 427 w 514"/>
                <a:gd name="T13" fmla="*/ 217 h 877"/>
                <a:gd name="T14" fmla="*/ 459 w 514"/>
                <a:gd name="T15" fmla="*/ 269 h 877"/>
                <a:gd name="T16" fmla="*/ 484 w 514"/>
                <a:gd name="T17" fmla="*/ 326 h 877"/>
                <a:gd name="T18" fmla="*/ 510 w 514"/>
                <a:gd name="T19" fmla="*/ 447 h 877"/>
                <a:gd name="T20" fmla="*/ 511 w 514"/>
                <a:gd name="T21" fmla="*/ 507 h 877"/>
                <a:gd name="T22" fmla="*/ 505 w 514"/>
                <a:gd name="T23" fmla="*/ 565 h 877"/>
                <a:gd name="T24" fmla="*/ 474 w 514"/>
                <a:gd name="T25" fmla="*/ 667 h 877"/>
                <a:gd name="T26" fmla="*/ 428 w 514"/>
                <a:gd name="T27" fmla="*/ 748 h 877"/>
                <a:gd name="T28" fmla="*/ 380 w 514"/>
                <a:gd name="T29" fmla="*/ 807 h 877"/>
                <a:gd name="T30" fmla="*/ 336 w 514"/>
                <a:gd name="T31" fmla="*/ 847 h 877"/>
                <a:gd name="T32" fmla="*/ 295 w 514"/>
                <a:gd name="T33" fmla="*/ 877 h 877"/>
                <a:gd name="T34" fmla="*/ 295 w 514"/>
                <a:gd name="T35" fmla="*/ 825 h 877"/>
                <a:gd name="T36" fmla="*/ 299 w 514"/>
                <a:gd name="T37" fmla="*/ 770 h 877"/>
                <a:gd name="T38" fmla="*/ 302 w 514"/>
                <a:gd name="T39" fmla="*/ 703 h 877"/>
                <a:gd name="T40" fmla="*/ 303 w 514"/>
                <a:gd name="T41" fmla="*/ 666 h 877"/>
                <a:gd name="T42" fmla="*/ 304 w 514"/>
                <a:gd name="T43" fmla="*/ 629 h 877"/>
                <a:gd name="T44" fmla="*/ 300 w 514"/>
                <a:gd name="T45" fmla="*/ 552 h 877"/>
                <a:gd name="T46" fmla="*/ 287 w 514"/>
                <a:gd name="T47" fmla="*/ 477 h 877"/>
                <a:gd name="T48" fmla="*/ 266 w 514"/>
                <a:gd name="T49" fmla="*/ 405 h 877"/>
                <a:gd name="T50" fmla="*/ 236 w 514"/>
                <a:gd name="T51" fmla="*/ 335 h 877"/>
                <a:gd name="T52" fmla="*/ 197 w 514"/>
                <a:gd name="T53" fmla="*/ 266 h 877"/>
                <a:gd name="T54" fmla="*/ 153 w 514"/>
                <a:gd name="T55" fmla="*/ 200 h 877"/>
                <a:gd name="T56" fmla="*/ 108 w 514"/>
                <a:gd name="T57" fmla="*/ 139 h 877"/>
                <a:gd name="T58" fmla="*/ 0 w 514"/>
                <a:gd name="T59" fmla="*/ 3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14" h="877">
                  <a:moveTo>
                    <a:pt x="0" y="3"/>
                  </a:moveTo>
                  <a:cubicBezTo>
                    <a:pt x="0" y="3"/>
                    <a:pt x="19" y="0"/>
                    <a:pt x="52" y="2"/>
                  </a:cubicBezTo>
                  <a:cubicBezTo>
                    <a:pt x="85" y="3"/>
                    <a:pt x="131" y="11"/>
                    <a:pt x="184" y="30"/>
                  </a:cubicBezTo>
                  <a:cubicBezTo>
                    <a:pt x="210" y="40"/>
                    <a:pt x="239" y="51"/>
                    <a:pt x="267" y="69"/>
                  </a:cubicBezTo>
                  <a:cubicBezTo>
                    <a:pt x="295" y="85"/>
                    <a:pt x="323" y="106"/>
                    <a:pt x="351" y="130"/>
                  </a:cubicBezTo>
                  <a:cubicBezTo>
                    <a:pt x="366" y="141"/>
                    <a:pt x="378" y="157"/>
                    <a:pt x="391" y="171"/>
                  </a:cubicBezTo>
                  <a:cubicBezTo>
                    <a:pt x="403" y="186"/>
                    <a:pt x="418" y="199"/>
                    <a:pt x="427" y="217"/>
                  </a:cubicBezTo>
                  <a:cubicBezTo>
                    <a:pt x="438" y="234"/>
                    <a:pt x="449" y="251"/>
                    <a:pt x="459" y="269"/>
                  </a:cubicBezTo>
                  <a:cubicBezTo>
                    <a:pt x="470" y="286"/>
                    <a:pt x="475" y="307"/>
                    <a:pt x="484" y="326"/>
                  </a:cubicBezTo>
                  <a:cubicBezTo>
                    <a:pt x="500" y="365"/>
                    <a:pt x="506" y="406"/>
                    <a:pt x="510" y="447"/>
                  </a:cubicBezTo>
                  <a:cubicBezTo>
                    <a:pt x="514" y="467"/>
                    <a:pt x="512" y="488"/>
                    <a:pt x="511" y="507"/>
                  </a:cubicBezTo>
                  <a:cubicBezTo>
                    <a:pt x="509" y="527"/>
                    <a:pt x="508" y="546"/>
                    <a:pt x="505" y="565"/>
                  </a:cubicBezTo>
                  <a:cubicBezTo>
                    <a:pt x="498" y="602"/>
                    <a:pt x="485" y="636"/>
                    <a:pt x="474" y="667"/>
                  </a:cubicBezTo>
                  <a:cubicBezTo>
                    <a:pt x="462" y="699"/>
                    <a:pt x="443" y="724"/>
                    <a:pt x="428" y="748"/>
                  </a:cubicBezTo>
                  <a:cubicBezTo>
                    <a:pt x="413" y="772"/>
                    <a:pt x="398" y="792"/>
                    <a:pt x="380" y="807"/>
                  </a:cubicBezTo>
                  <a:cubicBezTo>
                    <a:pt x="364" y="823"/>
                    <a:pt x="348" y="836"/>
                    <a:pt x="336" y="847"/>
                  </a:cubicBezTo>
                  <a:cubicBezTo>
                    <a:pt x="311" y="867"/>
                    <a:pt x="295" y="877"/>
                    <a:pt x="295" y="877"/>
                  </a:cubicBezTo>
                  <a:cubicBezTo>
                    <a:pt x="295" y="877"/>
                    <a:pt x="294" y="857"/>
                    <a:pt x="295" y="825"/>
                  </a:cubicBezTo>
                  <a:cubicBezTo>
                    <a:pt x="296" y="810"/>
                    <a:pt x="297" y="791"/>
                    <a:pt x="299" y="770"/>
                  </a:cubicBezTo>
                  <a:cubicBezTo>
                    <a:pt x="302" y="750"/>
                    <a:pt x="302" y="727"/>
                    <a:pt x="302" y="703"/>
                  </a:cubicBezTo>
                  <a:cubicBezTo>
                    <a:pt x="302" y="691"/>
                    <a:pt x="302" y="679"/>
                    <a:pt x="303" y="666"/>
                  </a:cubicBezTo>
                  <a:cubicBezTo>
                    <a:pt x="303" y="654"/>
                    <a:pt x="306" y="642"/>
                    <a:pt x="304" y="629"/>
                  </a:cubicBezTo>
                  <a:cubicBezTo>
                    <a:pt x="301" y="603"/>
                    <a:pt x="302" y="577"/>
                    <a:pt x="300" y="552"/>
                  </a:cubicBezTo>
                  <a:cubicBezTo>
                    <a:pt x="294" y="527"/>
                    <a:pt x="294" y="501"/>
                    <a:pt x="287" y="477"/>
                  </a:cubicBezTo>
                  <a:cubicBezTo>
                    <a:pt x="280" y="453"/>
                    <a:pt x="277" y="428"/>
                    <a:pt x="266" y="405"/>
                  </a:cubicBezTo>
                  <a:cubicBezTo>
                    <a:pt x="260" y="381"/>
                    <a:pt x="246" y="358"/>
                    <a:pt x="236" y="335"/>
                  </a:cubicBezTo>
                  <a:cubicBezTo>
                    <a:pt x="224" y="312"/>
                    <a:pt x="211" y="288"/>
                    <a:pt x="197" y="266"/>
                  </a:cubicBezTo>
                  <a:cubicBezTo>
                    <a:pt x="182" y="244"/>
                    <a:pt x="169" y="221"/>
                    <a:pt x="153" y="200"/>
                  </a:cubicBezTo>
                  <a:cubicBezTo>
                    <a:pt x="138" y="178"/>
                    <a:pt x="122" y="159"/>
                    <a:pt x="108" y="139"/>
                  </a:cubicBezTo>
                  <a:cubicBezTo>
                    <a:pt x="43" y="58"/>
                    <a:pt x="0" y="3"/>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66">
              <a:extLst>
                <a:ext uri="{FF2B5EF4-FFF2-40B4-BE49-F238E27FC236}">
                  <a16:creationId xmlns:a16="http://schemas.microsoft.com/office/drawing/2014/main" id="{42DF2962-5E39-4365-93C2-4C394AB5058E}"/>
                </a:ext>
              </a:extLst>
            </p:cNvPr>
            <p:cNvSpPr>
              <a:spLocks/>
            </p:cNvSpPr>
            <p:nvPr/>
          </p:nvSpPr>
          <p:spPr bwMode="auto">
            <a:xfrm>
              <a:off x="24204613" y="2916238"/>
              <a:ext cx="6329363" cy="11487150"/>
            </a:xfrm>
            <a:custGeom>
              <a:avLst/>
              <a:gdLst>
                <a:gd name="T0" fmla="*/ 0 w 698"/>
                <a:gd name="T1" fmla="*/ 0 h 1269"/>
                <a:gd name="T2" fmla="*/ 71 w 698"/>
                <a:gd name="T3" fmla="*/ 7 h 1269"/>
                <a:gd name="T4" fmla="*/ 250 w 698"/>
                <a:gd name="T5" fmla="*/ 63 h 1269"/>
                <a:gd name="T6" fmla="*/ 475 w 698"/>
                <a:gd name="T7" fmla="*/ 215 h 1269"/>
                <a:gd name="T8" fmla="*/ 578 w 698"/>
                <a:gd name="T9" fmla="*/ 337 h 1269"/>
                <a:gd name="T10" fmla="*/ 655 w 698"/>
                <a:gd name="T11" fmla="*/ 486 h 1269"/>
                <a:gd name="T12" fmla="*/ 691 w 698"/>
                <a:gd name="T13" fmla="*/ 652 h 1269"/>
                <a:gd name="T14" fmla="*/ 687 w 698"/>
                <a:gd name="T15" fmla="*/ 813 h 1269"/>
                <a:gd name="T16" fmla="*/ 650 w 698"/>
                <a:gd name="T17" fmla="*/ 956 h 1269"/>
                <a:gd name="T18" fmla="*/ 595 w 698"/>
                <a:gd name="T19" fmla="*/ 1072 h 1269"/>
                <a:gd name="T20" fmla="*/ 535 w 698"/>
                <a:gd name="T21" fmla="*/ 1160 h 1269"/>
                <a:gd name="T22" fmla="*/ 480 w 698"/>
                <a:gd name="T23" fmla="*/ 1221 h 1269"/>
                <a:gd name="T24" fmla="*/ 428 w 698"/>
                <a:gd name="T25" fmla="*/ 1269 h 1269"/>
                <a:gd name="T26" fmla="*/ 440 w 698"/>
                <a:gd name="T27" fmla="*/ 1200 h 1269"/>
                <a:gd name="T28" fmla="*/ 453 w 698"/>
                <a:gd name="T29" fmla="*/ 1123 h 1269"/>
                <a:gd name="T30" fmla="*/ 469 w 698"/>
                <a:gd name="T31" fmla="*/ 1027 h 1269"/>
                <a:gd name="T32" fmla="*/ 475 w 698"/>
                <a:gd name="T33" fmla="*/ 973 h 1269"/>
                <a:gd name="T34" fmla="*/ 480 w 698"/>
                <a:gd name="T35" fmla="*/ 917 h 1269"/>
                <a:gd name="T36" fmla="*/ 482 w 698"/>
                <a:gd name="T37" fmla="*/ 800 h 1269"/>
                <a:gd name="T38" fmla="*/ 468 w 698"/>
                <a:gd name="T39" fmla="*/ 681 h 1269"/>
                <a:gd name="T40" fmla="*/ 437 w 698"/>
                <a:gd name="T41" fmla="*/ 565 h 1269"/>
                <a:gd name="T42" fmla="*/ 386 w 698"/>
                <a:gd name="T43" fmla="*/ 454 h 1269"/>
                <a:gd name="T44" fmla="*/ 356 w 698"/>
                <a:gd name="T45" fmla="*/ 401 h 1269"/>
                <a:gd name="T46" fmla="*/ 321 w 698"/>
                <a:gd name="T47" fmla="*/ 351 h 1269"/>
                <a:gd name="T48" fmla="*/ 174 w 698"/>
                <a:gd name="T49" fmla="*/ 173 h 1269"/>
                <a:gd name="T50" fmla="*/ 50 w 698"/>
                <a:gd name="T51" fmla="*/ 48 h 1269"/>
                <a:gd name="T52" fmla="*/ 13 w 698"/>
                <a:gd name="T53" fmla="*/ 13 h 1269"/>
                <a:gd name="T54" fmla="*/ 0 w 698"/>
                <a:gd name="T55" fmla="*/ 0 h 1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98" h="1269">
                  <a:moveTo>
                    <a:pt x="0" y="0"/>
                  </a:moveTo>
                  <a:cubicBezTo>
                    <a:pt x="0" y="0"/>
                    <a:pt x="26" y="0"/>
                    <a:pt x="71" y="7"/>
                  </a:cubicBezTo>
                  <a:cubicBezTo>
                    <a:pt x="116" y="15"/>
                    <a:pt x="179" y="31"/>
                    <a:pt x="250" y="63"/>
                  </a:cubicBezTo>
                  <a:cubicBezTo>
                    <a:pt x="321" y="96"/>
                    <a:pt x="402" y="144"/>
                    <a:pt x="475" y="215"/>
                  </a:cubicBezTo>
                  <a:cubicBezTo>
                    <a:pt x="512" y="250"/>
                    <a:pt x="547" y="291"/>
                    <a:pt x="578" y="337"/>
                  </a:cubicBezTo>
                  <a:cubicBezTo>
                    <a:pt x="610" y="381"/>
                    <a:pt x="633" y="433"/>
                    <a:pt x="655" y="486"/>
                  </a:cubicBezTo>
                  <a:cubicBezTo>
                    <a:pt x="672" y="540"/>
                    <a:pt x="688" y="596"/>
                    <a:pt x="691" y="652"/>
                  </a:cubicBezTo>
                  <a:cubicBezTo>
                    <a:pt x="698" y="707"/>
                    <a:pt x="694" y="762"/>
                    <a:pt x="687" y="813"/>
                  </a:cubicBezTo>
                  <a:cubicBezTo>
                    <a:pt x="679" y="865"/>
                    <a:pt x="666" y="913"/>
                    <a:pt x="650" y="956"/>
                  </a:cubicBezTo>
                  <a:cubicBezTo>
                    <a:pt x="634" y="999"/>
                    <a:pt x="615" y="1038"/>
                    <a:pt x="595" y="1072"/>
                  </a:cubicBezTo>
                  <a:cubicBezTo>
                    <a:pt x="575" y="1106"/>
                    <a:pt x="555" y="1136"/>
                    <a:pt x="535" y="1160"/>
                  </a:cubicBezTo>
                  <a:cubicBezTo>
                    <a:pt x="515" y="1185"/>
                    <a:pt x="497" y="1205"/>
                    <a:pt x="480" y="1221"/>
                  </a:cubicBezTo>
                  <a:cubicBezTo>
                    <a:pt x="448" y="1253"/>
                    <a:pt x="428" y="1269"/>
                    <a:pt x="428" y="1269"/>
                  </a:cubicBezTo>
                  <a:cubicBezTo>
                    <a:pt x="428" y="1269"/>
                    <a:pt x="431" y="1242"/>
                    <a:pt x="440" y="1200"/>
                  </a:cubicBezTo>
                  <a:cubicBezTo>
                    <a:pt x="445" y="1179"/>
                    <a:pt x="448" y="1152"/>
                    <a:pt x="453" y="1123"/>
                  </a:cubicBezTo>
                  <a:cubicBezTo>
                    <a:pt x="459" y="1094"/>
                    <a:pt x="463" y="1061"/>
                    <a:pt x="469" y="1027"/>
                  </a:cubicBezTo>
                  <a:cubicBezTo>
                    <a:pt x="472" y="1010"/>
                    <a:pt x="473" y="992"/>
                    <a:pt x="475" y="973"/>
                  </a:cubicBezTo>
                  <a:cubicBezTo>
                    <a:pt x="477" y="955"/>
                    <a:pt x="480" y="936"/>
                    <a:pt x="480" y="917"/>
                  </a:cubicBezTo>
                  <a:cubicBezTo>
                    <a:pt x="483" y="879"/>
                    <a:pt x="483" y="840"/>
                    <a:pt x="482" y="800"/>
                  </a:cubicBezTo>
                  <a:cubicBezTo>
                    <a:pt x="480" y="761"/>
                    <a:pt x="476" y="721"/>
                    <a:pt x="468" y="681"/>
                  </a:cubicBezTo>
                  <a:cubicBezTo>
                    <a:pt x="462" y="642"/>
                    <a:pt x="450" y="603"/>
                    <a:pt x="437" y="565"/>
                  </a:cubicBezTo>
                  <a:cubicBezTo>
                    <a:pt x="422" y="528"/>
                    <a:pt x="407" y="490"/>
                    <a:pt x="386" y="454"/>
                  </a:cubicBezTo>
                  <a:cubicBezTo>
                    <a:pt x="377" y="436"/>
                    <a:pt x="365" y="419"/>
                    <a:pt x="356" y="401"/>
                  </a:cubicBezTo>
                  <a:cubicBezTo>
                    <a:pt x="344" y="385"/>
                    <a:pt x="333" y="367"/>
                    <a:pt x="321" y="351"/>
                  </a:cubicBezTo>
                  <a:cubicBezTo>
                    <a:pt x="274" y="284"/>
                    <a:pt x="222" y="224"/>
                    <a:pt x="174" y="173"/>
                  </a:cubicBezTo>
                  <a:cubicBezTo>
                    <a:pt x="125" y="122"/>
                    <a:pt x="81" y="79"/>
                    <a:pt x="50" y="48"/>
                  </a:cubicBezTo>
                  <a:cubicBezTo>
                    <a:pt x="34" y="34"/>
                    <a:pt x="22" y="21"/>
                    <a:pt x="13" y="13"/>
                  </a:cubicBezTo>
                  <a:cubicBezTo>
                    <a:pt x="4" y="5"/>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9" name="TextBox 98"/>
          <p:cNvSpPr txBox="1"/>
          <p:nvPr userDrawn="1"/>
        </p:nvSpPr>
        <p:spPr>
          <a:xfrm>
            <a:off x="1055261" y="1650063"/>
            <a:ext cx="1011416" cy="220940"/>
          </a:xfrm>
          <a:prstGeom prst="rect">
            <a:avLst/>
          </a:prstGeom>
          <a:noFill/>
        </p:spPr>
        <p:txBody>
          <a:bodyPr wrap="none" rtlCol="0">
            <a:spAutoFit/>
          </a:bodyPr>
          <a:lstStyle/>
          <a:p>
            <a:pPr algn="ctr"/>
            <a:r>
              <a:rPr lang="en-US" sz="900"/>
              <a:t>Food Bank Main </a:t>
            </a:r>
          </a:p>
        </p:txBody>
      </p:sp>
      <p:sp>
        <p:nvSpPr>
          <p:cNvPr id="100" name="TextBox 99"/>
          <p:cNvSpPr txBox="1"/>
          <p:nvPr userDrawn="1"/>
        </p:nvSpPr>
        <p:spPr>
          <a:xfrm>
            <a:off x="2769788" y="1650063"/>
            <a:ext cx="1103475" cy="220940"/>
          </a:xfrm>
          <a:prstGeom prst="rect">
            <a:avLst/>
          </a:prstGeom>
          <a:noFill/>
        </p:spPr>
        <p:txBody>
          <a:bodyPr wrap="none" rtlCol="0">
            <a:spAutoFit/>
          </a:bodyPr>
          <a:lstStyle/>
          <a:p>
            <a:pPr algn="ctr"/>
            <a:r>
              <a:rPr lang="en-US" sz="900"/>
              <a:t>Food Bank Main 2 </a:t>
            </a:r>
          </a:p>
        </p:txBody>
      </p:sp>
      <p:sp>
        <p:nvSpPr>
          <p:cNvPr id="101" name="TextBox 100"/>
          <p:cNvSpPr txBox="1"/>
          <p:nvPr userDrawn="1"/>
        </p:nvSpPr>
        <p:spPr>
          <a:xfrm>
            <a:off x="4531779" y="1650063"/>
            <a:ext cx="1508532" cy="220940"/>
          </a:xfrm>
          <a:prstGeom prst="rect">
            <a:avLst/>
          </a:prstGeom>
          <a:noFill/>
        </p:spPr>
        <p:txBody>
          <a:bodyPr wrap="none" rtlCol="0">
            <a:spAutoFit/>
          </a:bodyPr>
          <a:lstStyle/>
          <a:p>
            <a:pPr algn="ctr"/>
            <a:r>
              <a:rPr lang="en-US" sz="900"/>
              <a:t>Home Delivered Groceries </a:t>
            </a:r>
          </a:p>
        </p:txBody>
      </p:sp>
      <p:sp>
        <p:nvSpPr>
          <p:cNvPr id="102" name="TextBox 101"/>
          <p:cNvSpPr txBox="1"/>
          <p:nvPr userDrawn="1"/>
        </p:nvSpPr>
        <p:spPr>
          <a:xfrm>
            <a:off x="6634354" y="1650063"/>
            <a:ext cx="943906" cy="220940"/>
          </a:xfrm>
          <a:prstGeom prst="rect">
            <a:avLst/>
          </a:prstGeom>
          <a:noFill/>
        </p:spPr>
        <p:txBody>
          <a:bodyPr wrap="none" rtlCol="0">
            <a:spAutoFit/>
          </a:bodyPr>
          <a:lstStyle/>
          <a:p>
            <a:pPr algn="ctr"/>
            <a:r>
              <a:rPr lang="en-US" sz="900"/>
              <a:t>Morning Snack </a:t>
            </a:r>
          </a:p>
        </p:txBody>
      </p:sp>
      <p:sp>
        <p:nvSpPr>
          <p:cNvPr id="103" name="TextBox 102"/>
          <p:cNvSpPr txBox="1"/>
          <p:nvPr userDrawn="1"/>
        </p:nvSpPr>
        <p:spPr>
          <a:xfrm>
            <a:off x="8226859" y="1650063"/>
            <a:ext cx="1367376" cy="220940"/>
          </a:xfrm>
          <a:prstGeom prst="rect">
            <a:avLst/>
          </a:prstGeom>
          <a:noFill/>
        </p:spPr>
        <p:txBody>
          <a:bodyPr wrap="none" rtlCol="0">
            <a:spAutoFit/>
          </a:bodyPr>
          <a:lstStyle/>
          <a:p>
            <a:pPr algn="ctr"/>
            <a:r>
              <a:rPr lang="en-US" sz="900"/>
              <a:t>Fresh Produce Initiative </a:t>
            </a:r>
          </a:p>
        </p:txBody>
      </p:sp>
      <p:sp>
        <p:nvSpPr>
          <p:cNvPr id="104" name="TextBox 103"/>
          <p:cNvSpPr txBox="1"/>
          <p:nvPr userDrawn="1"/>
        </p:nvSpPr>
        <p:spPr>
          <a:xfrm>
            <a:off x="10177710" y="1650063"/>
            <a:ext cx="1023691" cy="353505"/>
          </a:xfrm>
          <a:prstGeom prst="rect">
            <a:avLst/>
          </a:prstGeom>
          <a:noFill/>
        </p:spPr>
        <p:txBody>
          <a:bodyPr wrap="none" rtlCol="0">
            <a:spAutoFit/>
          </a:bodyPr>
          <a:lstStyle/>
          <a:p>
            <a:pPr algn="ctr"/>
            <a:r>
              <a:rPr lang="en-US" sz="900"/>
              <a:t>Host a Food and </a:t>
            </a:r>
          </a:p>
          <a:p>
            <a:pPr algn="ctr"/>
            <a:r>
              <a:rPr lang="en-US" sz="900"/>
              <a:t>Fund Drive </a:t>
            </a:r>
          </a:p>
        </p:txBody>
      </p:sp>
      <p:sp>
        <p:nvSpPr>
          <p:cNvPr id="105" name="TextBox 104"/>
          <p:cNvSpPr txBox="1"/>
          <p:nvPr userDrawn="1"/>
        </p:nvSpPr>
        <p:spPr>
          <a:xfrm>
            <a:off x="1220967" y="2690999"/>
            <a:ext cx="680005" cy="220940"/>
          </a:xfrm>
          <a:prstGeom prst="rect">
            <a:avLst/>
          </a:prstGeom>
          <a:noFill/>
        </p:spPr>
        <p:txBody>
          <a:bodyPr wrap="none" rtlCol="0">
            <a:spAutoFit/>
          </a:bodyPr>
          <a:lstStyle/>
          <a:p>
            <a:pPr algn="ctr"/>
            <a:r>
              <a:rPr lang="en-US" sz="900"/>
              <a:t>Volunteer </a:t>
            </a:r>
          </a:p>
        </p:txBody>
      </p:sp>
      <p:sp>
        <p:nvSpPr>
          <p:cNvPr id="106" name="TextBox 105"/>
          <p:cNvSpPr txBox="1"/>
          <p:nvPr userDrawn="1"/>
        </p:nvSpPr>
        <p:spPr>
          <a:xfrm>
            <a:off x="2674661" y="2690999"/>
            <a:ext cx="1293728" cy="353505"/>
          </a:xfrm>
          <a:prstGeom prst="rect">
            <a:avLst/>
          </a:prstGeom>
          <a:noFill/>
        </p:spPr>
        <p:txBody>
          <a:bodyPr wrap="none" rtlCol="0">
            <a:spAutoFit/>
          </a:bodyPr>
          <a:lstStyle/>
          <a:p>
            <a:pPr algn="ctr"/>
            <a:r>
              <a:rPr lang="en-US" sz="900"/>
              <a:t>Weekly Neighborhood </a:t>
            </a:r>
            <a:br>
              <a:rPr lang="en-US" sz="900"/>
            </a:br>
            <a:r>
              <a:rPr lang="en-US" sz="900"/>
              <a:t>Pantries </a:t>
            </a:r>
          </a:p>
        </p:txBody>
      </p:sp>
      <p:sp>
        <p:nvSpPr>
          <p:cNvPr id="107" name="TextBox 106"/>
          <p:cNvSpPr txBox="1"/>
          <p:nvPr userDrawn="1"/>
        </p:nvSpPr>
        <p:spPr>
          <a:xfrm>
            <a:off x="4651897" y="2690999"/>
            <a:ext cx="1268296" cy="369332"/>
          </a:xfrm>
          <a:prstGeom prst="rect">
            <a:avLst/>
          </a:prstGeom>
          <a:noFill/>
        </p:spPr>
        <p:txBody>
          <a:bodyPr wrap="none" rtlCol="0">
            <a:spAutoFit/>
          </a:bodyPr>
          <a:lstStyle/>
          <a:p>
            <a:pPr algn="ctr"/>
            <a:r>
              <a:rPr lang="en-US" sz="900"/>
              <a:t>Partner Programs / </a:t>
            </a:r>
            <a:br>
              <a:rPr lang="en-US" sz="900"/>
            </a:br>
            <a:r>
              <a:rPr lang="en-US" sz="900"/>
              <a:t>Community Partners </a:t>
            </a:r>
          </a:p>
        </p:txBody>
      </p:sp>
      <p:sp>
        <p:nvSpPr>
          <p:cNvPr id="108" name="TextBox 107"/>
          <p:cNvSpPr txBox="1"/>
          <p:nvPr userDrawn="1"/>
        </p:nvSpPr>
        <p:spPr>
          <a:xfrm>
            <a:off x="6536158" y="2690999"/>
            <a:ext cx="1140299" cy="220940"/>
          </a:xfrm>
          <a:prstGeom prst="rect">
            <a:avLst/>
          </a:prstGeom>
          <a:noFill/>
        </p:spPr>
        <p:txBody>
          <a:bodyPr wrap="none" rtlCol="0">
            <a:spAutoFit/>
          </a:bodyPr>
          <a:lstStyle/>
          <a:p>
            <a:pPr algn="ctr"/>
            <a:r>
              <a:rPr lang="en-US" sz="900"/>
              <a:t>Nutrition Education </a:t>
            </a:r>
          </a:p>
        </p:txBody>
      </p:sp>
      <p:sp>
        <p:nvSpPr>
          <p:cNvPr id="109" name="TextBox 108"/>
          <p:cNvSpPr txBox="1"/>
          <p:nvPr userDrawn="1"/>
        </p:nvSpPr>
        <p:spPr>
          <a:xfrm>
            <a:off x="8263682" y="2690999"/>
            <a:ext cx="1293729" cy="220940"/>
          </a:xfrm>
          <a:prstGeom prst="rect">
            <a:avLst/>
          </a:prstGeom>
          <a:noFill/>
        </p:spPr>
        <p:txBody>
          <a:bodyPr wrap="none" rtlCol="0">
            <a:spAutoFit/>
          </a:bodyPr>
          <a:lstStyle/>
          <a:p>
            <a:pPr algn="ctr"/>
            <a:r>
              <a:rPr lang="en-US" sz="900"/>
              <a:t>Food Stamp Outreach </a:t>
            </a:r>
          </a:p>
        </p:txBody>
      </p:sp>
      <p:sp>
        <p:nvSpPr>
          <p:cNvPr id="110" name="TextBox 109"/>
          <p:cNvSpPr txBox="1"/>
          <p:nvPr userDrawn="1"/>
        </p:nvSpPr>
        <p:spPr>
          <a:xfrm>
            <a:off x="10325005" y="2690999"/>
            <a:ext cx="729103" cy="220940"/>
          </a:xfrm>
          <a:prstGeom prst="rect">
            <a:avLst/>
          </a:prstGeom>
          <a:noFill/>
        </p:spPr>
        <p:txBody>
          <a:bodyPr wrap="none" rtlCol="0">
            <a:spAutoFit/>
          </a:bodyPr>
          <a:lstStyle/>
          <a:p>
            <a:pPr algn="ctr"/>
            <a:r>
              <a:rPr lang="en-US" sz="900"/>
              <a:t>Newsletter </a:t>
            </a:r>
          </a:p>
        </p:txBody>
      </p:sp>
      <p:sp>
        <p:nvSpPr>
          <p:cNvPr id="111" name="TextBox 110"/>
          <p:cNvSpPr txBox="1"/>
          <p:nvPr userDrawn="1"/>
        </p:nvSpPr>
        <p:spPr>
          <a:xfrm>
            <a:off x="1208692" y="3802410"/>
            <a:ext cx="704554" cy="220940"/>
          </a:xfrm>
          <a:prstGeom prst="rect">
            <a:avLst/>
          </a:prstGeom>
          <a:noFill/>
        </p:spPr>
        <p:txBody>
          <a:bodyPr wrap="none" rtlCol="0">
            <a:spAutoFit/>
          </a:bodyPr>
          <a:lstStyle/>
          <a:p>
            <a:pPr algn="ctr"/>
            <a:r>
              <a:rPr lang="en-US" sz="900"/>
              <a:t>Find Food </a:t>
            </a:r>
          </a:p>
        </p:txBody>
      </p:sp>
      <p:sp>
        <p:nvSpPr>
          <p:cNvPr id="112" name="TextBox 111"/>
          <p:cNvSpPr txBox="1"/>
          <p:nvPr userDrawn="1"/>
        </p:nvSpPr>
        <p:spPr>
          <a:xfrm>
            <a:off x="2978454" y="3802410"/>
            <a:ext cx="686142" cy="220940"/>
          </a:xfrm>
          <a:prstGeom prst="rect">
            <a:avLst/>
          </a:prstGeom>
          <a:noFill/>
        </p:spPr>
        <p:txBody>
          <a:bodyPr wrap="none" rtlCol="0">
            <a:spAutoFit/>
          </a:bodyPr>
          <a:lstStyle/>
          <a:p>
            <a:pPr algn="ctr"/>
            <a:r>
              <a:rPr lang="en-US" sz="900"/>
              <a:t>Advocacy </a:t>
            </a:r>
          </a:p>
        </p:txBody>
      </p:sp>
      <p:sp>
        <p:nvSpPr>
          <p:cNvPr id="113" name="TextBox 112"/>
          <p:cNvSpPr txBox="1"/>
          <p:nvPr userDrawn="1"/>
        </p:nvSpPr>
        <p:spPr>
          <a:xfrm>
            <a:off x="5004345" y="3802410"/>
            <a:ext cx="563398" cy="220940"/>
          </a:xfrm>
          <a:prstGeom prst="rect">
            <a:avLst/>
          </a:prstGeom>
          <a:noFill/>
        </p:spPr>
        <p:txBody>
          <a:bodyPr wrap="none" rtlCol="0">
            <a:spAutoFit/>
          </a:bodyPr>
          <a:lstStyle/>
          <a:p>
            <a:pPr algn="ctr"/>
            <a:r>
              <a:rPr lang="en-US" sz="900"/>
              <a:t>Donate </a:t>
            </a:r>
          </a:p>
        </p:txBody>
      </p:sp>
      <p:sp>
        <p:nvSpPr>
          <p:cNvPr id="114" name="TextBox 113"/>
          <p:cNvSpPr txBox="1"/>
          <p:nvPr userDrawn="1"/>
        </p:nvSpPr>
        <p:spPr>
          <a:xfrm>
            <a:off x="6514678" y="3802410"/>
            <a:ext cx="1183259" cy="220940"/>
          </a:xfrm>
          <a:prstGeom prst="rect">
            <a:avLst/>
          </a:prstGeom>
          <a:noFill/>
        </p:spPr>
        <p:txBody>
          <a:bodyPr wrap="none" rtlCol="0">
            <a:spAutoFit/>
          </a:bodyPr>
          <a:lstStyle/>
          <a:p>
            <a:pPr algn="ctr"/>
            <a:r>
              <a:rPr lang="en-US" sz="900"/>
              <a:t>Financial Statement </a:t>
            </a:r>
          </a:p>
        </p:txBody>
      </p:sp>
      <p:sp>
        <p:nvSpPr>
          <p:cNvPr id="115" name="TextBox 114"/>
          <p:cNvSpPr txBox="1"/>
          <p:nvPr userDrawn="1"/>
        </p:nvSpPr>
        <p:spPr>
          <a:xfrm>
            <a:off x="8377220" y="3802410"/>
            <a:ext cx="1066652" cy="220940"/>
          </a:xfrm>
          <a:prstGeom prst="rect">
            <a:avLst/>
          </a:prstGeom>
          <a:noFill/>
        </p:spPr>
        <p:txBody>
          <a:bodyPr wrap="none" rtlCol="0">
            <a:spAutoFit/>
          </a:bodyPr>
          <a:lstStyle/>
          <a:p>
            <a:pPr algn="ctr"/>
            <a:r>
              <a:rPr lang="en-US" sz="900"/>
              <a:t>Leadership Team </a:t>
            </a:r>
          </a:p>
        </p:txBody>
      </p:sp>
      <p:sp>
        <p:nvSpPr>
          <p:cNvPr id="116" name="TextBox 115"/>
          <p:cNvSpPr txBox="1"/>
          <p:nvPr userDrawn="1"/>
        </p:nvSpPr>
        <p:spPr>
          <a:xfrm>
            <a:off x="10214535" y="3802410"/>
            <a:ext cx="950043" cy="220940"/>
          </a:xfrm>
          <a:prstGeom prst="rect">
            <a:avLst/>
          </a:prstGeom>
          <a:noFill/>
        </p:spPr>
        <p:txBody>
          <a:bodyPr wrap="none" rtlCol="0">
            <a:spAutoFit/>
          </a:bodyPr>
          <a:lstStyle/>
          <a:p>
            <a:pPr algn="ctr"/>
            <a:r>
              <a:rPr lang="en-US" sz="900"/>
              <a:t>News and Blog </a:t>
            </a:r>
          </a:p>
        </p:txBody>
      </p:sp>
      <p:sp>
        <p:nvSpPr>
          <p:cNvPr id="117" name="TextBox 116"/>
          <p:cNvSpPr txBox="1"/>
          <p:nvPr userDrawn="1"/>
        </p:nvSpPr>
        <p:spPr>
          <a:xfrm>
            <a:off x="1248584" y="4980495"/>
            <a:ext cx="624770" cy="220940"/>
          </a:xfrm>
          <a:prstGeom prst="rect">
            <a:avLst/>
          </a:prstGeom>
          <a:noFill/>
        </p:spPr>
        <p:txBody>
          <a:bodyPr wrap="none" rtlCol="0">
            <a:spAutoFit/>
          </a:bodyPr>
          <a:lstStyle/>
          <a:p>
            <a:pPr algn="ctr"/>
            <a:r>
              <a:rPr lang="en-US" sz="900"/>
              <a:t>Calendar</a:t>
            </a:r>
          </a:p>
        </p:txBody>
      </p:sp>
      <p:sp>
        <p:nvSpPr>
          <p:cNvPr id="118" name="TextBox 117"/>
          <p:cNvSpPr txBox="1"/>
          <p:nvPr userDrawn="1"/>
        </p:nvSpPr>
        <p:spPr>
          <a:xfrm>
            <a:off x="2665455" y="4980495"/>
            <a:ext cx="1312140" cy="220940"/>
          </a:xfrm>
          <a:prstGeom prst="rect">
            <a:avLst/>
          </a:prstGeom>
          <a:noFill/>
        </p:spPr>
        <p:txBody>
          <a:bodyPr wrap="none" rtlCol="0">
            <a:spAutoFit/>
          </a:bodyPr>
          <a:lstStyle/>
          <a:p>
            <a:r>
              <a:rPr lang="en-US" sz="900"/>
              <a:t>Corporate Sponsorship</a:t>
            </a:r>
          </a:p>
        </p:txBody>
      </p:sp>
      <p:sp>
        <p:nvSpPr>
          <p:cNvPr id="119" name="TextBox 118"/>
          <p:cNvSpPr txBox="1"/>
          <p:nvPr userDrawn="1"/>
        </p:nvSpPr>
        <p:spPr>
          <a:xfrm>
            <a:off x="4832503" y="4980495"/>
            <a:ext cx="907082" cy="353505"/>
          </a:xfrm>
          <a:prstGeom prst="rect">
            <a:avLst/>
          </a:prstGeom>
          <a:noFill/>
        </p:spPr>
        <p:txBody>
          <a:bodyPr wrap="none" rtlCol="0">
            <a:spAutoFit/>
          </a:bodyPr>
          <a:lstStyle>
            <a:defPPr>
              <a:defRPr lang="en-US"/>
            </a:defPPr>
            <a:lvl1pPr algn="ctr">
              <a:defRPr sz="900"/>
            </a:lvl1pPr>
          </a:lstStyle>
          <a:p>
            <a:r>
              <a:rPr lang="en-US"/>
              <a:t>Gifts of Stock </a:t>
            </a:r>
            <a:br>
              <a:rPr lang="en-US"/>
            </a:br>
            <a:r>
              <a:rPr lang="en-US"/>
              <a:t>and Securities </a:t>
            </a:r>
          </a:p>
        </p:txBody>
      </p:sp>
      <p:sp>
        <p:nvSpPr>
          <p:cNvPr id="120" name="TextBox 119"/>
          <p:cNvSpPr txBox="1"/>
          <p:nvPr userDrawn="1"/>
        </p:nvSpPr>
        <p:spPr>
          <a:xfrm>
            <a:off x="6677315" y="4980495"/>
            <a:ext cx="857985" cy="220940"/>
          </a:xfrm>
          <a:prstGeom prst="rect">
            <a:avLst/>
          </a:prstGeom>
          <a:noFill/>
        </p:spPr>
        <p:txBody>
          <a:bodyPr wrap="none" rtlCol="0">
            <a:spAutoFit/>
          </a:bodyPr>
          <a:lstStyle/>
          <a:p>
            <a:pPr algn="ctr"/>
            <a:r>
              <a:rPr lang="en-US" sz="900"/>
              <a:t>Car Donation </a:t>
            </a:r>
          </a:p>
        </p:txBody>
      </p:sp>
      <p:sp>
        <p:nvSpPr>
          <p:cNvPr id="121" name="TextBox 120"/>
          <p:cNvSpPr txBox="1"/>
          <p:nvPr userDrawn="1"/>
        </p:nvSpPr>
        <p:spPr>
          <a:xfrm>
            <a:off x="8340397" y="4980495"/>
            <a:ext cx="1140298" cy="220940"/>
          </a:xfrm>
          <a:prstGeom prst="rect">
            <a:avLst/>
          </a:prstGeom>
          <a:noFill/>
        </p:spPr>
        <p:txBody>
          <a:bodyPr wrap="none" rtlCol="0">
            <a:spAutoFit/>
          </a:bodyPr>
          <a:lstStyle/>
          <a:p>
            <a:pPr algn="ctr"/>
            <a:r>
              <a:rPr lang="en-US" sz="900"/>
              <a:t>Federal Legislation </a:t>
            </a:r>
          </a:p>
        </p:txBody>
      </p:sp>
      <p:sp>
        <p:nvSpPr>
          <p:cNvPr id="122" name="TextBox 121"/>
          <p:cNvSpPr txBox="1"/>
          <p:nvPr userDrawn="1"/>
        </p:nvSpPr>
        <p:spPr>
          <a:xfrm>
            <a:off x="10177710" y="4980495"/>
            <a:ext cx="1023691" cy="220940"/>
          </a:xfrm>
          <a:prstGeom prst="rect">
            <a:avLst/>
          </a:prstGeom>
          <a:noFill/>
        </p:spPr>
        <p:txBody>
          <a:bodyPr wrap="none" rtlCol="0">
            <a:spAutoFit/>
          </a:bodyPr>
          <a:lstStyle/>
          <a:p>
            <a:pPr algn="ctr"/>
            <a:r>
              <a:rPr lang="en-US" sz="900"/>
              <a:t>State Legislation </a:t>
            </a:r>
          </a:p>
        </p:txBody>
      </p:sp>
      <p:sp>
        <p:nvSpPr>
          <p:cNvPr id="123" name="TextBox 122"/>
          <p:cNvSpPr txBox="1"/>
          <p:nvPr userDrawn="1"/>
        </p:nvSpPr>
        <p:spPr>
          <a:xfrm>
            <a:off x="1346780" y="6047762"/>
            <a:ext cx="428379" cy="220940"/>
          </a:xfrm>
          <a:prstGeom prst="rect">
            <a:avLst/>
          </a:prstGeom>
          <a:noFill/>
        </p:spPr>
        <p:txBody>
          <a:bodyPr wrap="none" rtlCol="0">
            <a:spAutoFit/>
          </a:bodyPr>
          <a:lstStyle/>
          <a:p>
            <a:pPr algn="ctr"/>
            <a:r>
              <a:rPr lang="en-US" sz="900"/>
              <a:t>Blog </a:t>
            </a:r>
          </a:p>
        </p:txBody>
      </p:sp>
      <p:sp>
        <p:nvSpPr>
          <p:cNvPr id="124" name="TextBox 123"/>
          <p:cNvSpPr txBox="1"/>
          <p:nvPr userDrawn="1"/>
        </p:nvSpPr>
        <p:spPr>
          <a:xfrm>
            <a:off x="304800" y="457200"/>
            <a:ext cx="5151860" cy="369332"/>
          </a:xfrm>
          <a:prstGeom prst="rect">
            <a:avLst/>
          </a:prstGeom>
          <a:noFill/>
        </p:spPr>
        <p:txBody>
          <a:bodyPr wrap="none" rtlCol="0">
            <a:spAutoFit/>
          </a:bodyPr>
          <a:lstStyle/>
          <a:p>
            <a:r>
              <a:rPr lang="en-US"/>
              <a:t>ALL ICONS CAN BE EDITED IN POWERPOINT</a:t>
            </a:r>
          </a:p>
        </p:txBody>
      </p:sp>
    </p:spTree>
    <p:extLst>
      <p:ext uri="{BB962C8B-B14F-4D97-AF65-F5344CB8AC3E}">
        <p14:creationId xmlns:p14="http://schemas.microsoft.com/office/powerpoint/2010/main" val="1208011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userDrawn="1"/>
        </p:nvSpPr>
        <p:spPr>
          <a:xfrm>
            <a:off x="0" y="1371600"/>
            <a:ext cx="12192000" cy="411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D3E041-2863-48D7-9354-FA3999ADC728}"/>
              </a:ext>
            </a:extLst>
          </p:cNvPr>
          <p:cNvSpPr>
            <a:spLocks noGrp="1"/>
          </p:cNvSpPr>
          <p:nvPr>
            <p:ph type="title"/>
          </p:nvPr>
        </p:nvSpPr>
        <p:spPr>
          <a:xfrm>
            <a:off x="381000" y="1752600"/>
            <a:ext cx="11430000" cy="1676400"/>
          </a:xfrm>
        </p:spPr>
        <p:txBody>
          <a:bodyPr anchor="b"/>
          <a:lstStyle>
            <a:lvl1pPr algn="l">
              <a:defRPr sz="48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272B4F5B-0A8A-40AC-87E4-6C7860221983}"/>
              </a:ext>
            </a:extLst>
          </p:cNvPr>
          <p:cNvSpPr>
            <a:spLocks noGrp="1"/>
          </p:cNvSpPr>
          <p:nvPr>
            <p:ph type="body" idx="1"/>
          </p:nvPr>
        </p:nvSpPr>
        <p:spPr>
          <a:xfrm>
            <a:off x="381000" y="3429000"/>
            <a:ext cx="11430000" cy="1676400"/>
          </a:xfrm>
        </p:spPr>
        <p:txBody>
          <a:bodyPr/>
          <a:lstStyle>
            <a:lvl1pPr marL="0" indent="0" algn="l">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grpSp>
        <p:nvGrpSpPr>
          <p:cNvPr id="49" name="Group 48">
            <a:extLst>
              <a:ext uri="{FF2B5EF4-FFF2-40B4-BE49-F238E27FC236}">
                <a16:creationId xmlns:a16="http://schemas.microsoft.com/office/drawing/2014/main" id="{DF50B186-2A21-0E40-84CE-675B08CCAA81}"/>
              </a:ext>
            </a:extLst>
          </p:cNvPr>
          <p:cNvGrpSpPr/>
          <p:nvPr userDrawn="1"/>
        </p:nvGrpSpPr>
        <p:grpSpPr>
          <a:xfrm>
            <a:off x="454025" y="6108700"/>
            <a:ext cx="698499" cy="647700"/>
            <a:chOff x="6057900" y="1930400"/>
            <a:chExt cx="31775401" cy="29075063"/>
          </a:xfrm>
        </p:grpSpPr>
        <p:sp>
          <p:nvSpPr>
            <p:cNvPr id="50" name="Freeform 5">
              <a:extLst>
                <a:ext uri="{FF2B5EF4-FFF2-40B4-BE49-F238E27FC236}">
                  <a16:creationId xmlns:a16="http://schemas.microsoft.com/office/drawing/2014/main" id="{0A7D6ADF-7234-B842-925D-9CAF249CE540}"/>
                </a:ext>
              </a:extLst>
            </p:cNvPr>
            <p:cNvSpPr>
              <a:spLocks noEditPoints="1"/>
            </p:cNvSpPr>
            <p:nvPr/>
          </p:nvSpPr>
          <p:spPr bwMode="auto">
            <a:xfrm>
              <a:off x="23260050" y="27522488"/>
              <a:ext cx="2540000" cy="3402013"/>
            </a:xfrm>
            <a:custGeom>
              <a:avLst/>
              <a:gdLst>
                <a:gd name="T0" fmla="*/ 0 w 280"/>
                <a:gd name="T1" fmla="*/ 0 h 376"/>
                <a:gd name="T2" fmla="*/ 67 w 280"/>
                <a:gd name="T3" fmla="*/ 0 h 376"/>
                <a:gd name="T4" fmla="*/ 157 w 280"/>
                <a:gd name="T5" fmla="*/ 1 h 376"/>
                <a:gd name="T6" fmla="*/ 232 w 280"/>
                <a:gd name="T7" fmla="*/ 25 h 376"/>
                <a:gd name="T8" fmla="*/ 266 w 280"/>
                <a:gd name="T9" fmla="*/ 89 h 376"/>
                <a:gd name="T10" fmla="*/ 262 w 280"/>
                <a:gd name="T11" fmla="*/ 130 h 376"/>
                <a:gd name="T12" fmla="*/ 223 w 280"/>
                <a:gd name="T13" fmla="*/ 176 h 376"/>
                <a:gd name="T14" fmla="*/ 213 w 280"/>
                <a:gd name="T15" fmla="*/ 181 h 376"/>
                <a:gd name="T16" fmla="*/ 235 w 280"/>
                <a:gd name="T17" fmla="*/ 191 h 376"/>
                <a:gd name="T18" fmla="*/ 278 w 280"/>
                <a:gd name="T19" fmla="*/ 264 h 376"/>
                <a:gd name="T20" fmla="*/ 199 w 280"/>
                <a:gd name="T21" fmla="*/ 369 h 376"/>
                <a:gd name="T22" fmla="*/ 146 w 280"/>
                <a:gd name="T23" fmla="*/ 376 h 376"/>
                <a:gd name="T24" fmla="*/ 4 w 280"/>
                <a:gd name="T25" fmla="*/ 376 h 376"/>
                <a:gd name="T26" fmla="*/ 0 w 280"/>
                <a:gd name="T27" fmla="*/ 376 h 376"/>
                <a:gd name="T28" fmla="*/ 0 w 280"/>
                <a:gd name="T29" fmla="*/ 0 h 376"/>
                <a:gd name="T30" fmla="*/ 54 w 280"/>
                <a:gd name="T31" fmla="*/ 325 h 376"/>
                <a:gd name="T32" fmla="*/ 99 w 280"/>
                <a:gd name="T33" fmla="*/ 324 h 376"/>
                <a:gd name="T34" fmla="*/ 166 w 280"/>
                <a:gd name="T35" fmla="*/ 323 h 376"/>
                <a:gd name="T36" fmla="*/ 206 w 280"/>
                <a:gd name="T37" fmla="*/ 308 h 376"/>
                <a:gd name="T38" fmla="*/ 221 w 280"/>
                <a:gd name="T39" fmla="*/ 253 h 376"/>
                <a:gd name="T40" fmla="*/ 190 w 280"/>
                <a:gd name="T41" fmla="*/ 216 h 376"/>
                <a:gd name="T42" fmla="*/ 154 w 280"/>
                <a:gd name="T43" fmla="*/ 208 h 376"/>
                <a:gd name="T44" fmla="*/ 59 w 280"/>
                <a:gd name="T45" fmla="*/ 207 h 376"/>
                <a:gd name="T46" fmla="*/ 54 w 280"/>
                <a:gd name="T47" fmla="*/ 208 h 376"/>
                <a:gd name="T48" fmla="*/ 54 w 280"/>
                <a:gd name="T49" fmla="*/ 325 h 376"/>
                <a:gd name="T50" fmla="*/ 55 w 280"/>
                <a:gd name="T51" fmla="*/ 50 h 376"/>
                <a:gd name="T52" fmla="*/ 55 w 280"/>
                <a:gd name="T53" fmla="*/ 160 h 376"/>
                <a:gd name="T54" fmla="*/ 132 w 280"/>
                <a:gd name="T55" fmla="*/ 160 h 376"/>
                <a:gd name="T56" fmla="*/ 143 w 280"/>
                <a:gd name="T57" fmla="*/ 159 h 376"/>
                <a:gd name="T58" fmla="*/ 181 w 280"/>
                <a:gd name="T59" fmla="*/ 151 h 376"/>
                <a:gd name="T60" fmla="*/ 201 w 280"/>
                <a:gd name="T61" fmla="*/ 74 h 376"/>
                <a:gd name="T62" fmla="*/ 162 w 280"/>
                <a:gd name="T63" fmla="*/ 54 h 376"/>
                <a:gd name="T64" fmla="*/ 55 w 280"/>
                <a:gd name="T65" fmla="*/ 5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0" h="376">
                  <a:moveTo>
                    <a:pt x="0" y="0"/>
                  </a:moveTo>
                  <a:cubicBezTo>
                    <a:pt x="22" y="0"/>
                    <a:pt x="45" y="0"/>
                    <a:pt x="67" y="0"/>
                  </a:cubicBezTo>
                  <a:cubicBezTo>
                    <a:pt x="97" y="0"/>
                    <a:pt x="127" y="0"/>
                    <a:pt x="157" y="1"/>
                  </a:cubicBezTo>
                  <a:cubicBezTo>
                    <a:pt x="183" y="3"/>
                    <a:pt x="209" y="9"/>
                    <a:pt x="232" y="25"/>
                  </a:cubicBezTo>
                  <a:cubicBezTo>
                    <a:pt x="253" y="40"/>
                    <a:pt x="264" y="62"/>
                    <a:pt x="266" y="89"/>
                  </a:cubicBezTo>
                  <a:cubicBezTo>
                    <a:pt x="267" y="102"/>
                    <a:pt x="266" y="116"/>
                    <a:pt x="262" y="130"/>
                  </a:cubicBezTo>
                  <a:cubicBezTo>
                    <a:pt x="256" y="151"/>
                    <a:pt x="242" y="166"/>
                    <a:pt x="223" y="176"/>
                  </a:cubicBezTo>
                  <a:cubicBezTo>
                    <a:pt x="220" y="178"/>
                    <a:pt x="217" y="179"/>
                    <a:pt x="213" y="181"/>
                  </a:cubicBezTo>
                  <a:cubicBezTo>
                    <a:pt x="221" y="185"/>
                    <a:pt x="228" y="188"/>
                    <a:pt x="235" y="191"/>
                  </a:cubicBezTo>
                  <a:cubicBezTo>
                    <a:pt x="264" y="207"/>
                    <a:pt x="277" y="232"/>
                    <a:pt x="278" y="264"/>
                  </a:cubicBezTo>
                  <a:cubicBezTo>
                    <a:pt x="280" y="315"/>
                    <a:pt x="250" y="355"/>
                    <a:pt x="199" y="369"/>
                  </a:cubicBezTo>
                  <a:cubicBezTo>
                    <a:pt x="181" y="373"/>
                    <a:pt x="164" y="376"/>
                    <a:pt x="146" y="376"/>
                  </a:cubicBezTo>
                  <a:cubicBezTo>
                    <a:pt x="98" y="376"/>
                    <a:pt x="51" y="376"/>
                    <a:pt x="4" y="376"/>
                  </a:cubicBezTo>
                  <a:cubicBezTo>
                    <a:pt x="2" y="376"/>
                    <a:pt x="1" y="376"/>
                    <a:pt x="0" y="376"/>
                  </a:cubicBezTo>
                  <a:cubicBezTo>
                    <a:pt x="0" y="251"/>
                    <a:pt x="0" y="126"/>
                    <a:pt x="0" y="0"/>
                  </a:cubicBezTo>
                  <a:close/>
                  <a:moveTo>
                    <a:pt x="54" y="325"/>
                  </a:moveTo>
                  <a:cubicBezTo>
                    <a:pt x="70" y="325"/>
                    <a:pt x="85" y="325"/>
                    <a:pt x="99" y="324"/>
                  </a:cubicBezTo>
                  <a:cubicBezTo>
                    <a:pt x="121" y="324"/>
                    <a:pt x="144" y="324"/>
                    <a:pt x="166" y="323"/>
                  </a:cubicBezTo>
                  <a:cubicBezTo>
                    <a:pt x="180" y="322"/>
                    <a:pt x="194" y="318"/>
                    <a:pt x="206" y="308"/>
                  </a:cubicBezTo>
                  <a:cubicBezTo>
                    <a:pt x="222" y="293"/>
                    <a:pt x="224" y="273"/>
                    <a:pt x="221" y="253"/>
                  </a:cubicBezTo>
                  <a:cubicBezTo>
                    <a:pt x="218" y="235"/>
                    <a:pt x="208" y="222"/>
                    <a:pt x="190" y="216"/>
                  </a:cubicBezTo>
                  <a:cubicBezTo>
                    <a:pt x="179" y="211"/>
                    <a:pt x="166" y="208"/>
                    <a:pt x="154" y="208"/>
                  </a:cubicBezTo>
                  <a:cubicBezTo>
                    <a:pt x="122" y="207"/>
                    <a:pt x="90" y="207"/>
                    <a:pt x="59" y="207"/>
                  </a:cubicBezTo>
                  <a:cubicBezTo>
                    <a:pt x="58" y="207"/>
                    <a:pt x="56" y="208"/>
                    <a:pt x="54" y="208"/>
                  </a:cubicBezTo>
                  <a:cubicBezTo>
                    <a:pt x="54" y="247"/>
                    <a:pt x="54" y="285"/>
                    <a:pt x="54" y="325"/>
                  </a:cubicBezTo>
                  <a:close/>
                  <a:moveTo>
                    <a:pt x="55" y="50"/>
                  </a:moveTo>
                  <a:cubicBezTo>
                    <a:pt x="55" y="88"/>
                    <a:pt x="55" y="124"/>
                    <a:pt x="55" y="160"/>
                  </a:cubicBezTo>
                  <a:cubicBezTo>
                    <a:pt x="81" y="160"/>
                    <a:pt x="106" y="160"/>
                    <a:pt x="132" y="160"/>
                  </a:cubicBezTo>
                  <a:cubicBezTo>
                    <a:pt x="136" y="160"/>
                    <a:pt x="139" y="160"/>
                    <a:pt x="143" y="159"/>
                  </a:cubicBezTo>
                  <a:cubicBezTo>
                    <a:pt x="156" y="158"/>
                    <a:pt x="169" y="157"/>
                    <a:pt x="181" y="151"/>
                  </a:cubicBezTo>
                  <a:cubicBezTo>
                    <a:pt x="210" y="139"/>
                    <a:pt x="220" y="99"/>
                    <a:pt x="201" y="74"/>
                  </a:cubicBezTo>
                  <a:cubicBezTo>
                    <a:pt x="191" y="62"/>
                    <a:pt x="177" y="55"/>
                    <a:pt x="162" y="54"/>
                  </a:cubicBezTo>
                  <a:cubicBezTo>
                    <a:pt x="127" y="52"/>
                    <a:pt x="91" y="51"/>
                    <a:pt x="55" y="50"/>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6">
              <a:extLst>
                <a:ext uri="{FF2B5EF4-FFF2-40B4-BE49-F238E27FC236}">
                  <a16:creationId xmlns:a16="http://schemas.microsoft.com/office/drawing/2014/main" id="{D73DD7B9-904F-E449-97ED-3BA48A4CAC61}"/>
                </a:ext>
              </a:extLst>
            </p:cNvPr>
            <p:cNvSpPr>
              <a:spLocks/>
            </p:cNvSpPr>
            <p:nvPr/>
          </p:nvSpPr>
          <p:spPr bwMode="auto">
            <a:xfrm>
              <a:off x="30133925" y="27522488"/>
              <a:ext cx="2520950" cy="3402013"/>
            </a:xfrm>
            <a:custGeom>
              <a:avLst/>
              <a:gdLst>
                <a:gd name="T0" fmla="*/ 0 w 278"/>
                <a:gd name="T1" fmla="*/ 0 h 376"/>
                <a:gd name="T2" fmla="*/ 50 w 278"/>
                <a:gd name="T3" fmla="*/ 0 h 376"/>
                <a:gd name="T4" fmla="*/ 56 w 278"/>
                <a:gd name="T5" fmla="*/ 5 h 376"/>
                <a:gd name="T6" fmla="*/ 153 w 278"/>
                <a:gd name="T7" fmla="*/ 161 h 376"/>
                <a:gd name="T8" fmla="*/ 219 w 278"/>
                <a:gd name="T9" fmla="*/ 267 h 376"/>
                <a:gd name="T10" fmla="*/ 223 w 278"/>
                <a:gd name="T11" fmla="*/ 273 h 376"/>
                <a:gd name="T12" fmla="*/ 223 w 278"/>
                <a:gd name="T13" fmla="*/ 0 h 376"/>
                <a:gd name="T14" fmla="*/ 278 w 278"/>
                <a:gd name="T15" fmla="*/ 0 h 376"/>
                <a:gd name="T16" fmla="*/ 278 w 278"/>
                <a:gd name="T17" fmla="*/ 376 h 376"/>
                <a:gd name="T18" fmla="*/ 267 w 278"/>
                <a:gd name="T19" fmla="*/ 376 h 376"/>
                <a:gd name="T20" fmla="*/ 230 w 278"/>
                <a:gd name="T21" fmla="*/ 376 h 376"/>
                <a:gd name="T22" fmla="*/ 222 w 278"/>
                <a:gd name="T23" fmla="*/ 371 h 376"/>
                <a:gd name="T24" fmla="*/ 60 w 278"/>
                <a:gd name="T25" fmla="*/ 110 h 376"/>
                <a:gd name="T26" fmla="*/ 55 w 278"/>
                <a:gd name="T27" fmla="*/ 103 h 376"/>
                <a:gd name="T28" fmla="*/ 55 w 278"/>
                <a:gd name="T29" fmla="*/ 376 h 376"/>
                <a:gd name="T30" fmla="*/ 0 w 278"/>
                <a:gd name="T31" fmla="*/ 376 h 376"/>
                <a:gd name="T32" fmla="*/ 0 w 278"/>
                <a:gd name="T33"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 h="376">
                  <a:moveTo>
                    <a:pt x="0" y="0"/>
                  </a:moveTo>
                  <a:cubicBezTo>
                    <a:pt x="17" y="0"/>
                    <a:pt x="33" y="0"/>
                    <a:pt x="50" y="0"/>
                  </a:cubicBezTo>
                  <a:cubicBezTo>
                    <a:pt x="52" y="0"/>
                    <a:pt x="54" y="3"/>
                    <a:pt x="56" y="5"/>
                  </a:cubicBezTo>
                  <a:cubicBezTo>
                    <a:pt x="88" y="57"/>
                    <a:pt x="121" y="109"/>
                    <a:pt x="153" y="161"/>
                  </a:cubicBezTo>
                  <a:cubicBezTo>
                    <a:pt x="175" y="196"/>
                    <a:pt x="197" y="231"/>
                    <a:pt x="219" y="267"/>
                  </a:cubicBezTo>
                  <a:cubicBezTo>
                    <a:pt x="220" y="268"/>
                    <a:pt x="221" y="270"/>
                    <a:pt x="223" y="273"/>
                  </a:cubicBezTo>
                  <a:cubicBezTo>
                    <a:pt x="223" y="181"/>
                    <a:pt x="223" y="91"/>
                    <a:pt x="223" y="0"/>
                  </a:cubicBezTo>
                  <a:cubicBezTo>
                    <a:pt x="242" y="0"/>
                    <a:pt x="260" y="0"/>
                    <a:pt x="278" y="0"/>
                  </a:cubicBezTo>
                  <a:cubicBezTo>
                    <a:pt x="278" y="125"/>
                    <a:pt x="278" y="250"/>
                    <a:pt x="278" y="376"/>
                  </a:cubicBezTo>
                  <a:cubicBezTo>
                    <a:pt x="274" y="376"/>
                    <a:pt x="270" y="376"/>
                    <a:pt x="267" y="376"/>
                  </a:cubicBezTo>
                  <a:cubicBezTo>
                    <a:pt x="254" y="376"/>
                    <a:pt x="242" y="376"/>
                    <a:pt x="230" y="376"/>
                  </a:cubicBezTo>
                  <a:cubicBezTo>
                    <a:pt x="226" y="376"/>
                    <a:pt x="224" y="375"/>
                    <a:pt x="222" y="371"/>
                  </a:cubicBezTo>
                  <a:cubicBezTo>
                    <a:pt x="168" y="284"/>
                    <a:pt x="114" y="197"/>
                    <a:pt x="60" y="110"/>
                  </a:cubicBezTo>
                  <a:cubicBezTo>
                    <a:pt x="58" y="108"/>
                    <a:pt x="57" y="107"/>
                    <a:pt x="55" y="103"/>
                  </a:cubicBezTo>
                  <a:cubicBezTo>
                    <a:pt x="55" y="195"/>
                    <a:pt x="55" y="285"/>
                    <a:pt x="55" y="376"/>
                  </a:cubicBezTo>
                  <a:cubicBezTo>
                    <a:pt x="36" y="376"/>
                    <a:pt x="18" y="376"/>
                    <a:pt x="0" y="376"/>
                  </a:cubicBezTo>
                  <a:cubicBezTo>
                    <a:pt x="0" y="251"/>
                    <a:pt x="0" y="126"/>
                    <a:pt x="0" y="0"/>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7">
              <a:extLst>
                <a:ext uri="{FF2B5EF4-FFF2-40B4-BE49-F238E27FC236}">
                  <a16:creationId xmlns:a16="http://schemas.microsoft.com/office/drawing/2014/main" id="{A7BA107B-FFF9-5E4F-8120-7E6A8B37E49C}"/>
                </a:ext>
              </a:extLst>
            </p:cNvPr>
            <p:cNvSpPr>
              <a:spLocks noEditPoints="1"/>
            </p:cNvSpPr>
            <p:nvPr/>
          </p:nvSpPr>
          <p:spPr bwMode="auto">
            <a:xfrm>
              <a:off x="26315988" y="27522488"/>
              <a:ext cx="3155950" cy="3402013"/>
            </a:xfrm>
            <a:custGeom>
              <a:avLst/>
              <a:gdLst>
                <a:gd name="T0" fmla="*/ 0 w 348"/>
                <a:gd name="T1" fmla="*/ 376 h 376"/>
                <a:gd name="T2" fmla="*/ 17 w 348"/>
                <a:gd name="T3" fmla="*/ 330 h 376"/>
                <a:gd name="T4" fmla="*/ 143 w 348"/>
                <a:gd name="T5" fmla="*/ 7 h 376"/>
                <a:gd name="T6" fmla="*/ 153 w 348"/>
                <a:gd name="T7" fmla="*/ 0 h 376"/>
                <a:gd name="T8" fmla="*/ 197 w 348"/>
                <a:gd name="T9" fmla="*/ 0 h 376"/>
                <a:gd name="T10" fmla="*/ 204 w 348"/>
                <a:gd name="T11" fmla="*/ 5 h 376"/>
                <a:gd name="T12" fmla="*/ 285 w 348"/>
                <a:gd name="T13" fmla="*/ 214 h 376"/>
                <a:gd name="T14" fmla="*/ 346 w 348"/>
                <a:gd name="T15" fmla="*/ 370 h 376"/>
                <a:gd name="T16" fmla="*/ 348 w 348"/>
                <a:gd name="T17" fmla="*/ 376 h 376"/>
                <a:gd name="T18" fmla="*/ 294 w 348"/>
                <a:gd name="T19" fmla="*/ 376 h 376"/>
                <a:gd name="T20" fmla="*/ 290 w 348"/>
                <a:gd name="T21" fmla="*/ 371 h 376"/>
                <a:gd name="T22" fmla="*/ 258 w 348"/>
                <a:gd name="T23" fmla="*/ 288 h 376"/>
                <a:gd name="T24" fmla="*/ 250 w 348"/>
                <a:gd name="T25" fmla="*/ 283 h 376"/>
                <a:gd name="T26" fmla="*/ 97 w 348"/>
                <a:gd name="T27" fmla="*/ 283 h 376"/>
                <a:gd name="T28" fmla="*/ 90 w 348"/>
                <a:gd name="T29" fmla="*/ 288 h 376"/>
                <a:gd name="T30" fmla="*/ 58 w 348"/>
                <a:gd name="T31" fmla="*/ 370 h 376"/>
                <a:gd name="T32" fmla="*/ 50 w 348"/>
                <a:gd name="T33" fmla="*/ 376 h 376"/>
                <a:gd name="T34" fmla="*/ 0 w 348"/>
                <a:gd name="T35" fmla="*/ 376 h 376"/>
                <a:gd name="T36" fmla="*/ 236 w 348"/>
                <a:gd name="T37" fmla="*/ 231 h 376"/>
                <a:gd name="T38" fmla="*/ 174 w 348"/>
                <a:gd name="T39" fmla="*/ 70 h 376"/>
                <a:gd name="T40" fmla="*/ 111 w 348"/>
                <a:gd name="T41" fmla="*/ 231 h 376"/>
                <a:gd name="T42" fmla="*/ 236 w 348"/>
                <a:gd name="T43" fmla="*/ 23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8" h="376">
                  <a:moveTo>
                    <a:pt x="0" y="376"/>
                  </a:moveTo>
                  <a:cubicBezTo>
                    <a:pt x="6" y="360"/>
                    <a:pt x="12" y="345"/>
                    <a:pt x="17" y="330"/>
                  </a:cubicBezTo>
                  <a:cubicBezTo>
                    <a:pt x="59" y="223"/>
                    <a:pt x="101" y="115"/>
                    <a:pt x="143" y="7"/>
                  </a:cubicBezTo>
                  <a:cubicBezTo>
                    <a:pt x="145" y="2"/>
                    <a:pt x="147" y="0"/>
                    <a:pt x="153" y="0"/>
                  </a:cubicBezTo>
                  <a:cubicBezTo>
                    <a:pt x="167" y="0"/>
                    <a:pt x="182" y="0"/>
                    <a:pt x="197" y="0"/>
                  </a:cubicBezTo>
                  <a:cubicBezTo>
                    <a:pt x="201" y="0"/>
                    <a:pt x="203" y="1"/>
                    <a:pt x="204" y="5"/>
                  </a:cubicBezTo>
                  <a:cubicBezTo>
                    <a:pt x="231" y="75"/>
                    <a:pt x="258" y="144"/>
                    <a:pt x="285" y="214"/>
                  </a:cubicBezTo>
                  <a:cubicBezTo>
                    <a:pt x="306" y="266"/>
                    <a:pt x="326" y="318"/>
                    <a:pt x="346" y="370"/>
                  </a:cubicBezTo>
                  <a:cubicBezTo>
                    <a:pt x="347" y="372"/>
                    <a:pt x="347" y="374"/>
                    <a:pt x="348" y="376"/>
                  </a:cubicBezTo>
                  <a:cubicBezTo>
                    <a:pt x="330" y="376"/>
                    <a:pt x="312" y="376"/>
                    <a:pt x="294" y="376"/>
                  </a:cubicBezTo>
                  <a:cubicBezTo>
                    <a:pt x="293" y="376"/>
                    <a:pt x="290" y="373"/>
                    <a:pt x="290" y="371"/>
                  </a:cubicBezTo>
                  <a:cubicBezTo>
                    <a:pt x="279" y="343"/>
                    <a:pt x="268" y="316"/>
                    <a:pt x="258" y="288"/>
                  </a:cubicBezTo>
                  <a:cubicBezTo>
                    <a:pt x="256" y="284"/>
                    <a:pt x="254" y="283"/>
                    <a:pt x="250" y="283"/>
                  </a:cubicBezTo>
                  <a:cubicBezTo>
                    <a:pt x="199" y="284"/>
                    <a:pt x="148" y="284"/>
                    <a:pt x="97" y="283"/>
                  </a:cubicBezTo>
                  <a:cubicBezTo>
                    <a:pt x="93" y="283"/>
                    <a:pt x="91" y="285"/>
                    <a:pt x="90" y="288"/>
                  </a:cubicBezTo>
                  <a:cubicBezTo>
                    <a:pt x="79" y="316"/>
                    <a:pt x="68" y="343"/>
                    <a:pt x="58" y="370"/>
                  </a:cubicBezTo>
                  <a:cubicBezTo>
                    <a:pt x="56" y="375"/>
                    <a:pt x="54" y="376"/>
                    <a:pt x="50" y="376"/>
                  </a:cubicBezTo>
                  <a:cubicBezTo>
                    <a:pt x="33" y="376"/>
                    <a:pt x="17" y="376"/>
                    <a:pt x="0" y="376"/>
                  </a:cubicBezTo>
                  <a:close/>
                  <a:moveTo>
                    <a:pt x="236" y="231"/>
                  </a:moveTo>
                  <a:cubicBezTo>
                    <a:pt x="215" y="177"/>
                    <a:pt x="195" y="124"/>
                    <a:pt x="174" y="70"/>
                  </a:cubicBezTo>
                  <a:cubicBezTo>
                    <a:pt x="152" y="125"/>
                    <a:pt x="132" y="178"/>
                    <a:pt x="111" y="231"/>
                  </a:cubicBezTo>
                  <a:cubicBezTo>
                    <a:pt x="153" y="231"/>
                    <a:pt x="194" y="231"/>
                    <a:pt x="236" y="231"/>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8">
              <a:extLst>
                <a:ext uri="{FF2B5EF4-FFF2-40B4-BE49-F238E27FC236}">
                  <a16:creationId xmlns:a16="http://schemas.microsoft.com/office/drawing/2014/main" id="{CD5ECF93-A857-1D41-A847-42049A61D573}"/>
                </a:ext>
              </a:extLst>
            </p:cNvPr>
            <p:cNvSpPr>
              <a:spLocks/>
            </p:cNvSpPr>
            <p:nvPr/>
          </p:nvSpPr>
          <p:spPr bwMode="auto">
            <a:xfrm>
              <a:off x="34432875" y="27522488"/>
              <a:ext cx="1958975" cy="3402013"/>
            </a:xfrm>
            <a:custGeom>
              <a:avLst/>
              <a:gdLst>
                <a:gd name="T0" fmla="*/ 216 w 216"/>
                <a:gd name="T1" fmla="*/ 376 h 376"/>
                <a:gd name="T2" fmla="*/ 153 w 216"/>
                <a:gd name="T3" fmla="*/ 376 h 376"/>
                <a:gd name="T4" fmla="*/ 148 w 216"/>
                <a:gd name="T5" fmla="*/ 373 h 376"/>
                <a:gd name="T6" fmla="*/ 0 w 216"/>
                <a:gd name="T7" fmla="*/ 179 h 376"/>
                <a:gd name="T8" fmla="*/ 25 w 216"/>
                <a:gd name="T9" fmla="*/ 147 h 376"/>
                <a:gd name="T10" fmla="*/ 134 w 216"/>
                <a:gd name="T11" fmla="*/ 6 h 376"/>
                <a:gd name="T12" fmla="*/ 146 w 216"/>
                <a:gd name="T13" fmla="*/ 0 h 376"/>
                <a:gd name="T14" fmla="*/ 204 w 216"/>
                <a:gd name="T15" fmla="*/ 0 h 376"/>
                <a:gd name="T16" fmla="*/ 188 w 216"/>
                <a:gd name="T17" fmla="*/ 21 h 376"/>
                <a:gd name="T18" fmla="*/ 68 w 216"/>
                <a:gd name="T19" fmla="*/ 175 h 376"/>
                <a:gd name="T20" fmla="*/ 69 w 216"/>
                <a:gd name="T21" fmla="*/ 184 h 376"/>
                <a:gd name="T22" fmla="*/ 163 w 216"/>
                <a:gd name="T23" fmla="*/ 306 h 376"/>
                <a:gd name="T24" fmla="*/ 216 w 216"/>
                <a:gd name="T25" fmla="*/ 37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6" h="376">
                  <a:moveTo>
                    <a:pt x="216" y="376"/>
                  </a:moveTo>
                  <a:cubicBezTo>
                    <a:pt x="194" y="376"/>
                    <a:pt x="174" y="376"/>
                    <a:pt x="153" y="376"/>
                  </a:cubicBezTo>
                  <a:cubicBezTo>
                    <a:pt x="151" y="376"/>
                    <a:pt x="149" y="375"/>
                    <a:pt x="148" y="373"/>
                  </a:cubicBezTo>
                  <a:cubicBezTo>
                    <a:pt x="99" y="309"/>
                    <a:pt x="49" y="244"/>
                    <a:pt x="0" y="179"/>
                  </a:cubicBezTo>
                  <a:cubicBezTo>
                    <a:pt x="8" y="168"/>
                    <a:pt x="16" y="157"/>
                    <a:pt x="25" y="147"/>
                  </a:cubicBezTo>
                  <a:cubicBezTo>
                    <a:pt x="61" y="100"/>
                    <a:pt x="98" y="53"/>
                    <a:pt x="134" y="6"/>
                  </a:cubicBezTo>
                  <a:cubicBezTo>
                    <a:pt x="137" y="2"/>
                    <a:pt x="140" y="0"/>
                    <a:pt x="146" y="0"/>
                  </a:cubicBezTo>
                  <a:cubicBezTo>
                    <a:pt x="165" y="0"/>
                    <a:pt x="184" y="0"/>
                    <a:pt x="204" y="0"/>
                  </a:cubicBezTo>
                  <a:cubicBezTo>
                    <a:pt x="199" y="8"/>
                    <a:pt x="193" y="15"/>
                    <a:pt x="188" y="21"/>
                  </a:cubicBezTo>
                  <a:cubicBezTo>
                    <a:pt x="148" y="73"/>
                    <a:pt x="108" y="124"/>
                    <a:pt x="68" y="175"/>
                  </a:cubicBezTo>
                  <a:cubicBezTo>
                    <a:pt x="65" y="179"/>
                    <a:pt x="68" y="181"/>
                    <a:pt x="69" y="184"/>
                  </a:cubicBezTo>
                  <a:cubicBezTo>
                    <a:pt x="100" y="224"/>
                    <a:pt x="132" y="265"/>
                    <a:pt x="163" y="306"/>
                  </a:cubicBezTo>
                  <a:cubicBezTo>
                    <a:pt x="180" y="329"/>
                    <a:pt x="198" y="352"/>
                    <a:pt x="216" y="37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9">
              <a:extLst>
                <a:ext uri="{FF2B5EF4-FFF2-40B4-BE49-F238E27FC236}">
                  <a16:creationId xmlns:a16="http://schemas.microsoft.com/office/drawing/2014/main" id="{B58A82AF-773B-674C-B858-3E3774B51F88}"/>
                </a:ext>
              </a:extLst>
            </p:cNvPr>
            <p:cNvSpPr>
              <a:spLocks/>
            </p:cNvSpPr>
            <p:nvPr/>
          </p:nvSpPr>
          <p:spPr bwMode="auto">
            <a:xfrm>
              <a:off x="33834388" y="27522488"/>
              <a:ext cx="488950" cy="3402013"/>
            </a:xfrm>
            <a:custGeom>
              <a:avLst/>
              <a:gdLst>
                <a:gd name="T0" fmla="*/ 54 w 54"/>
                <a:gd name="T1" fmla="*/ 376 h 376"/>
                <a:gd name="T2" fmla="*/ 0 w 54"/>
                <a:gd name="T3" fmla="*/ 376 h 376"/>
                <a:gd name="T4" fmla="*/ 0 w 54"/>
                <a:gd name="T5" fmla="*/ 0 h 376"/>
                <a:gd name="T6" fmla="*/ 54 w 54"/>
                <a:gd name="T7" fmla="*/ 0 h 376"/>
                <a:gd name="T8" fmla="*/ 54 w 54"/>
                <a:gd name="T9" fmla="*/ 376 h 376"/>
              </a:gdLst>
              <a:ahLst/>
              <a:cxnLst>
                <a:cxn ang="0">
                  <a:pos x="T0" y="T1"/>
                </a:cxn>
                <a:cxn ang="0">
                  <a:pos x="T2" y="T3"/>
                </a:cxn>
                <a:cxn ang="0">
                  <a:pos x="T4" y="T5"/>
                </a:cxn>
                <a:cxn ang="0">
                  <a:pos x="T6" y="T7"/>
                </a:cxn>
                <a:cxn ang="0">
                  <a:pos x="T8" y="T9"/>
                </a:cxn>
              </a:cxnLst>
              <a:rect l="0" t="0" r="r" b="b"/>
              <a:pathLst>
                <a:path w="54" h="376">
                  <a:moveTo>
                    <a:pt x="54" y="376"/>
                  </a:moveTo>
                  <a:cubicBezTo>
                    <a:pt x="36" y="376"/>
                    <a:pt x="18" y="376"/>
                    <a:pt x="0" y="376"/>
                  </a:cubicBezTo>
                  <a:cubicBezTo>
                    <a:pt x="0" y="251"/>
                    <a:pt x="0" y="126"/>
                    <a:pt x="0" y="0"/>
                  </a:cubicBezTo>
                  <a:cubicBezTo>
                    <a:pt x="18" y="0"/>
                    <a:pt x="36" y="0"/>
                    <a:pt x="54" y="0"/>
                  </a:cubicBezTo>
                  <a:cubicBezTo>
                    <a:pt x="54" y="125"/>
                    <a:pt x="54" y="250"/>
                    <a:pt x="54" y="37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
              <a:extLst>
                <a:ext uri="{FF2B5EF4-FFF2-40B4-BE49-F238E27FC236}">
                  <a16:creationId xmlns:a16="http://schemas.microsoft.com/office/drawing/2014/main" id="{D1FC8542-B69A-444D-B074-1E8F322CFDC2}"/>
                </a:ext>
              </a:extLst>
            </p:cNvPr>
            <p:cNvSpPr>
              <a:spLocks noEditPoints="1"/>
            </p:cNvSpPr>
            <p:nvPr/>
          </p:nvSpPr>
          <p:spPr bwMode="auto">
            <a:xfrm>
              <a:off x="18372138" y="27530425"/>
              <a:ext cx="2549525" cy="3403600"/>
            </a:xfrm>
            <a:custGeom>
              <a:avLst/>
              <a:gdLst>
                <a:gd name="T0" fmla="*/ 0 w 281"/>
                <a:gd name="T1" fmla="*/ 375 h 376"/>
                <a:gd name="T2" fmla="*/ 0 w 281"/>
                <a:gd name="T3" fmla="*/ 0 h 376"/>
                <a:gd name="T4" fmla="*/ 3 w 281"/>
                <a:gd name="T5" fmla="*/ 0 h 376"/>
                <a:gd name="T6" fmla="*/ 138 w 281"/>
                <a:gd name="T7" fmla="*/ 1 h 376"/>
                <a:gd name="T8" fmla="*/ 209 w 281"/>
                <a:gd name="T9" fmla="*/ 19 h 376"/>
                <a:gd name="T10" fmla="*/ 266 w 281"/>
                <a:gd name="T11" fmla="*/ 88 h 376"/>
                <a:gd name="T12" fmla="*/ 279 w 281"/>
                <a:gd name="T13" fmla="*/ 213 h 376"/>
                <a:gd name="T14" fmla="*/ 267 w 281"/>
                <a:gd name="T15" fmla="*/ 279 h 376"/>
                <a:gd name="T16" fmla="*/ 169 w 281"/>
                <a:gd name="T17" fmla="*/ 369 h 376"/>
                <a:gd name="T18" fmla="*/ 110 w 281"/>
                <a:gd name="T19" fmla="*/ 375 h 376"/>
                <a:gd name="T20" fmla="*/ 7 w 281"/>
                <a:gd name="T21" fmla="*/ 375 h 376"/>
                <a:gd name="T22" fmla="*/ 0 w 281"/>
                <a:gd name="T23" fmla="*/ 375 h 376"/>
                <a:gd name="T24" fmla="*/ 55 w 281"/>
                <a:gd name="T25" fmla="*/ 51 h 376"/>
                <a:gd name="T26" fmla="*/ 55 w 281"/>
                <a:gd name="T27" fmla="*/ 324 h 376"/>
                <a:gd name="T28" fmla="*/ 83 w 281"/>
                <a:gd name="T29" fmla="*/ 324 h 376"/>
                <a:gd name="T30" fmla="*/ 147 w 281"/>
                <a:gd name="T31" fmla="*/ 321 h 376"/>
                <a:gd name="T32" fmla="*/ 214 w 281"/>
                <a:gd name="T33" fmla="*/ 265 h 376"/>
                <a:gd name="T34" fmla="*/ 222 w 281"/>
                <a:gd name="T35" fmla="*/ 220 h 376"/>
                <a:gd name="T36" fmla="*/ 218 w 281"/>
                <a:gd name="T37" fmla="*/ 125 h 376"/>
                <a:gd name="T38" fmla="*/ 148 w 281"/>
                <a:gd name="T39" fmla="*/ 54 h 376"/>
                <a:gd name="T40" fmla="*/ 55 w 281"/>
                <a:gd name="T41" fmla="*/ 5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 h="376">
                  <a:moveTo>
                    <a:pt x="0" y="375"/>
                  </a:moveTo>
                  <a:cubicBezTo>
                    <a:pt x="0" y="250"/>
                    <a:pt x="0" y="125"/>
                    <a:pt x="0" y="0"/>
                  </a:cubicBezTo>
                  <a:cubicBezTo>
                    <a:pt x="1" y="0"/>
                    <a:pt x="2" y="0"/>
                    <a:pt x="3" y="0"/>
                  </a:cubicBezTo>
                  <a:cubicBezTo>
                    <a:pt x="48" y="0"/>
                    <a:pt x="93" y="0"/>
                    <a:pt x="138" y="1"/>
                  </a:cubicBezTo>
                  <a:cubicBezTo>
                    <a:pt x="163" y="2"/>
                    <a:pt x="187" y="7"/>
                    <a:pt x="209" y="19"/>
                  </a:cubicBezTo>
                  <a:cubicBezTo>
                    <a:pt x="238" y="34"/>
                    <a:pt x="256" y="58"/>
                    <a:pt x="266" y="88"/>
                  </a:cubicBezTo>
                  <a:cubicBezTo>
                    <a:pt x="280" y="129"/>
                    <a:pt x="281" y="170"/>
                    <a:pt x="279" y="213"/>
                  </a:cubicBezTo>
                  <a:cubicBezTo>
                    <a:pt x="277" y="235"/>
                    <a:pt x="274" y="258"/>
                    <a:pt x="267" y="279"/>
                  </a:cubicBezTo>
                  <a:cubicBezTo>
                    <a:pt x="250" y="327"/>
                    <a:pt x="218" y="358"/>
                    <a:pt x="169" y="369"/>
                  </a:cubicBezTo>
                  <a:cubicBezTo>
                    <a:pt x="150" y="373"/>
                    <a:pt x="130" y="374"/>
                    <a:pt x="110" y="375"/>
                  </a:cubicBezTo>
                  <a:cubicBezTo>
                    <a:pt x="76" y="376"/>
                    <a:pt x="42" y="375"/>
                    <a:pt x="7" y="375"/>
                  </a:cubicBezTo>
                  <a:cubicBezTo>
                    <a:pt x="5" y="375"/>
                    <a:pt x="3" y="375"/>
                    <a:pt x="0" y="375"/>
                  </a:cubicBezTo>
                  <a:close/>
                  <a:moveTo>
                    <a:pt x="55" y="51"/>
                  </a:moveTo>
                  <a:cubicBezTo>
                    <a:pt x="55" y="142"/>
                    <a:pt x="55" y="233"/>
                    <a:pt x="55" y="324"/>
                  </a:cubicBezTo>
                  <a:cubicBezTo>
                    <a:pt x="65" y="324"/>
                    <a:pt x="74" y="324"/>
                    <a:pt x="83" y="324"/>
                  </a:cubicBezTo>
                  <a:cubicBezTo>
                    <a:pt x="104" y="323"/>
                    <a:pt x="126" y="324"/>
                    <a:pt x="147" y="321"/>
                  </a:cubicBezTo>
                  <a:cubicBezTo>
                    <a:pt x="180" y="316"/>
                    <a:pt x="204" y="298"/>
                    <a:pt x="214" y="265"/>
                  </a:cubicBezTo>
                  <a:cubicBezTo>
                    <a:pt x="218" y="250"/>
                    <a:pt x="221" y="235"/>
                    <a:pt x="222" y="220"/>
                  </a:cubicBezTo>
                  <a:cubicBezTo>
                    <a:pt x="225" y="188"/>
                    <a:pt x="225" y="157"/>
                    <a:pt x="218" y="125"/>
                  </a:cubicBezTo>
                  <a:cubicBezTo>
                    <a:pt x="210" y="87"/>
                    <a:pt x="188" y="62"/>
                    <a:pt x="148" y="54"/>
                  </a:cubicBezTo>
                  <a:cubicBezTo>
                    <a:pt x="118" y="49"/>
                    <a:pt x="87" y="52"/>
                    <a:pt x="55" y="51"/>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1">
              <a:extLst>
                <a:ext uri="{FF2B5EF4-FFF2-40B4-BE49-F238E27FC236}">
                  <a16:creationId xmlns:a16="http://schemas.microsoft.com/office/drawing/2014/main" id="{F0D96E02-4865-E14F-8211-990F17F09D3A}"/>
                </a:ext>
              </a:extLst>
            </p:cNvPr>
            <p:cNvSpPr>
              <a:spLocks noEditPoints="1"/>
            </p:cNvSpPr>
            <p:nvPr/>
          </p:nvSpPr>
          <p:spPr bwMode="auto">
            <a:xfrm>
              <a:off x="11236325" y="27449463"/>
              <a:ext cx="2774950" cy="3556000"/>
            </a:xfrm>
            <a:custGeom>
              <a:avLst/>
              <a:gdLst>
                <a:gd name="T0" fmla="*/ 0 w 306"/>
                <a:gd name="T1" fmla="*/ 197 h 393"/>
                <a:gd name="T2" fmla="*/ 14 w 306"/>
                <a:gd name="T3" fmla="*/ 92 h 393"/>
                <a:gd name="T4" fmla="*/ 103 w 306"/>
                <a:gd name="T5" fmla="*/ 10 h 393"/>
                <a:gd name="T6" fmla="*/ 226 w 306"/>
                <a:gd name="T7" fmla="*/ 17 h 393"/>
                <a:gd name="T8" fmla="*/ 285 w 306"/>
                <a:gd name="T9" fmla="*/ 74 h 393"/>
                <a:gd name="T10" fmla="*/ 305 w 306"/>
                <a:gd name="T11" fmla="*/ 156 h 393"/>
                <a:gd name="T12" fmla="*/ 304 w 306"/>
                <a:gd name="T13" fmla="*/ 240 h 393"/>
                <a:gd name="T14" fmla="*/ 280 w 306"/>
                <a:gd name="T15" fmla="*/ 329 h 393"/>
                <a:gd name="T16" fmla="*/ 205 w 306"/>
                <a:gd name="T17" fmla="*/ 384 h 393"/>
                <a:gd name="T18" fmla="*/ 94 w 306"/>
                <a:gd name="T19" fmla="*/ 383 h 393"/>
                <a:gd name="T20" fmla="*/ 15 w 306"/>
                <a:gd name="T21" fmla="*/ 306 h 393"/>
                <a:gd name="T22" fmla="*/ 0 w 306"/>
                <a:gd name="T23" fmla="*/ 217 h 393"/>
                <a:gd name="T24" fmla="*/ 0 w 306"/>
                <a:gd name="T25" fmla="*/ 197 h 393"/>
                <a:gd name="T26" fmla="*/ 251 w 306"/>
                <a:gd name="T27" fmla="*/ 198 h 393"/>
                <a:gd name="T28" fmla="*/ 250 w 306"/>
                <a:gd name="T29" fmla="*/ 160 h 393"/>
                <a:gd name="T30" fmla="*/ 242 w 306"/>
                <a:gd name="T31" fmla="*/ 114 h 393"/>
                <a:gd name="T32" fmla="*/ 184 w 306"/>
                <a:gd name="T33" fmla="*/ 58 h 393"/>
                <a:gd name="T34" fmla="*/ 132 w 306"/>
                <a:gd name="T35" fmla="*/ 56 h 393"/>
                <a:gd name="T36" fmla="*/ 63 w 306"/>
                <a:gd name="T37" fmla="*/ 117 h 393"/>
                <a:gd name="T38" fmla="*/ 55 w 306"/>
                <a:gd name="T39" fmla="*/ 172 h 393"/>
                <a:gd name="T40" fmla="*/ 63 w 306"/>
                <a:gd name="T41" fmla="*/ 278 h 393"/>
                <a:gd name="T42" fmla="*/ 114 w 306"/>
                <a:gd name="T43" fmla="*/ 334 h 393"/>
                <a:gd name="T44" fmla="*/ 181 w 306"/>
                <a:gd name="T45" fmla="*/ 337 h 393"/>
                <a:gd name="T46" fmla="*/ 243 w 306"/>
                <a:gd name="T47" fmla="*/ 277 h 393"/>
                <a:gd name="T48" fmla="*/ 251 w 306"/>
                <a:gd name="T49"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6" h="393">
                  <a:moveTo>
                    <a:pt x="0" y="197"/>
                  </a:moveTo>
                  <a:cubicBezTo>
                    <a:pt x="0" y="162"/>
                    <a:pt x="2" y="126"/>
                    <a:pt x="14" y="92"/>
                  </a:cubicBezTo>
                  <a:cubicBezTo>
                    <a:pt x="29" y="49"/>
                    <a:pt x="58" y="20"/>
                    <a:pt x="103" y="10"/>
                  </a:cubicBezTo>
                  <a:cubicBezTo>
                    <a:pt x="145" y="0"/>
                    <a:pt x="186" y="1"/>
                    <a:pt x="226" y="17"/>
                  </a:cubicBezTo>
                  <a:cubicBezTo>
                    <a:pt x="253" y="28"/>
                    <a:pt x="272" y="48"/>
                    <a:pt x="285" y="74"/>
                  </a:cubicBezTo>
                  <a:cubicBezTo>
                    <a:pt x="298" y="100"/>
                    <a:pt x="304" y="128"/>
                    <a:pt x="305" y="156"/>
                  </a:cubicBezTo>
                  <a:cubicBezTo>
                    <a:pt x="306" y="184"/>
                    <a:pt x="306" y="212"/>
                    <a:pt x="304" y="240"/>
                  </a:cubicBezTo>
                  <a:cubicBezTo>
                    <a:pt x="303" y="271"/>
                    <a:pt x="296" y="302"/>
                    <a:pt x="280" y="329"/>
                  </a:cubicBezTo>
                  <a:cubicBezTo>
                    <a:pt x="263" y="358"/>
                    <a:pt x="238" y="376"/>
                    <a:pt x="205" y="384"/>
                  </a:cubicBezTo>
                  <a:cubicBezTo>
                    <a:pt x="168" y="393"/>
                    <a:pt x="130" y="393"/>
                    <a:pt x="94" y="383"/>
                  </a:cubicBezTo>
                  <a:cubicBezTo>
                    <a:pt x="55" y="371"/>
                    <a:pt x="29" y="344"/>
                    <a:pt x="15" y="306"/>
                  </a:cubicBezTo>
                  <a:cubicBezTo>
                    <a:pt x="5" y="278"/>
                    <a:pt x="1" y="247"/>
                    <a:pt x="0" y="217"/>
                  </a:cubicBezTo>
                  <a:cubicBezTo>
                    <a:pt x="0" y="210"/>
                    <a:pt x="0" y="204"/>
                    <a:pt x="0" y="197"/>
                  </a:cubicBezTo>
                  <a:close/>
                  <a:moveTo>
                    <a:pt x="251" y="198"/>
                  </a:moveTo>
                  <a:cubicBezTo>
                    <a:pt x="251" y="185"/>
                    <a:pt x="252" y="173"/>
                    <a:pt x="250" y="160"/>
                  </a:cubicBezTo>
                  <a:cubicBezTo>
                    <a:pt x="249" y="145"/>
                    <a:pt x="246" y="129"/>
                    <a:pt x="242" y="114"/>
                  </a:cubicBezTo>
                  <a:cubicBezTo>
                    <a:pt x="234" y="84"/>
                    <a:pt x="214" y="65"/>
                    <a:pt x="184" y="58"/>
                  </a:cubicBezTo>
                  <a:cubicBezTo>
                    <a:pt x="167" y="54"/>
                    <a:pt x="149" y="54"/>
                    <a:pt x="132" y="56"/>
                  </a:cubicBezTo>
                  <a:cubicBezTo>
                    <a:pt x="97" y="61"/>
                    <a:pt x="71" y="82"/>
                    <a:pt x="63" y="117"/>
                  </a:cubicBezTo>
                  <a:cubicBezTo>
                    <a:pt x="59" y="135"/>
                    <a:pt x="56" y="154"/>
                    <a:pt x="55" y="172"/>
                  </a:cubicBezTo>
                  <a:cubicBezTo>
                    <a:pt x="53" y="208"/>
                    <a:pt x="54" y="243"/>
                    <a:pt x="63" y="278"/>
                  </a:cubicBezTo>
                  <a:cubicBezTo>
                    <a:pt x="71" y="305"/>
                    <a:pt x="86" y="325"/>
                    <a:pt x="114" y="334"/>
                  </a:cubicBezTo>
                  <a:cubicBezTo>
                    <a:pt x="136" y="341"/>
                    <a:pt x="159" y="341"/>
                    <a:pt x="181" y="337"/>
                  </a:cubicBezTo>
                  <a:cubicBezTo>
                    <a:pt x="215" y="330"/>
                    <a:pt x="234" y="309"/>
                    <a:pt x="243" y="277"/>
                  </a:cubicBezTo>
                  <a:cubicBezTo>
                    <a:pt x="251" y="251"/>
                    <a:pt x="252" y="225"/>
                    <a:pt x="251" y="198"/>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2">
              <a:extLst>
                <a:ext uri="{FF2B5EF4-FFF2-40B4-BE49-F238E27FC236}">
                  <a16:creationId xmlns:a16="http://schemas.microsoft.com/office/drawing/2014/main" id="{38D82503-7A32-994D-9FCB-FA26537CBEFB}"/>
                </a:ext>
              </a:extLst>
            </p:cNvPr>
            <p:cNvSpPr>
              <a:spLocks noEditPoints="1"/>
            </p:cNvSpPr>
            <p:nvPr/>
          </p:nvSpPr>
          <p:spPr bwMode="auto">
            <a:xfrm>
              <a:off x="14744700" y="27458988"/>
              <a:ext cx="2794000" cy="3538538"/>
            </a:xfrm>
            <a:custGeom>
              <a:avLst/>
              <a:gdLst>
                <a:gd name="T0" fmla="*/ 308 w 308"/>
                <a:gd name="T1" fmla="*/ 196 h 391"/>
                <a:gd name="T2" fmla="*/ 297 w 308"/>
                <a:gd name="T3" fmla="*/ 289 h 391"/>
                <a:gd name="T4" fmla="*/ 247 w 308"/>
                <a:gd name="T5" fmla="*/ 365 h 391"/>
                <a:gd name="T6" fmla="*/ 192 w 308"/>
                <a:gd name="T7" fmla="*/ 387 h 391"/>
                <a:gd name="T8" fmla="*/ 127 w 308"/>
                <a:gd name="T9" fmla="*/ 388 h 391"/>
                <a:gd name="T10" fmla="*/ 58 w 308"/>
                <a:gd name="T11" fmla="*/ 363 h 391"/>
                <a:gd name="T12" fmla="*/ 16 w 308"/>
                <a:gd name="T13" fmla="*/ 305 h 391"/>
                <a:gd name="T14" fmla="*/ 1 w 308"/>
                <a:gd name="T15" fmla="*/ 220 h 391"/>
                <a:gd name="T16" fmla="*/ 7 w 308"/>
                <a:gd name="T17" fmla="*/ 118 h 391"/>
                <a:gd name="T18" fmla="*/ 36 w 308"/>
                <a:gd name="T19" fmla="*/ 50 h 391"/>
                <a:gd name="T20" fmla="*/ 101 w 308"/>
                <a:gd name="T21" fmla="*/ 9 h 391"/>
                <a:gd name="T22" fmla="*/ 212 w 308"/>
                <a:gd name="T23" fmla="*/ 10 h 391"/>
                <a:gd name="T24" fmla="*/ 286 w 308"/>
                <a:gd name="T25" fmla="*/ 74 h 391"/>
                <a:gd name="T26" fmla="*/ 306 w 308"/>
                <a:gd name="T27" fmla="*/ 155 h 391"/>
                <a:gd name="T28" fmla="*/ 308 w 308"/>
                <a:gd name="T29" fmla="*/ 196 h 391"/>
                <a:gd name="T30" fmla="*/ 57 w 308"/>
                <a:gd name="T31" fmla="*/ 195 h 391"/>
                <a:gd name="T32" fmla="*/ 57 w 308"/>
                <a:gd name="T33" fmla="*/ 233 h 391"/>
                <a:gd name="T34" fmla="*/ 68 w 308"/>
                <a:gd name="T35" fmla="*/ 288 h 391"/>
                <a:gd name="T36" fmla="*/ 120 w 308"/>
                <a:gd name="T37" fmla="*/ 334 h 391"/>
                <a:gd name="T38" fmla="*/ 180 w 308"/>
                <a:gd name="T39" fmla="*/ 336 h 391"/>
                <a:gd name="T40" fmla="*/ 237 w 308"/>
                <a:gd name="T41" fmla="*/ 294 h 391"/>
                <a:gd name="T42" fmla="*/ 250 w 308"/>
                <a:gd name="T43" fmla="*/ 243 h 391"/>
                <a:gd name="T44" fmla="*/ 251 w 308"/>
                <a:gd name="T45" fmla="*/ 161 h 391"/>
                <a:gd name="T46" fmla="*/ 243 w 308"/>
                <a:gd name="T47" fmla="*/ 113 h 391"/>
                <a:gd name="T48" fmla="*/ 185 w 308"/>
                <a:gd name="T49" fmla="*/ 57 h 391"/>
                <a:gd name="T50" fmla="*/ 133 w 308"/>
                <a:gd name="T51" fmla="*/ 55 h 391"/>
                <a:gd name="T52" fmla="*/ 64 w 308"/>
                <a:gd name="T53" fmla="*/ 116 h 391"/>
                <a:gd name="T54" fmla="*/ 57 w 308"/>
                <a:gd name="T55" fmla="*/ 195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8" h="391">
                  <a:moveTo>
                    <a:pt x="308" y="196"/>
                  </a:moveTo>
                  <a:cubicBezTo>
                    <a:pt x="307" y="228"/>
                    <a:pt x="305" y="259"/>
                    <a:pt x="297" y="289"/>
                  </a:cubicBezTo>
                  <a:cubicBezTo>
                    <a:pt x="289" y="320"/>
                    <a:pt x="274" y="346"/>
                    <a:pt x="247" y="365"/>
                  </a:cubicBezTo>
                  <a:cubicBezTo>
                    <a:pt x="230" y="377"/>
                    <a:pt x="212" y="383"/>
                    <a:pt x="192" y="387"/>
                  </a:cubicBezTo>
                  <a:cubicBezTo>
                    <a:pt x="170" y="390"/>
                    <a:pt x="149" y="391"/>
                    <a:pt x="127" y="388"/>
                  </a:cubicBezTo>
                  <a:cubicBezTo>
                    <a:pt x="102" y="385"/>
                    <a:pt x="79" y="378"/>
                    <a:pt x="58" y="363"/>
                  </a:cubicBezTo>
                  <a:cubicBezTo>
                    <a:pt x="38" y="349"/>
                    <a:pt x="25" y="329"/>
                    <a:pt x="16" y="305"/>
                  </a:cubicBezTo>
                  <a:cubicBezTo>
                    <a:pt x="6" y="278"/>
                    <a:pt x="2" y="249"/>
                    <a:pt x="1" y="220"/>
                  </a:cubicBezTo>
                  <a:cubicBezTo>
                    <a:pt x="0" y="186"/>
                    <a:pt x="1" y="152"/>
                    <a:pt x="7" y="118"/>
                  </a:cubicBezTo>
                  <a:cubicBezTo>
                    <a:pt x="12" y="94"/>
                    <a:pt x="21" y="70"/>
                    <a:pt x="36" y="50"/>
                  </a:cubicBezTo>
                  <a:cubicBezTo>
                    <a:pt x="53" y="29"/>
                    <a:pt x="75" y="16"/>
                    <a:pt x="101" y="9"/>
                  </a:cubicBezTo>
                  <a:cubicBezTo>
                    <a:pt x="138" y="0"/>
                    <a:pt x="175" y="0"/>
                    <a:pt x="212" y="10"/>
                  </a:cubicBezTo>
                  <a:cubicBezTo>
                    <a:pt x="246" y="20"/>
                    <a:pt x="271" y="42"/>
                    <a:pt x="286" y="74"/>
                  </a:cubicBezTo>
                  <a:cubicBezTo>
                    <a:pt x="298" y="100"/>
                    <a:pt x="304" y="127"/>
                    <a:pt x="306" y="155"/>
                  </a:cubicBezTo>
                  <a:cubicBezTo>
                    <a:pt x="307" y="169"/>
                    <a:pt x="307" y="183"/>
                    <a:pt x="308" y="196"/>
                  </a:cubicBezTo>
                  <a:close/>
                  <a:moveTo>
                    <a:pt x="57" y="195"/>
                  </a:moveTo>
                  <a:cubicBezTo>
                    <a:pt x="57" y="208"/>
                    <a:pt x="56" y="220"/>
                    <a:pt x="57" y="233"/>
                  </a:cubicBezTo>
                  <a:cubicBezTo>
                    <a:pt x="58" y="252"/>
                    <a:pt x="61" y="270"/>
                    <a:pt x="68" y="288"/>
                  </a:cubicBezTo>
                  <a:cubicBezTo>
                    <a:pt x="77" y="312"/>
                    <a:pt x="94" y="328"/>
                    <a:pt x="120" y="334"/>
                  </a:cubicBezTo>
                  <a:cubicBezTo>
                    <a:pt x="140" y="339"/>
                    <a:pt x="160" y="340"/>
                    <a:pt x="180" y="336"/>
                  </a:cubicBezTo>
                  <a:cubicBezTo>
                    <a:pt x="205" y="332"/>
                    <a:pt x="225" y="319"/>
                    <a:pt x="237" y="294"/>
                  </a:cubicBezTo>
                  <a:cubicBezTo>
                    <a:pt x="245" y="278"/>
                    <a:pt x="249" y="261"/>
                    <a:pt x="250" y="243"/>
                  </a:cubicBezTo>
                  <a:cubicBezTo>
                    <a:pt x="251" y="216"/>
                    <a:pt x="252" y="188"/>
                    <a:pt x="251" y="161"/>
                  </a:cubicBezTo>
                  <a:cubicBezTo>
                    <a:pt x="251" y="145"/>
                    <a:pt x="247" y="128"/>
                    <a:pt x="243" y="113"/>
                  </a:cubicBezTo>
                  <a:cubicBezTo>
                    <a:pt x="235" y="83"/>
                    <a:pt x="215" y="64"/>
                    <a:pt x="185" y="57"/>
                  </a:cubicBezTo>
                  <a:cubicBezTo>
                    <a:pt x="168" y="53"/>
                    <a:pt x="150" y="53"/>
                    <a:pt x="133" y="55"/>
                  </a:cubicBezTo>
                  <a:cubicBezTo>
                    <a:pt x="98" y="60"/>
                    <a:pt x="73" y="82"/>
                    <a:pt x="64" y="116"/>
                  </a:cubicBezTo>
                  <a:cubicBezTo>
                    <a:pt x="57" y="142"/>
                    <a:pt x="56" y="168"/>
                    <a:pt x="57" y="195"/>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3">
              <a:extLst>
                <a:ext uri="{FF2B5EF4-FFF2-40B4-BE49-F238E27FC236}">
                  <a16:creationId xmlns:a16="http://schemas.microsoft.com/office/drawing/2014/main" id="{C3910112-680B-8F4C-A4A3-BB527C67AD66}"/>
                </a:ext>
              </a:extLst>
            </p:cNvPr>
            <p:cNvSpPr>
              <a:spLocks/>
            </p:cNvSpPr>
            <p:nvPr/>
          </p:nvSpPr>
          <p:spPr bwMode="auto">
            <a:xfrm>
              <a:off x="8351838" y="27530425"/>
              <a:ext cx="2239963" cy="3394075"/>
            </a:xfrm>
            <a:custGeom>
              <a:avLst/>
              <a:gdLst>
                <a:gd name="T0" fmla="*/ 55 w 247"/>
                <a:gd name="T1" fmla="*/ 158 h 375"/>
                <a:gd name="T2" fmla="*/ 223 w 247"/>
                <a:gd name="T3" fmla="*/ 158 h 375"/>
                <a:gd name="T4" fmla="*/ 223 w 247"/>
                <a:gd name="T5" fmla="*/ 209 h 375"/>
                <a:gd name="T6" fmla="*/ 55 w 247"/>
                <a:gd name="T7" fmla="*/ 209 h 375"/>
                <a:gd name="T8" fmla="*/ 55 w 247"/>
                <a:gd name="T9" fmla="*/ 375 h 375"/>
                <a:gd name="T10" fmla="*/ 0 w 247"/>
                <a:gd name="T11" fmla="*/ 375 h 375"/>
                <a:gd name="T12" fmla="*/ 0 w 247"/>
                <a:gd name="T13" fmla="*/ 0 h 375"/>
                <a:gd name="T14" fmla="*/ 247 w 247"/>
                <a:gd name="T15" fmla="*/ 0 h 375"/>
                <a:gd name="T16" fmla="*/ 247 w 247"/>
                <a:gd name="T17" fmla="*/ 51 h 375"/>
                <a:gd name="T18" fmla="*/ 55 w 247"/>
                <a:gd name="T19" fmla="*/ 51 h 375"/>
                <a:gd name="T20" fmla="*/ 55 w 247"/>
                <a:gd name="T21" fmla="*/ 15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7" h="375">
                  <a:moveTo>
                    <a:pt x="55" y="158"/>
                  </a:moveTo>
                  <a:cubicBezTo>
                    <a:pt x="111" y="158"/>
                    <a:pt x="167" y="158"/>
                    <a:pt x="223" y="158"/>
                  </a:cubicBezTo>
                  <a:cubicBezTo>
                    <a:pt x="223" y="175"/>
                    <a:pt x="223" y="192"/>
                    <a:pt x="223" y="209"/>
                  </a:cubicBezTo>
                  <a:cubicBezTo>
                    <a:pt x="168" y="209"/>
                    <a:pt x="111" y="209"/>
                    <a:pt x="55" y="209"/>
                  </a:cubicBezTo>
                  <a:cubicBezTo>
                    <a:pt x="55" y="265"/>
                    <a:pt x="55" y="320"/>
                    <a:pt x="55" y="375"/>
                  </a:cubicBezTo>
                  <a:cubicBezTo>
                    <a:pt x="36" y="375"/>
                    <a:pt x="18" y="375"/>
                    <a:pt x="0" y="375"/>
                  </a:cubicBezTo>
                  <a:cubicBezTo>
                    <a:pt x="0" y="250"/>
                    <a:pt x="0" y="125"/>
                    <a:pt x="0" y="0"/>
                  </a:cubicBezTo>
                  <a:cubicBezTo>
                    <a:pt x="82" y="0"/>
                    <a:pt x="164" y="0"/>
                    <a:pt x="247" y="0"/>
                  </a:cubicBezTo>
                  <a:cubicBezTo>
                    <a:pt x="247" y="17"/>
                    <a:pt x="247" y="34"/>
                    <a:pt x="247" y="51"/>
                  </a:cubicBezTo>
                  <a:cubicBezTo>
                    <a:pt x="183" y="51"/>
                    <a:pt x="119" y="51"/>
                    <a:pt x="55" y="51"/>
                  </a:cubicBezTo>
                  <a:cubicBezTo>
                    <a:pt x="55" y="87"/>
                    <a:pt x="55" y="122"/>
                    <a:pt x="55" y="158"/>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4">
              <a:extLst>
                <a:ext uri="{FF2B5EF4-FFF2-40B4-BE49-F238E27FC236}">
                  <a16:creationId xmlns:a16="http://schemas.microsoft.com/office/drawing/2014/main" id="{92CDBC41-0337-F140-9A11-AD32605B65C1}"/>
                </a:ext>
              </a:extLst>
            </p:cNvPr>
            <p:cNvSpPr>
              <a:spLocks/>
            </p:cNvSpPr>
            <p:nvPr/>
          </p:nvSpPr>
          <p:spPr bwMode="auto">
            <a:xfrm>
              <a:off x="6057900" y="20589875"/>
              <a:ext cx="4144963" cy="4787900"/>
            </a:xfrm>
            <a:custGeom>
              <a:avLst/>
              <a:gdLst>
                <a:gd name="T0" fmla="*/ 0 w 457"/>
                <a:gd name="T1" fmla="*/ 446 h 529"/>
                <a:gd name="T2" fmla="*/ 62 w 457"/>
                <a:gd name="T3" fmla="*/ 382 h 529"/>
                <a:gd name="T4" fmla="*/ 249 w 457"/>
                <a:gd name="T5" fmla="*/ 449 h 529"/>
                <a:gd name="T6" fmla="*/ 354 w 457"/>
                <a:gd name="T7" fmla="*/ 384 h 529"/>
                <a:gd name="T8" fmla="*/ 354 w 457"/>
                <a:gd name="T9" fmla="*/ 382 h 529"/>
                <a:gd name="T10" fmla="*/ 220 w 457"/>
                <a:gd name="T11" fmla="*/ 304 h 529"/>
                <a:gd name="T12" fmla="*/ 23 w 457"/>
                <a:gd name="T13" fmla="*/ 150 h 529"/>
                <a:gd name="T14" fmla="*/ 23 w 457"/>
                <a:gd name="T15" fmla="*/ 149 h 529"/>
                <a:gd name="T16" fmla="*/ 225 w 457"/>
                <a:gd name="T17" fmla="*/ 0 h 529"/>
                <a:gd name="T18" fmla="*/ 440 w 457"/>
                <a:gd name="T19" fmla="*/ 65 h 529"/>
                <a:gd name="T20" fmla="*/ 384 w 457"/>
                <a:gd name="T21" fmla="*/ 133 h 529"/>
                <a:gd name="T22" fmla="*/ 224 w 457"/>
                <a:gd name="T23" fmla="*/ 80 h 529"/>
                <a:gd name="T24" fmla="*/ 127 w 457"/>
                <a:gd name="T25" fmla="*/ 141 h 529"/>
                <a:gd name="T26" fmla="*/ 127 w 457"/>
                <a:gd name="T27" fmla="*/ 142 h 529"/>
                <a:gd name="T28" fmla="*/ 267 w 457"/>
                <a:gd name="T29" fmla="*/ 223 h 529"/>
                <a:gd name="T30" fmla="*/ 457 w 457"/>
                <a:gd name="T31" fmla="*/ 374 h 529"/>
                <a:gd name="T32" fmla="*/ 457 w 457"/>
                <a:gd name="T33" fmla="*/ 375 h 529"/>
                <a:gd name="T34" fmla="*/ 246 w 457"/>
                <a:gd name="T35" fmla="*/ 529 h 529"/>
                <a:gd name="T36" fmla="*/ 0 w 457"/>
                <a:gd name="T37" fmla="*/ 446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7" h="529">
                  <a:moveTo>
                    <a:pt x="0" y="446"/>
                  </a:moveTo>
                  <a:cubicBezTo>
                    <a:pt x="62" y="382"/>
                    <a:pt x="62" y="382"/>
                    <a:pt x="62" y="382"/>
                  </a:cubicBezTo>
                  <a:cubicBezTo>
                    <a:pt x="119" y="424"/>
                    <a:pt x="175" y="449"/>
                    <a:pt x="249" y="449"/>
                  </a:cubicBezTo>
                  <a:cubicBezTo>
                    <a:pt x="313" y="449"/>
                    <a:pt x="354" y="423"/>
                    <a:pt x="354" y="384"/>
                  </a:cubicBezTo>
                  <a:cubicBezTo>
                    <a:pt x="354" y="382"/>
                    <a:pt x="354" y="382"/>
                    <a:pt x="354" y="382"/>
                  </a:cubicBezTo>
                  <a:cubicBezTo>
                    <a:pt x="354" y="346"/>
                    <a:pt x="330" y="326"/>
                    <a:pt x="220" y="304"/>
                  </a:cubicBezTo>
                  <a:cubicBezTo>
                    <a:pt x="94" y="278"/>
                    <a:pt x="23" y="245"/>
                    <a:pt x="23" y="150"/>
                  </a:cubicBezTo>
                  <a:cubicBezTo>
                    <a:pt x="23" y="149"/>
                    <a:pt x="23" y="149"/>
                    <a:pt x="23" y="149"/>
                  </a:cubicBezTo>
                  <a:cubicBezTo>
                    <a:pt x="23" y="61"/>
                    <a:pt x="108" y="0"/>
                    <a:pt x="225" y="0"/>
                  </a:cubicBezTo>
                  <a:cubicBezTo>
                    <a:pt x="311" y="0"/>
                    <a:pt x="380" y="23"/>
                    <a:pt x="440" y="65"/>
                  </a:cubicBezTo>
                  <a:cubicBezTo>
                    <a:pt x="384" y="133"/>
                    <a:pt x="384" y="133"/>
                    <a:pt x="384" y="133"/>
                  </a:cubicBezTo>
                  <a:cubicBezTo>
                    <a:pt x="331" y="98"/>
                    <a:pt x="278" y="80"/>
                    <a:pt x="224" y="80"/>
                  </a:cubicBezTo>
                  <a:cubicBezTo>
                    <a:pt x="163" y="80"/>
                    <a:pt x="127" y="107"/>
                    <a:pt x="127" y="141"/>
                  </a:cubicBezTo>
                  <a:cubicBezTo>
                    <a:pt x="127" y="142"/>
                    <a:pt x="127" y="142"/>
                    <a:pt x="127" y="142"/>
                  </a:cubicBezTo>
                  <a:cubicBezTo>
                    <a:pt x="127" y="182"/>
                    <a:pt x="154" y="200"/>
                    <a:pt x="267" y="223"/>
                  </a:cubicBezTo>
                  <a:cubicBezTo>
                    <a:pt x="392" y="250"/>
                    <a:pt x="457" y="288"/>
                    <a:pt x="457" y="374"/>
                  </a:cubicBezTo>
                  <a:cubicBezTo>
                    <a:pt x="457" y="375"/>
                    <a:pt x="457" y="375"/>
                    <a:pt x="457" y="375"/>
                  </a:cubicBezTo>
                  <a:cubicBezTo>
                    <a:pt x="457" y="471"/>
                    <a:pt x="370" y="529"/>
                    <a:pt x="246" y="529"/>
                  </a:cubicBezTo>
                  <a:cubicBezTo>
                    <a:pt x="156" y="529"/>
                    <a:pt x="71" y="501"/>
                    <a:pt x="0" y="44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5">
              <a:extLst>
                <a:ext uri="{FF2B5EF4-FFF2-40B4-BE49-F238E27FC236}">
                  <a16:creationId xmlns:a16="http://schemas.microsoft.com/office/drawing/2014/main" id="{E5A1AF5B-18FD-8143-B650-A5405EF1E2A8}"/>
                </a:ext>
              </a:extLst>
            </p:cNvPr>
            <p:cNvSpPr>
              <a:spLocks/>
            </p:cNvSpPr>
            <p:nvPr/>
          </p:nvSpPr>
          <p:spPr bwMode="auto">
            <a:xfrm>
              <a:off x="11117263" y="20653375"/>
              <a:ext cx="3990975" cy="4651375"/>
            </a:xfrm>
            <a:custGeom>
              <a:avLst/>
              <a:gdLst>
                <a:gd name="T0" fmla="*/ 0 w 2514"/>
                <a:gd name="T1" fmla="*/ 0 h 2930"/>
                <a:gd name="T2" fmla="*/ 2514 w 2514"/>
                <a:gd name="T3" fmla="*/ 0 h 2930"/>
                <a:gd name="T4" fmla="*/ 2514 w 2514"/>
                <a:gd name="T5" fmla="*/ 468 h 2930"/>
                <a:gd name="T6" fmla="*/ 595 w 2514"/>
                <a:gd name="T7" fmla="*/ 468 h 2930"/>
                <a:gd name="T8" fmla="*/ 595 w 2514"/>
                <a:gd name="T9" fmla="*/ 1271 h 2930"/>
                <a:gd name="T10" fmla="*/ 2297 w 2514"/>
                <a:gd name="T11" fmla="*/ 1271 h 2930"/>
                <a:gd name="T12" fmla="*/ 2297 w 2514"/>
                <a:gd name="T13" fmla="*/ 1739 h 2930"/>
                <a:gd name="T14" fmla="*/ 595 w 2514"/>
                <a:gd name="T15" fmla="*/ 1739 h 2930"/>
                <a:gd name="T16" fmla="*/ 595 w 2514"/>
                <a:gd name="T17" fmla="*/ 2930 h 2930"/>
                <a:gd name="T18" fmla="*/ 0 w 2514"/>
                <a:gd name="T19" fmla="*/ 2930 h 2930"/>
                <a:gd name="T20" fmla="*/ 0 w 2514"/>
                <a:gd name="T21" fmla="*/ 0 h 2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4" h="2930">
                  <a:moveTo>
                    <a:pt x="0" y="0"/>
                  </a:moveTo>
                  <a:lnTo>
                    <a:pt x="2514" y="0"/>
                  </a:lnTo>
                  <a:lnTo>
                    <a:pt x="2514" y="468"/>
                  </a:lnTo>
                  <a:lnTo>
                    <a:pt x="595" y="468"/>
                  </a:lnTo>
                  <a:lnTo>
                    <a:pt x="595" y="1271"/>
                  </a:lnTo>
                  <a:lnTo>
                    <a:pt x="2297" y="1271"/>
                  </a:lnTo>
                  <a:lnTo>
                    <a:pt x="2297" y="1739"/>
                  </a:lnTo>
                  <a:lnTo>
                    <a:pt x="595" y="1739"/>
                  </a:lnTo>
                  <a:lnTo>
                    <a:pt x="595" y="2930"/>
                  </a:lnTo>
                  <a:lnTo>
                    <a:pt x="0" y="2930"/>
                  </a:lnTo>
                  <a:lnTo>
                    <a:pt x="0" y="0"/>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16">
              <a:extLst>
                <a:ext uri="{FF2B5EF4-FFF2-40B4-BE49-F238E27FC236}">
                  <a16:creationId xmlns:a16="http://schemas.microsoft.com/office/drawing/2014/main" id="{03F45FFE-EE08-5346-8BB2-61DB08A1E937}"/>
                </a:ext>
              </a:extLst>
            </p:cNvPr>
            <p:cNvSpPr>
              <a:spLocks noChangeArrowheads="1"/>
            </p:cNvSpPr>
            <p:nvPr/>
          </p:nvSpPr>
          <p:spPr bwMode="auto">
            <a:xfrm>
              <a:off x="15797213" y="22663150"/>
              <a:ext cx="889000" cy="912813"/>
            </a:xfrm>
            <a:prstGeom prst="rect">
              <a:avLst/>
            </a:prstGeom>
            <a:solidFill>
              <a:srgbClr val="2E9E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7">
              <a:extLst>
                <a:ext uri="{FF2B5EF4-FFF2-40B4-BE49-F238E27FC236}">
                  <a16:creationId xmlns:a16="http://schemas.microsoft.com/office/drawing/2014/main" id="{E43D332B-5AA1-BC4E-B1CE-991627E8D7B6}"/>
                </a:ext>
              </a:extLst>
            </p:cNvPr>
            <p:cNvSpPr>
              <a:spLocks/>
            </p:cNvSpPr>
            <p:nvPr/>
          </p:nvSpPr>
          <p:spPr bwMode="auto">
            <a:xfrm>
              <a:off x="17800638" y="20653375"/>
              <a:ext cx="4254500" cy="4651375"/>
            </a:xfrm>
            <a:custGeom>
              <a:avLst/>
              <a:gdLst>
                <a:gd name="T0" fmla="*/ 0 w 2680"/>
                <a:gd name="T1" fmla="*/ 0 h 2930"/>
                <a:gd name="T2" fmla="*/ 509 w 2680"/>
                <a:gd name="T3" fmla="*/ 0 h 2930"/>
                <a:gd name="T4" fmla="*/ 1343 w 2680"/>
                <a:gd name="T5" fmla="*/ 1385 h 2930"/>
                <a:gd name="T6" fmla="*/ 2171 w 2680"/>
                <a:gd name="T7" fmla="*/ 0 h 2930"/>
                <a:gd name="T8" fmla="*/ 2680 w 2680"/>
                <a:gd name="T9" fmla="*/ 0 h 2930"/>
                <a:gd name="T10" fmla="*/ 2680 w 2680"/>
                <a:gd name="T11" fmla="*/ 2930 h 2930"/>
                <a:gd name="T12" fmla="*/ 2200 w 2680"/>
                <a:gd name="T13" fmla="*/ 2930 h 2930"/>
                <a:gd name="T14" fmla="*/ 2200 w 2680"/>
                <a:gd name="T15" fmla="*/ 832 h 2930"/>
                <a:gd name="T16" fmla="*/ 1343 w 2680"/>
                <a:gd name="T17" fmla="*/ 2212 h 2930"/>
                <a:gd name="T18" fmla="*/ 1326 w 2680"/>
                <a:gd name="T19" fmla="*/ 2212 h 2930"/>
                <a:gd name="T20" fmla="*/ 469 w 2680"/>
                <a:gd name="T21" fmla="*/ 838 h 2930"/>
                <a:gd name="T22" fmla="*/ 469 w 2680"/>
                <a:gd name="T23" fmla="*/ 2930 h 2930"/>
                <a:gd name="T24" fmla="*/ 0 w 2680"/>
                <a:gd name="T25" fmla="*/ 2930 h 2930"/>
                <a:gd name="T26" fmla="*/ 0 w 2680"/>
                <a:gd name="T27" fmla="*/ 0 h 2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80" h="2930">
                  <a:moveTo>
                    <a:pt x="0" y="0"/>
                  </a:moveTo>
                  <a:lnTo>
                    <a:pt x="509" y="0"/>
                  </a:lnTo>
                  <a:lnTo>
                    <a:pt x="1343" y="1385"/>
                  </a:lnTo>
                  <a:lnTo>
                    <a:pt x="2171" y="0"/>
                  </a:lnTo>
                  <a:lnTo>
                    <a:pt x="2680" y="0"/>
                  </a:lnTo>
                  <a:lnTo>
                    <a:pt x="2680" y="2930"/>
                  </a:lnTo>
                  <a:lnTo>
                    <a:pt x="2200" y="2930"/>
                  </a:lnTo>
                  <a:lnTo>
                    <a:pt x="2200" y="832"/>
                  </a:lnTo>
                  <a:lnTo>
                    <a:pt x="1343" y="2212"/>
                  </a:lnTo>
                  <a:lnTo>
                    <a:pt x="1326" y="2212"/>
                  </a:lnTo>
                  <a:lnTo>
                    <a:pt x="469" y="838"/>
                  </a:lnTo>
                  <a:lnTo>
                    <a:pt x="469" y="2930"/>
                  </a:lnTo>
                  <a:lnTo>
                    <a:pt x="0" y="2930"/>
                  </a:lnTo>
                  <a:lnTo>
                    <a:pt x="0" y="0"/>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8">
              <a:extLst>
                <a:ext uri="{FF2B5EF4-FFF2-40B4-BE49-F238E27FC236}">
                  <a16:creationId xmlns:a16="http://schemas.microsoft.com/office/drawing/2014/main" id="{FBCE7AF3-7B19-044A-8754-EC961D480ED0}"/>
                </a:ext>
              </a:extLst>
            </p:cNvPr>
            <p:cNvSpPr>
              <a:spLocks noEditPoints="1"/>
            </p:cNvSpPr>
            <p:nvPr/>
          </p:nvSpPr>
          <p:spPr bwMode="auto">
            <a:xfrm>
              <a:off x="22617113" y="20680363"/>
              <a:ext cx="4514850" cy="4624388"/>
            </a:xfrm>
            <a:custGeom>
              <a:avLst/>
              <a:gdLst>
                <a:gd name="T0" fmla="*/ 2844 w 2844"/>
                <a:gd name="T1" fmla="*/ 2913 h 2913"/>
                <a:gd name="T2" fmla="*/ 2296 w 2844"/>
                <a:gd name="T3" fmla="*/ 2913 h 2913"/>
                <a:gd name="T4" fmla="*/ 2285 w 2844"/>
                <a:gd name="T5" fmla="*/ 2896 h 2913"/>
                <a:gd name="T6" fmla="*/ 2028 w 2844"/>
                <a:gd name="T7" fmla="*/ 2229 h 2913"/>
                <a:gd name="T8" fmla="*/ 811 w 2844"/>
                <a:gd name="T9" fmla="*/ 2229 h 2913"/>
                <a:gd name="T10" fmla="*/ 537 w 2844"/>
                <a:gd name="T11" fmla="*/ 2913 h 2913"/>
                <a:gd name="T12" fmla="*/ 0 w 2844"/>
                <a:gd name="T13" fmla="*/ 2913 h 2913"/>
                <a:gd name="T14" fmla="*/ 1188 w 2844"/>
                <a:gd name="T15" fmla="*/ 0 h 2913"/>
                <a:gd name="T16" fmla="*/ 1656 w 2844"/>
                <a:gd name="T17" fmla="*/ 0 h 2913"/>
                <a:gd name="T18" fmla="*/ 2844 w 2844"/>
                <a:gd name="T19" fmla="*/ 2913 h 2913"/>
                <a:gd name="T20" fmla="*/ 999 w 2844"/>
                <a:gd name="T21" fmla="*/ 1733 h 2913"/>
                <a:gd name="T22" fmla="*/ 1833 w 2844"/>
                <a:gd name="T23" fmla="*/ 1733 h 2913"/>
                <a:gd name="T24" fmla="*/ 1416 w 2844"/>
                <a:gd name="T25" fmla="*/ 696 h 2913"/>
                <a:gd name="T26" fmla="*/ 999 w 2844"/>
                <a:gd name="T27" fmla="*/ 173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4" h="2913">
                  <a:moveTo>
                    <a:pt x="2844" y="2913"/>
                  </a:moveTo>
                  <a:lnTo>
                    <a:pt x="2296" y="2913"/>
                  </a:lnTo>
                  <a:lnTo>
                    <a:pt x="2285" y="2896"/>
                  </a:lnTo>
                  <a:lnTo>
                    <a:pt x="2028" y="2229"/>
                  </a:lnTo>
                  <a:lnTo>
                    <a:pt x="811" y="2229"/>
                  </a:lnTo>
                  <a:lnTo>
                    <a:pt x="537" y="2913"/>
                  </a:lnTo>
                  <a:lnTo>
                    <a:pt x="0" y="2913"/>
                  </a:lnTo>
                  <a:lnTo>
                    <a:pt x="1188" y="0"/>
                  </a:lnTo>
                  <a:lnTo>
                    <a:pt x="1656" y="0"/>
                  </a:lnTo>
                  <a:lnTo>
                    <a:pt x="2844" y="2913"/>
                  </a:lnTo>
                  <a:close/>
                  <a:moveTo>
                    <a:pt x="999" y="1733"/>
                  </a:moveTo>
                  <a:lnTo>
                    <a:pt x="1833" y="1733"/>
                  </a:lnTo>
                  <a:lnTo>
                    <a:pt x="1416" y="696"/>
                  </a:lnTo>
                  <a:lnTo>
                    <a:pt x="999" y="1733"/>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9">
              <a:extLst>
                <a:ext uri="{FF2B5EF4-FFF2-40B4-BE49-F238E27FC236}">
                  <a16:creationId xmlns:a16="http://schemas.microsoft.com/office/drawing/2014/main" id="{FF819BD8-37A6-324A-94A1-158BAB96193A}"/>
                </a:ext>
              </a:extLst>
            </p:cNvPr>
            <p:cNvSpPr>
              <a:spLocks noEditPoints="1"/>
            </p:cNvSpPr>
            <p:nvPr/>
          </p:nvSpPr>
          <p:spPr bwMode="auto">
            <a:xfrm>
              <a:off x="27730450" y="20707350"/>
              <a:ext cx="3690938" cy="4597400"/>
            </a:xfrm>
            <a:custGeom>
              <a:avLst/>
              <a:gdLst>
                <a:gd name="T0" fmla="*/ 407 w 407"/>
                <a:gd name="T1" fmla="*/ 508 h 508"/>
                <a:gd name="T2" fmla="*/ 300 w 407"/>
                <a:gd name="T3" fmla="*/ 508 h 508"/>
                <a:gd name="T4" fmla="*/ 298 w 407"/>
                <a:gd name="T5" fmla="*/ 506 h 508"/>
                <a:gd name="T6" fmla="*/ 186 w 407"/>
                <a:gd name="T7" fmla="*/ 335 h 508"/>
                <a:gd name="T8" fmla="*/ 91 w 407"/>
                <a:gd name="T9" fmla="*/ 335 h 508"/>
                <a:gd name="T10" fmla="*/ 91 w 407"/>
                <a:gd name="T11" fmla="*/ 508 h 508"/>
                <a:gd name="T12" fmla="*/ 0 w 407"/>
                <a:gd name="T13" fmla="*/ 508 h 508"/>
                <a:gd name="T14" fmla="*/ 0 w 407"/>
                <a:gd name="T15" fmla="*/ 0 h 508"/>
                <a:gd name="T16" fmla="*/ 212 w 407"/>
                <a:gd name="T17" fmla="*/ 0 h 508"/>
                <a:gd name="T18" fmla="*/ 349 w 407"/>
                <a:gd name="T19" fmla="*/ 52 h 508"/>
                <a:gd name="T20" fmla="*/ 389 w 407"/>
                <a:gd name="T21" fmla="*/ 162 h 508"/>
                <a:gd name="T22" fmla="*/ 389 w 407"/>
                <a:gd name="T23" fmla="*/ 164 h 508"/>
                <a:gd name="T24" fmla="*/ 281 w 407"/>
                <a:gd name="T25" fmla="*/ 317 h 508"/>
                <a:gd name="T26" fmla="*/ 407 w 407"/>
                <a:gd name="T27" fmla="*/ 508 h 508"/>
                <a:gd name="T28" fmla="*/ 91 w 407"/>
                <a:gd name="T29" fmla="*/ 247 h 508"/>
                <a:gd name="T30" fmla="*/ 206 w 407"/>
                <a:gd name="T31" fmla="*/ 247 h 508"/>
                <a:gd name="T32" fmla="*/ 296 w 407"/>
                <a:gd name="T33" fmla="*/ 169 h 508"/>
                <a:gd name="T34" fmla="*/ 296 w 407"/>
                <a:gd name="T35" fmla="*/ 167 h 508"/>
                <a:gd name="T36" fmla="*/ 205 w 407"/>
                <a:gd name="T37" fmla="*/ 90 h 508"/>
                <a:gd name="T38" fmla="*/ 91 w 407"/>
                <a:gd name="T39" fmla="*/ 90 h 508"/>
                <a:gd name="T40" fmla="*/ 91 w 407"/>
                <a:gd name="T41" fmla="*/ 247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7" h="508">
                  <a:moveTo>
                    <a:pt x="407" y="508"/>
                  </a:moveTo>
                  <a:cubicBezTo>
                    <a:pt x="300" y="508"/>
                    <a:pt x="300" y="508"/>
                    <a:pt x="300" y="508"/>
                  </a:cubicBezTo>
                  <a:cubicBezTo>
                    <a:pt x="298" y="506"/>
                    <a:pt x="298" y="506"/>
                    <a:pt x="298" y="506"/>
                  </a:cubicBezTo>
                  <a:cubicBezTo>
                    <a:pt x="186" y="335"/>
                    <a:pt x="186" y="335"/>
                    <a:pt x="186" y="335"/>
                  </a:cubicBezTo>
                  <a:cubicBezTo>
                    <a:pt x="91" y="335"/>
                    <a:pt x="91" y="335"/>
                    <a:pt x="91" y="335"/>
                  </a:cubicBezTo>
                  <a:cubicBezTo>
                    <a:pt x="91" y="508"/>
                    <a:pt x="91" y="508"/>
                    <a:pt x="91" y="508"/>
                  </a:cubicBezTo>
                  <a:cubicBezTo>
                    <a:pt x="0" y="508"/>
                    <a:pt x="0" y="508"/>
                    <a:pt x="0" y="508"/>
                  </a:cubicBezTo>
                  <a:cubicBezTo>
                    <a:pt x="0" y="0"/>
                    <a:pt x="0" y="0"/>
                    <a:pt x="0" y="0"/>
                  </a:cubicBezTo>
                  <a:cubicBezTo>
                    <a:pt x="212" y="0"/>
                    <a:pt x="212" y="0"/>
                    <a:pt x="212" y="0"/>
                  </a:cubicBezTo>
                  <a:cubicBezTo>
                    <a:pt x="270" y="0"/>
                    <a:pt x="317" y="18"/>
                    <a:pt x="349" y="52"/>
                  </a:cubicBezTo>
                  <a:cubicBezTo>
                    <a:pt x="375" y="80"/>
                    <a:pt x="389" y="119"/>
                    <a:pt x="389" y="162"/>
                  </a:cubicBezTo>
                  <a:cubicBezTo>
                    <a:pt x="389" y="164"/>
                    <a:pt x="389" y="164"/>
                    <a:pt x="389" y="164"/>
                  </a:cubicBezTo>
                  <a:cubicBezTo>
                    <a:pt x="389" y="239"/>
                    <a:pt x="350" y="294"/>
                    <a:pt x="281" y="317"/>
                  </a:cubicBezTo>
                  <a:lnTo>
                    <a:pt x="407" y="508"/>
                  </a:lnTo>
                  <a:close/>
                  <a:moveTo>
                    <a:pt x="91" y="247"/>
                  </a:moveTo>
                  <a:cubicBezTo>
                    <a:pt x="206" y="247"/>
                    <a:pt x="206" y="247"/>
                    <a:pt x="206" y="247"/>
                  </a:cubicBezTo>
                  <a:cubicBezTo>
                    <a:pt x="261" y="247"/>
                    <a:pt x="296" y="217"/>
                    <a:pt x="296" y="169"/>
                  </a:cubicBezTo>
                  <a:cubicBezTo>
                    <a:pt x="296" y="167"/>
                    <a:pt x="296" y="167"/>
                    <a:pt x="296" y="167"/>
                  </a:cubicBezTo>
                  <a:cubicBezTo>
                    <a:pt x="296" y="117"/>
                    <a:pt x="264" y="90"/>
                    <a:pt x="205" y="90"/>
                  </a:cubicBezTo>
                  <a:cubicBezTo>
                    <a:pt x="91" y="90"/>
                    <a:pt x="91" y="90"/>
                    <a:pt x="91" y="90"/>
                  </a:cubicBezTo>
                  <a:lnTo>
                    <a:pt x="91" y="247"/>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Rectangle 20">
              <a:extLst>
                <a:ext uri="{FF2B5EF4-FFF2-40B4-BE49-F238E27FC236}">
                  <a16:creationId xmlns:a16="http://schemas.microsoft.com/office/drawing/2014/main" id="{76BF6077-9093-AF4D-85B2-7E77035187E4}"/>
                </a:ext>
              </a:extLst>
            </p:cNvPr>
            <p:cNvSpPr>
              <a:spLocks noChangeArrowheads="1"/>
            </p:cNvSpPr>
            <p:nvPr/>
          </p:nvSpPr>
          <p:spPr bwMode="auto">
            <a:xfrm>
              <a:off x="32202438" y="20707350"/>
              <a:ext cx="823913" cy="4597400"/>
            </a:xfrm>
            <a:prstGeom prst="rect">
              <a:avLst/>
            </a:prstGeom>
            <a:solidFill>
              <a:srgbClr val="2E9E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21">
              <a:extLst>
                <a:ext uri="{FF2B5EF4-FFF2-40B4-BE49-F238E27FC236}">
                  <a16:creationId xmlns:a16="http://schemas.microsoft.com/office/drawing/2014/main" id="{50B65553-07A5-C740-ABB3-D04DFEB18EF8}"/>
                </a:ext>
              </a:extLst>
            </p:cNvPr>
            <p:cNvSpPr>
              <a:spLocks/>
            </p:cNvSpPr>
            <p:nvPr/>
          </p:nvSpPr>
          <p:spPr bwMode="auto">
            <a:xfrm>
              <a:off x="34078863" y="20707350"/>
              <a:ext cx="3754438" cy="4597400"/>
            </a:xfrm>
            <a:custGeom>
              <a:avLst/>
              <a:gdLst>
                <a:gd name="T0" fmla="*/ 2365 w 2365"/>
                <a:gd name="T1" fmla="*/ 2896 h 2896"/>
                <a:gd name="T2" fmla="*/ 1931 w 2365"/>
                <a:gd name="T3" fmla="*/ 2896 h 2896"/>
                <a:gd name="T4" fmla="*/ 1925 w 2365"/>
                <a:gd name="T5" fmla="*/ 2885 h 2896"/>
                <a:gd name="T6" fmla="*/ 514 w 2365"/>
                <a:gd name="T7" fmla="*/ 935 h 2896"/>
                <a:gd name="T8" fmla="*/ 514 w 2365"/>
                <a:gd name="T9" fmla="*/ 2896 h 2896"/>
                <a:gd name="T10" fmla="*/ 0 w 2365"/>
                <a:gd name="T11" fmla="*/ 2896 h 2896"/>
                <a:gd name="T12" fmla="*/ 0 w 2365"/>
                <a:gd name="T13" fmla="*/ 0 h 2896"/>
                <a:gd name="T14" fmla="*/ 474 w 2365"/>
                <a:gd name="T15" fmla="*/ 0 h 2896"/>
                <a:gd name="T16" fmla="*/ 480 w 2365"/>
                <a:gd name="T17" fmla="*/ 12 h 2896"/>
                <a:gd name="T18" fmla="*/ 1851 w 2365"/>
                <a:gd name="T19" fmla="*/ 1910 h 2896"/>
                <a:gd name="T20" fmla="*/ 1851 w 2365"/>
                <a:gd name="T21" fmla="*/ 0 h 2896"/>
                <a:gd name="T22" fmla="*/ 2365 w 2365"/>
                <a:gd name="T23" fmla="*/ 0 h 2896"/>
                <a:gd name="T24" fmla="*/ 2365 w 2365"/>
                <a:gd name="T25" fmla="*/ 2896 h 2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65" h="2896">
                  <a:moveTo>
                    <a:pt x="2365" y="2896"/>
                  </a:moveTo>
                  <a:lnTo>
                    <a:pt x="1931" y="2896"/>
                  </a:lnTo>
                  <a:lnTo>
                    <a:pt x="1925" y="2885"/>
                  </a:lnTo>
                  <a:lnTo>
                    <a:pt x="514" y="935"/>
                  </a:lnTo>
                  <a:lnTo>
                    <a:pt x="514" y="2896"/>
                  </a:lnTo>
                  <a:lnTo>
                    <a:pt x="0" y="2896"/>
                  </a:lnTo>
                  <a:lnTo>
                    <a:pt x="0" y="0"/>
                  </a:lnTo>
                  <a:lnTo>
                    <a:pt x="474" y="0"/>
                  </a:lnTo>
                  <a:lnTo>
                    <a:pt x="480" y="12"/>
                  </a:lnTo>
                  <a:lnTo>
                    <a:pt x="1851" y="1910"/>
                  </a:lnTo>
                  <a:lnTo>
                    <a:pt x="1851" y="0"/>
                  </a:lnTo>
                  <a:lnTo>
                    <a:pt x="2365" y="0"/>
                  </a:lnTo>
                  <a:lnTo>
                    <a:pt x="2365" y="2896"/>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22">
              <a:extLst>
                <a:ext uri="{FF2B5EF4-FFF2-40B4-BE49-F238E27FC236}">
                  <a16:creationId xmlns:a16="http://schemas.microsoft.com/office/drawing/2014/main" id="{4B00BD3C-6AE8-4943-90A2-93F98C69A117}"/>
                </a:ext>
              </a:extLst>
            </p:cNvPr>
            <p:cNvSpPr>
              <a:spLocks/>
            </p:cNvSpPr>
            <p:nvPr/>
          </p:nvSpPr>
          <p:spPr bwMode="auto">
            <a:xfrm>
              <a:off x="9585325" y="4600575"/>
              <a:ext cx="11998325" cy="12849225"/>
            </a:xfrm>
            <a:custGeom>
              <a:avLst/>
              <a:gdLst>
                <a:gd name="T0" fmla="*/ 954 w 1323"/>
                <a:gd name="T1" fmla="*/ 357 h 1420"/>
                <a:gd name="T2" fmla="*/ 954 w 1323"/>
                <a:gd name="T3" fmla="*/ 357 h 1420"/>
                <a:gd name="T4" fmla="*/ 550 w 1323"/>
                <a:gd name="T5" fmla="*/ 19 h 1420"/>
                <a:gd name="T6" fmla="*/ 320 w 1323"/>
                <a:gd name="T7" fmla="*/ 769 h 1420"/>
                <a:gd name="T8" fmla="*/ 954 w 1323"/>
                <a:gd name="T9" fmla="*/ 1420 h 1420"/>
                <a:gd name="T10" fmla="*/ 1323 w 1323"/>
                <a:gd name="T11" fmla="*/ 1058 h 1420"/>
                <a:gd name="T12" fmla="*/ 1132 w 1323"/>
                <a:gd name="T13" fmla="*/ 799 h 1420"/>
                <a:gd name="T14" fmla="*/ 954 w 1323"/>
                <a:gd name="T15" fmla="*/ 357 h 14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3" h="1420">
                  <a:moveTo>
                    <a:pt x="954" y="357"/>
                  </a:moveTo>
                  <a:cubicBezTo>
                    <a:pt x="954" y="357"/>
                    <a:pt x="954" y="357"/>
                    <a:pt x="954" y="357"/>
                  </a:cubicBezTo>
                  <a:cubicBezTo>
                    <a:pt x="846" y="0"/>
                    <a:pt x="550" y="19"/>
                    <a:pt x="550" y="19"/>
                  </a:cubicBezTo>
                  <a:cubicBezTo>
                    <a:pt x="147" y="19"/>
                    <a:pt x="0" y="406"/>
                    <a:pt x="320" y="769"/>
                  </a:cubicBezTo>
                  <a:cubicBezTo>
                    <a:pt x="519" y="1010"/>
                    <a:pt x="954" y="1420"/>
                    <a:pt x="954" y="1420"/>
                  </a:cubicBezTo>
                  <a:cubicBezTo>
                    <a:pt x="954" y="1420"/>
                    <a:pt x="1139" y="1246"/>
                    <a:pt x="1323" y="1058"/>
                  </a:cubicBezTo>
                  <a:cubicBezTo>
                    <a:pt x="1261" y="976"/>
                    <a:pt x="1196" y="886"/>
                    <a:pt x="1132" y="799"/>
                  </a:cubicBezTo>
                  <a:cubicBezTo>
                    <a:pt x="987" y="590"/>
                    <a:pt x="943" y="489"/>
                    <a:pt x="954" y="357"/>
                  </a:cubicBezTo>
                  <a:close/>
                </a:path>
              </a:pathLst>
            </a:custGeom>
            <a:solidFill>
              <a:srgbClr val="73B4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23">
              <a:extLst>
                <a:ext uri="{FF2B5EF4-FFF2-40B4-BE49-F238E27FC236}">
                  <a16:creationId xmlns:a16="http://schemas.microsoft.com/office/drawing/2014/main" id="{F1CE6262-8394-EA4A-A9F8-E209677A2DFA}"/>
                </a:ext>
              </a:extLst>
            </p:cNvPr>
            <p:cNvSpPr>
              <a:spLocks/>
            </p:cNvSpPr>
            <p:nvPr/>
          </p:nvSpPr>
          <p:spPr bwMode="auto">
            <a:xfrm>
              <a:off x="21583650" y="1930400"/>
              <a:ext cx="12966700" cy="15538450"/>
            </a:xfrm>
            <a:custGeom>
              <a:avLst/>
              <a:gdLst>
                <a:gd name="T0" fmla="*/ 841 w 1430"/>
                <a:gd name="T1" fmla="*/ 314 h 1717"/>
                <a:gd name="T2" fmla="*/ 490 w 1430"/>
                <a:gd name="T3" fmla="*/ 526 h 1717"/>
                <a:gd name="T4" fmla="*/ 490 w 1430"/>
                <a:gd name="T5" fmla="*/ 521 h 1717"/>
                <a:gd name="T6" fmla="*/ 466 w 1430"/>
                <a:gd name="T7" fmla="*/ 406 h 1717"/>
                <a:gd name="T8" fmla="*/ 617 w 1430"/>
                <a:gd name="T9" fmla="*/ 290 h 1717"/>
                <a:gd name="T10" fmla="*/ 700 w 1430"/>
                <a:gd name="T11" fmla="*/ 0 h 1717"/>
                <a:gd name="T12" fmla="*/ 436 w 1430"/>
                <a:gd name="T13" fmla="*/ 361 h 1717"/>
                <a:gd name="T14" fmla="*/ 299 w 1430"/>
                <a:gd name="T15" fmla="*/ 209 h 1717"/>
                <a:gd name="T16" fmla="*/ 253 w 1430"/>
                <a:gd name="T17" fmla="*/ 271 h 1717"/>
                <a:gd name="T18" fmla="*/ 441 w 1430"/>
                <a:gd name="T19" fmla="*/ 485 h 1717"/>
                <a:gd name="T20" fmla="*/ 428 w 1430"/>
                <a:gd name="T21" fmla="*/ 576 h 1717"/>
                <a:gd name="T22" fmla="*/ 266 w 1430"/>
                <a:gd name="T23" fmla="*/ 1064 h 1717"/>
                <a:gd name="T24" fmla="*/ 0 w 1430"/>
                <a:gd name="T25" fmla="*/ 1353 h 1717"/>
                <a:gd name="T26" fmla="*/ 323 w 1430"/>
                <a:gd name="T27" fmla="*/ 1717 h 1717"/>
                <a:gd name="T28" fmla="*/ 437 w 1430"/>
                <a:gd name="T29" fmla="*/ 1670 h 1717"/>
                <a:gd name="T30" fmla="*/ 553 w 1430"/>
                <a:gd name="T31" fmla="*/ 1717 h 1717"/>
                <a:gd name="T32" fmla="*/ 1110 w 1430"/>
                <a:gd name="T33" fmla="*/ 1085 h 1717"/>
                <a:gd name="T34" fmla="*/ 841 w 1430"/>
                <a:gd name="T35" fmla="*/ 314 h 1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0" h="1717">
                  <a:moveTo>
                    <a:pt x="841" y="314"/>
                  </a:moveTo>
                  <a:cubicBezTo>
                    <a:pt x="841" y="314"/>
                    <a:pt x="620" y="300"/>
                    <a:pt x="490" y="526"/>
                  </a:cubicBezTo>
                  <a:cubicBezTo>
                    <a:pt x="490" y="523"/>
                    <a:pt x="490" y="521"/>
                    <a:pt x="490" y="521"/>
                  </a:cubicBezTo>
                  <a:cubicBezTo>
                    <a:pt x="490" y="479"/>
                    <a:pt x="481" y="442"/>
                    <a:pt x="466" y="406"/>
                  </a:cubicBezTo>
                  <a:cubicBezTo>
                    <a:pt x="496" y="368"/>
                    <a:pt x="536" y="338"/>
                    <a:pt x="617" y="290"/>
                  </a:cubicBezTo>
                  <a:cubicBezTo>
                    <a:pt x="735" y="222"/>
                    <a:pt x="746" y="84"/>
                    <a:pt x="700" y="0"/>
                  </a:cubicBezTo>
                  <a:cubicBezTo>
                    <a:pt x="666" y="125"/>
                    <a:pt x="454" y="64"/>
                    <a:pt x="436" y="361"/>
                  </a:cubicBezTo>
                  <a:cubicBezTo>
                    <a:pt x="421" y="311"/>
                    <a:pt x="366" y="224"/>
                    <a:pt x="299" y="209"/>
                  </a:cubicBezTo>
                  <a:cubicBezTo>
                    <a:pt x="262" y="215"/>
                    <a:pt x="254" y="241"/>
                    <a:pt x="253" y="271"/>
                  </a:cubicBezTo>
                  <a:cubicBezTo>
                    <a:pt x="353" y="298"/>
                    <a:pt x="415" y="366"/>
                    <a:pt x="441" y="485"/>
                  </a:cubicBezTo>
                  <a:cubicBezTo>
                    <a:pt x="449" y="531"/>
                    <a:pt x="439" y="561"/>
                    <a:pt x="428" y="576"/>
                  </a:cubicBezTo>
                  <a:cubicBezTo>
                    <a:pt x="464" y="715"/>
                    <a:pt x="418" y="892"/>
                    <a:pt x="266" y="1064"/>
                  </a:cubicBezTo>
                  <a:cubicBezTo>
                    <a:pt x="197" y="1148"/>
                    <a:pt x="98" y="1253"/>
                    <a:pt x="0" y="1353"/>
                  </a:cubicBezTo>
                  <a:cubicBezTo>
                    <a:pt x="151" y="1554"/>
                    <a:pt x="282" y="1717"/>
                    <a:pt x="323" y="1717"/>
                  </a:cubicBezTo>
                  <a:cubicBezTo>
                    <a:pt x="382" y="1717"/>
                    <a:pt x="380" y="1670"/>
                    <a:pt x="437" y="1670"/>
                  </a:cubicBezTo>
                  <a:cubicBezTo>
                    <a:pt x="494" y="1670"/>
                    <a:pt x="497" y="1717"/>
                    <a:pt x="553" y="1717"/>
                  </a:cubicBezTo>
                  <a:cubicBezTo>
                    <a:pt x="609" y="1717"/>
                    <a:pt x="976" y="1253"/>
                    <a:pt x="1110" y="1085"/>
                  </a:cubicBezTo>
                  <a:cubicBezTo>
                    <a:pt x="1430" y="677"/>
                    <a:pt x="1174" y="314"/>
                    <a:pt x="841" y="314"/>
                  </a:cubicBezTo>
                  <a:close/>
                </a:path>
              </a:pathLst>
            </a:custGeom>
            <a:solidFill>
              <a:srgbClr val="73B4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24">
              <a:extLst>
                <a:ext uri="{FF2B5EF4-FFF2-40B4-BE49-F238E27FC236}">
                  <a16:creationId xmlns:a16="http://schemas.microsoft.com/office/drawing/2014/main" id="{027E4068-A77E-1444-8E58-1A57A5E80025}"/>
                </a:ext>
              </a:extLst>
            </p:cNvPr>
            <p:cNvSpPr>
              <a:spLocks/>
            </p:cNvSpPr>
            <p:nvPr/>
          </p:nvSpPr>
          <p:spPr bwMode="auto">
            <a:xfrm>
              <a:off x="18137188" y="4772025"/>
              <a:ext cx="7653338" cy="9402763"/>
            </a:xfrm>
            <a:custGeom>
              <a:avLst/>
              <a:gdLst>
                <a:gd name="T0" fmla="*/ 808 w 844"/>
                <a:gd name="T1" fmla="*/ 262 h 1039"/>
                <a:gd name="T2" fmla="*/ 443 w 844"/>
                <a:gd name="T3" fmla="*/ 1 h 1039"/>
                <a:gd name="T4" fmla="*/ 382 w 844"/>
                <a:gd name="T5" fmla="*/ 1 h 1039"/>
                <a:gd name="T6" fmla="*/ 11 w 844"/>
                <a:gd name="T7" fmla="*/ 338 h 1039"/>
                <a:gd name="T8" fmla="*/ 11 w 844"/>
                <a:gd name="T9" fmla="*/ 338 h 1039"/>
                <a:gd name="T10" fmla="*/ 189 w 844"/>
                <a:gd name="T11" fmla="*/ 780 h 1039"/>
                <a:gd name="T12" fmla="*/ 380 w 844"/>
                <a:gd name="T13" fmla="*/ 1039 h 1039"/>
                <a:gd name="T14" fmla="*/ 646 w 844"/>
                <a:gd name="T15" fmla="*/ 750 h 1039"/>
                <a:gd name="T16" fmla="*/ 808 w 844"/>
                <a:gd name="T17" fmla="*/ 262 h 1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4" h="1039">
                  <a:moveTo>
                    <a:pt x="808" y="262"/>
                  </a:moveTo>
                  <a:cubicBezTo>
                    <a:pt x="771" y="114"/>
                    <a:pt x="640" y="10"/>
                    <a:pt x="443" y="1"/>
                  </a:cubicBezTo>
                  <a:cubicBezTo>
                    <a:pt x="427" y="0"/>
                    <a:pt x="399" y="0"/>
                    <a:pt x="382" y="1"/>
                  </a:cubicBezTo>
                  <a:cubicBezTo>
                    <a:pt x="163" y="14"/>
                    <a:pt x="27" y="159"/>
                    <a:pt x="11" y="338"/>
                  </a:cubicBezTo>
                  <a:cubicBezTo>
                    <a:pt x="11" y="338"/>
                    <a:pt x="11" y="338"/>
                    <a:pt x="11" y="338"/>
                  </a:cubicBezTo>
                  <a:cubicBezTo>
                    <a:pt x="0" y="470"/>
                    <a:pt x="44" y="571"/>
                    <a:pt x="189" y="780"/>
                  </a:cubicBezTo>
                  <a:cubicBezTo>
                    <a:pt x="253" y="867"/>
                    <a:pt x="318" y="957"/>
                    <a:pt x="380" y="1039"/>
                  </a:cubicBezTo>
                  <a:cubicBezTo>
                    <a:pt x="478" y="939"/>
                    <a:pt x="577" y="834"/>
                    <a:pt x="646" y="750"/>
                  </a:cubicBezTo>
                  <a:cubicBezTo>
                    <a:pt x="798" y="578"/>
                    <a:pt x="844" y="401"/>
                    <a:pt x="808" y="262"/>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7624146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Additional Icons">
    <p:spTree>
      <p:nvGrpSpPr>
        <p:cNvPr id="1" name=""/>
        <p:cNvGrpSpPr/>
        <p:nvPr/>
      </p:nvGrpSpPr>
      <p:grpSpPr>
        <a:xfrm>
          <a:off x="0" y="0"/>
          <a:ext cx="0" cy="0"/>
          <a:chOff x="0" y="0"/>
          <a:chExt cx="0" cy="0"/>
        </a:xfrm>
      </p:grpSpPr>
      <p:sp>
        <p:nvSpPr>
          <p:cNvPr id="153" name="TextBox 152"/>
          <p:cNvSpPr txBox="1"/>
          <p:nvPr userDrawn="1"/>
        </p:nvSpPr>
        <p:spPr>
          <a:xfrm>
            <a:off x="304800" y="457200"/>
            <a:ext cx="2356222" cy="369332"/>
          </a:xfrm>
          <a:prstGeom prst="rect">
            <a:avLst/>
          </a:prstGeom>
          <a:noFill/>
        </p:spPr>
        <p:txBody>
          <a:bodyPr wrap="none" rtlCol="0">
            <a:spAutoFit/>
          </a:bodyPr>
          <a:lstStyle/>
          <a:p>
            <a:r>
              <a:rPr lang="en-US"/>
              <a:t>ADDITIONAL ICONS</a:t>
            </a:r>
          </a:p>
        </p:txBody>
      </p:sp>
      <p:grpSp>
        <p:nvGrpSpPr>
          <p:cNvPr id="209" name="Group 208">
            <a:extLst>
              <a:ext uri="{FF2B5EF4-FFF2-40B4-BE49-F238E27FC236}">
                <a16:creationId xmlns:a16="http://schemas.microsoft.com/office/drawing/2014/main" id="{9B7B079C-4D17-4071-BDB9-41C9FBED17F4}"/>
              </a:ext>
            </a:extLst>
          </p:cNvPr>
          <p:cNvGrpSpPr>
            <a:grpSpLocks noChangeAspect="1"/>
          </p:cNvGrpSpPr>
          <p:nvPr userDrawn="1"/>
        </p:nvGrpSpPr>
        <p:grpSpPr>
          <a:xfrm>
            <a:off x="1966578" y="3505200"/>
            <a:ext cx="704758" cy="914400"/>
            <a:chOff x="9366250" y="552450"/>
            <a:chExt cx="15284450" cy="19831051"/>
          </a:xfrm>
          <a:solidFill>
            <a:schemeClr val="accent1"/>
          </a:solidFill>
        </p:grpSpPr>
        <p:sp>
          <p:nvSpPr>
            <p:cNvPr id="210" name="Freeform 26">
              <a:extLst>
                <a:ext uri="{FF2B5EF4-FFF2-40B4-BE49-F238E27FC236}">
                  <a16:creationId xmlns:a16="http://schemas.microsoft.com/office/drawing/2014/main" id="{CC97C3E1-49DE-41F7-B479-9794E3E8BFB6}"/>
                </a:ext>
              </a:extLst>
            </p:cNvPr>
            <p:cNvSpPr>
              <a:spLocks/>
            </p:cNvSpPr>
            <p:nvPr/>
          </p:nvSpPr>
          <p:spPr bwMode="auto">
            <a:xfrm>
              <a:off x="21421725" y="552450"/>
              <a:ext cx="3228975" cy="19831050"/>
            </a:xfrm>
            <a:custGeom>
              <a:avLst/>
              <a:gdLst>
                <a:gd name="T0" fmla="*/ 241 w 356"/>
                <a:gd name="T1" fmla="*/ 1151 h 2191"/>
                <a:gd name="T2" fmla="*/ 248 w 356"/>
                <a:gd name="T3" fmla="*/ 1040 h 2191"/>
                <a:gd name="T4" fmla="*/ 248 w 356"/>
                <a:gd name="T5" fmla="*/ 1040 h 2191"/>
                <a:gd name="T6" fmla="*/ 248 w 356"/>
                <a:gd name="T7" fmla="*/ 146 h 2191"/>
                <a:gd name="T8" fmla="*/ 11 w 356"/>
                <a:gd name="T9" fmla="*/ 882 h 2191"/>
                <a:gd name="T10" fmla="*/ 11 w 356"/>
                <a:gd name="T11" fmla="*/ 881 h 2191"/>
                <a:gd name="T12" fmla="*/ 34 w 356"/>
                <a:gd name="T13" fmla="*/ 1026 h 2191"/>
                <a:gd name="T14" fmla="*/ 115 w 356"/>
                <a:gd name="T15" fmla="*/ 1151 h 2191"/>
                <a:gd name="T16" fmla="*/ 90 w 356"/>
                <a:gd name="T17" fmla="*/ 2111 h 2191"/>
                <a:gd name="T18" fmla="*/ 178 w 356"/>
                <a:gd name="T19" fmla="*/ 2191 h 2191"/>
                <a:gd name="T20" fmla="*/ 265 w 356"/>
                <a:gd name="T21" fmla="*/ 2111 h 2191"/>
                <a:gd name="T22" fmla="*/ 241 w 356"/>
                <a:gd name="T23" fmla="*/ 1151 h 2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6" h="2191">
                  <a:moveTo>
                    <a:pt x="241" y="1151"/>
                  </a:moveTo>
                  <a:cubicBezTo>
                    <a:pt x="248" y="1040"/>
                    <a:pt x="248" y="1040"/>
                    <a:pt x="248" y="1040"/>
                  </a:cubicBezTo>
                  <a:cubicBezTo>
                    <a:pt x="248" y="1040"/>
                    <a:pt x="248" y="1040"/>
                    <a:pt x="248" y="1040"/>
                  </a:cubicBezTo>
                  <a:cubicBezTo>
                    <a:pt x="248" y="146"/>
                    <a:pt x="248" y="146"/>
                    <a:pt x="248" y="146"/>
                  </a:cubicBezTo>
                  <a:cubicBezTo>
                    <a:pt x="138" y="0"/>
                    <a:pt x="20" y="526"/>
                    <a:pt x="11" y="882"/>
                  </a:cubicBezTo>
                  <a:cubicBezTo>
                    <a:pt x="11" y="881"/>
                    <a:pt x="11" y="881"/>
                    <a:pt x="11" y="881"/>
                  </a:cubicBezTo>
                  <a:cubicBezTo>
                    <a:pt x="9" y="900"/>
                    <a:pt x="13" y="974"/>
                    <a:pt x="34" y="1026"/>
                  </a:cubicBezTo>
                  <a:cubicBezTo>
                    <a:pt x="56" y="1079"/>
                    <a:pt x="93" y="1109"/>
                    <a:pt x="115" y="1151"/>
                  </a:cubicBezTo>
                  <a:cubicBezTo>
                    <a:pt x="108" y="1473"/>
                    <a:pt x="0" y="1797"/>
                    <a:pt x="90" y="2111"/>
                  </a:cubicBezTo>
                  <a:cubicBezTo>
                    <a:pt x="112" y="2168"/>
                    <a:pt x="146" y="2190"/>
                    <a:pt x="178" y="2191"/>
                  </a:cubicBezTo>
                  <a:cubicBezTo>
                    <a:pt x="210" y="2190"/>
                    <a:pt x="244" y="2168"/>
                    <a:pt x="265" y="2111"/>
                  </a:cubicBezTo>
                  <a:cubicBezTo>
                    <a:pt x="356" y="1797"/>
                    <a:pt x="247" y="1473"/>
                    <a:pt x="241" y="1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27">
              <a:extLst>
                <a:ext uri="{FF2B5EF4-FFF2-40B4-BE49-F238E27FC236}">
                  <a16:creationId xmlns:a16="http://schemas.microsoft.com/office/drawing/2014/main" id="{1DA09D40-97F3-4CBD-A990-1D2FEB7BED6C}"/>
                </a:ext>
              </a:extLst>
            </p:cNvPr>
            <p:cNvSpPr>
              <a:spLocks/>
            </p:cNvSpPr>
            <p:nvPr/>
          </p:nvSpPr>
          <p:spPr bwMode="auto">
            <a:xfrm>
              <a:off x="9366250" y="2878138"/>
              <a:ext cx="4318000" cy="17505363"/>
            </a:xfrm>
            <a:custGeom>
              <a:avLst/>
              <a:gdLst>
                <a:gd name="T0" fmla="*/ 404 w 476"/>
                <a:gd name="T1" fmla="*/ 0 h 1934"/>
                <a:gd name="T2" fmla="*/ 363 w 476"/>
                <a:gd name="T3" fmla="*/ 449 h 1934"/>
                <a:gd name="T4" fmla="*/ 321 w 476"/>
                <a:gd name="T5" fmla="*/ 508 h 1934"/>
                <a:gd name="T6" fmla="*/ 279 w 476"/>
                <a:gd name="T7" fmla="*/ 449 h 1934"/>
                <a:gd name="T8" fmla="*/ 238 w 476"/>
                <a:gd name="T9" fmla="*/ 0 h 1934"/>
                <a:gd name="T10" fmla="*/ 196 w 476"/>
                <a:gd name="T11" fmla="*/ 449 h 1934"/>
                <a:gd name="T12" fmla="*/ 154 w 476"/>
                <a:gd name="T13" fmla="*/ 508 h 1934"/>
                <a:gd name="T14" fmla="*/ 113 w 476"/>
                <a:gd name="T15" fmla="*/ 449 h 1934"/>
                <a:gd name="T16" fmla="*/ 71 w 476"/>
                <a:gd name="T17" fmla="*/ 0 h 1934"/>
                <a:gd name="T18" fmla="*/ 0 w 476"/>
                <a:gd name="T19" fmla="*/ 598 h 1934"/>
                <a:gd name="T20" fmla="*/ 71 w 476"/>
                <a:gd name="T21" fmla="*/ 768 h 1934"/>
                <a:gd name="T22" fmla="*/ 71 w 476"/>
                <a:gd name="T23" fmla="*/ 768 h 1934"/>
                <a:gd name="T24" fmla="*/ 72 w 476"/>
                <a:gd name="T25" fmla="*/ 769 h 1934"/>
                <a:gd name="T26" fmla="*/ 87 w 476"/>
                <a:gd name="T27" fmla="*/ 783 h 1934"/>
                <a:gd name="T28" fmla="*/ 174 w 476"/>
                <a:gd name="T29" fmla="*/ 894 h 1934"/>
                <a:gd name="T30" fmla="*/ 150 w 476"/>
                <a:gd name="T31" fmla="*/ 1854 h 1934"/>
                <a:gd name="T32" fmla="*/ 238 w 476"/>
                <a:gd name="T33" fmla="*/ 1934 h 1934"/>
                <a:gd name="T34" fmla="*/ 325 w 476"/>
                <a:gd name="T35" fmla="*/ 1854 h 1934"/>
                <a:gd name="T36" fmla="*/ 301 w 476"/>
                <a:gd name="T37" fmla="*/ 894 h 1934"/>
                <a:gd name="T38" fmla="*/ 388 w 476"/>
                <a:gd name="T39" fmla="*/ 783 h 1934"/>
                <a:gd name="T40" fmla="*/ 403 w 476"/>
                <a:gd name="T41" fmla="*/ 769 h 1934"/>
                <a:gd name="T42" fmla="*/ 405 w 476"/>
                <a:gd name="T43" fmla="*/ 768 h 1934"/>
                <a:gd name="T44" fmla="*/ 405 w 476"/>
                <a:gd name="T45" fmla="*/ 768 h 1934"/>
                <a:gd name="T46" fmla="*/ 476 w 476"/>
                <a:gd name="T47" fmla="*/ 598 h 1934"/>
                <a:gd name="T48" fmla="*/ 404 w 476"/>
                <a:gd name="T49" fmla="*/ 0 h 1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76" h="1934">
                  <a:moveTo>
                    <a:pt x="404" y="0"/>
                  </a:moveTo>
                  <a:cubicBezTo>
                    <a:pt x="381" y="0"/>
                    <a:pt x="363" y="449"/>
                    <a:pt x="363" y="449"/>
                  </a:cubicBezTo>
                  <a:cubicBezTo>
                    <a:pt x="363" y="481"/>
                    <a:pt x="344" y="508"/>
                    <a:pt x="321" y="508"/>
                  </a:cubicBezTo>
                  <a:cubicBezTo>
                    <a:pt x="298" y="508"/>
                    <a:pt x="279" y="481"/>
                    <a:pt x="279" y="449"/>
                  </a:cubicBezTo>
                  <a:cubicBezTo>
                    <a:pt x="279" y="449"/>
                    <a:pt x="263" y="0"/>
                    <a:pt x="238" y="0"/>
                  </a:cubicBezTo>
                  <a:cubicBezTo>
                    <a:pt x="213" y="0"/>
                    <a:pt x="196" y="449"/>
                    <a:pt x="196" y="449"/>
                  </a:cubicBezTo>
                  <a:cubicBezTo>
                    <a:pt x="196" y="481"/>
                    <a:pt x="177" y="508"/>
                    <a:pt x="154" y="508"/>
                  </a:cubicBezTo>
                  <a:cubicBezTo>
                    <a:pt x="131" y="508"/>
                    <a:pt x="113" y="481"/>
                    <a:pt x="113" y="449"/>
                  </a:cubicBezTo>
                  <a:cubicBezTo>
                    <a:pt x="113" y="449"/>
                    <a:pt x="94" y="0"/>
                    <a:pt x="71" y="0"/>
                  </a:cubicBezTo>
                  <a:cubicBezTo>
                    <a:pt x="48" y="0"/>
                    <a:pt x="0" y="598"/>
                    <a:pt x="0" y="598"/>
                  </a:cubicBezTo>
                  <a:cubicBezTo>
                    <a:pt x="0" y="665"/>
                    <a:pt x="27" y="725"/>
                    <a:pt x="71" y="768"/>
                  </a:cubicBezTo>
                  <a:cubicBezTo>
                    <a:pt x="71" y="768"/>
                    <a:pt x="71" y="768"/>
                    <a:pt x="71" y="768"/>
                  </a:cubicBezTo>
                  <a:cubicBezTo>
                    <a:pt x="71" y="768"/>
                    <a:pt x="72" y="769"/>
                    <a:pt x="72" y="769"/>
                  </a:cubicBezTo>
                  <a:cubicBezTo>
                    <a:pt x="77" y="774"/>
                    <a:pt x="82" y="779"/>
                    <a:pt x="87" y="783"/>
                  </a:cubicBezTo>
                  <a:cubicBezTo>
                    <a:pt x="127" y="822"/>
                    <a:pt x="174" y="865"/>
                    <a:pt x="174" y="894"/>
                  </a:cubicBezTo>
                  <a:cubicBezTo>
                    <a:pt x="168" y="1216"/>
                    <a:pt x="60" y="1540"/>
                    <a:pt x="150" y="1854"/>
                  </a:cubicBezTo>
                  <a:cubicBezTo>
                    <a:pt x="172" y="1911"/>
                    <a:pt x="206" y="1933"/>
                    <a:pt x="238" y="1934"/>
                  </a:cubicBezTo>
                  <a:cubicBezTo>
                    <a:pt x="269" y="1933"/>
                    <a:pt x="303" y="1911"/>
                    <a:pt x="325" y="1854"/>
                  </a:cubicBezTo>
                  <a:cubicBezTo>
                    <a:pt x="415" y="1540"/>
                    <a:pt x="307" y="1216"/>
                    <a:pt x="301" y="894"/>
                  </a:cubicBezTo>
                  <a:cubicBezTo>
                    <a:pt x="301" y="855"/>
                    <a:pt x="348" y="822"/>
                    <a:pt x="388" y="783"/>
                  </a:cubicBezTo>
                  <a:cubicBezTo>
                    <a:pt x="393" y="779"/>
                    <a:pt x="398" y="774"/>
                    <a:pt x="403" y="769"/>
                  </a:cubicBezTo>
                  <a:cubicBezTo>
                    <a:pt x="404" y="769"/>
                    <a:pt x="404" y="768"/>
                    <a:pt x="405" y="768"/>
                  </a:cubicBezTo>
                  <a:cubicBezTo>
                    <a:pt x="405" y="768"/>
                    <a:pt x="405" y="768"/>
                    <a:pt x="405" y="768"/>
                  </a:cubicBezTo>
                  <a:cubicBezTo>
                    <a:pt x="449" y="725"/>
                    <a:pt x="476" y="665"/>
                    <a:pt x="476" y="598"/>
                  </a:cubicBezTo>
                  <a:cubicBezTo>
                    <a:pt x="476" y="598"/>
                    <a:pt x="427" y="0"/>
                    <a:pt x="40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28">
              <a:extLst>
                <a:ext uri="{FF2B5EF4-FFF2-40B4-BE49-F238E27FC236}">
                  <a16:creationId xmlns:a16="http://schemas.microsoft.com/office/drawing/2014/main" id="{53211B22-634F-4B2C-B2A3-60132C32DA66}"/>
                </a:ext>
              </a:extLst>
            </p:cNvPr>
            <p:cNvSpPr>
              <a:spLocks/>
            </p:cNvSpPr>
            <p:nvPr/>
          </p:nvSpPr>
          <p:spPr bwMode="auto">
            <a:xfrm>
              <a:off x="14998700" y="3295650"/>
              <a:ext cx="4581525" cy="17087850"/>
            </a:xfrm>
            <a:custGeom>
              <a:avLst/>
              <a:gdLst>
                <a:gd name="T0" fmla="*/ 253 w 505"/>
                <a:gd name="T1" fmla="*/ 0 h 1888"/>
                <a:gd name="T2" fmla="*/ 0 w 505"/>
                <a:gd name="T3" fmla="*/ 354 h 1888"/>
                <a:gd name="T4" fmla="*/ 86 w 505"/>
                <a:gd name="T5" fmla="*/ 619 h 1888"/>
                <a:gd name="T6" fmla="*/ 189 w 505"/>
                <a:gd name="T7" fmla="*/ 793 h 1888"/>
                <a:gd name="T8" fmla="*/ 189 w 505"/>
                <a:gd name="T9" fmla="*/ 848 h 1888"/>
                <a:gd name="T10" fmla="*/ 165 w 505"/>
                <a:gd name="T11" fmla="*/ 1808 h 1888"/>
                <a:gd name="T12" fmla="*/ 253 w 505"/>
                <a:gd name="T13" fmla="*/ 1888 h 1888"/>
                <a:gd name="T14" fmla="*/ 340 w 505"/>
                <a:gd name="T15" fmla="*/ 1808 h 1888"/>
                <a:gd name="T16" fmla="*/ 316 w 505"/>
                <a:gd name="T17" fmla="*/ 848 h 1888"/>
                <a:gd name="T18" fmla="*/ 316 w 505"/>
                <a:gd name="T19" fmla="*/ 848 h 1888"/>
                <a:gd name="T20" fmla="*/ 316 w 505"/>
                <a:gd name="T21" fmla="*/ 793 h 1888"/>
                <a:gd name="T22" fmla="*/ 419 w 505"/>
                <a:gd name="T23" fmla="*/ 619 h 1888"/>
                <a:gd name="T24" fmla="*/ 505 w 505"/>
                <a:gd name="T25" fmla="*/ 354 h 1888"/>
                <a:gd name="T26" fmla="*/ 253 w 505"/>
                <a:gd name="T27" fmla="*/ 0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5" h="1888">
                  <a:moveTo>
                    <a:pt x="253" y="0"/>
                  </a:moveTo>
                  <a:cubicBezTo>
                    <a:pt x="113" y="0"/>
                    <a:pt x="0" y="159"/>
                    <a:pt x="0" y="354"/>
                  </a:cubicBezTo>
                  <a:cubicBezTo>
                    <a:pt x="0" y="460"/>
                    <a:pt x="34" y="554"/>
                    <a:pt x="86" y="619"/>
                  </a:cubicBezTo>
                  <a:cubicBezTo>
                    <a:pt x="100" y="636"/>
                    <a:pt x="189" y="707"/>
                    <a:pt x="189" y="793"/>
                  </a:cubicBezTo>
                  <a:cubicBezTo>
                    <a:pt x="190" y="813"/>
                    <a:pt x="190" y="818"/>
                    <a:pt x="189" y="848"/>
                  </a:cubicBezTo>
                  <a:cubicBezTo>
                    <a:pt x="183" y="1170"/>
                    <a:pt x="75" y="1494"/>
                    <a:pt x="165" y="1808"/>
                  </a:cubicBezTo>
                  <a:cubicBezTo>
                    <a:pt x="187" y="1865"/>
                    <a:pt x="221" y="1887"/>
                    <a:pt x="253" y="1888"/>
                  </a:cubicBezTo>
                  <a:cubicBezTo>
                    <a:pt x="284" y="1887"/>
                    <a:pt x="318" y="1865"/>
                    <a:pt x="340" y="1808"/>
                  </a:cubicBezTo>
                  <a:cubicBezTo>
                    <a:pt x="430" y="1494"/>
                    <a:pt x="322" y="1170"/>
                    <a:pt x="316" y="848"/>
                  </a:cubicBezTo>
                  <a:cubicBezTo>
                    <a:pt x="316" y="848"/>
                    <a:pt x="316" y="848"/>
                    <a:pt x="316" y="848"/>
                  </a:cubicBezTo>
                  <a:cubicBezTo>
                    <a:pt x="316" y="818"/>
                    <a:pt x="316" y="813"/>
                    <a:pt x="316" y="793"/>
                  </a:cubicBezTo>
                  <a:cubicBezTo>
                    <a:pt x="316" y="707"/>
                    <a:pt x="405" y="636"/>
                    <a:pt x="419" y="619"/>
                  </a:cubicBezTo>
                  <a:cubicBezTo>
                    <a:pt x="472" y="554"/>
                    <a:pt x="505" y="460"/>
                    <a:pt x="505" y="354"/>
                  </a:cubicBezTo>
                  <a:cubicBezTo>
                    <a:pt x="505" y="159"/>
                    <a:pt x="392" y="0"/>
                    <a:pt x="2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13" name="Group 212">
            <a:extLst>
              <a:ext uri="{FF2B5EF4-FFF2-40B4-BE49-F238E27FC236}">
                <a16:creationId xmlns:a16="http://schemas.microsoft.com/office/drawing/2014/main" id="{588740DD-C83E-4E7B-B15E-11D773AF9F29}"/>
              </a:ext>
            </a:extLst>
          </p:cNvPr>
          <p:cNvGrpSpPr>
            <a:grpSpLocks noChangeAspect="1"/>
          </p:cNvGrpSpPr>
          <p:nvPr userDrawn="1"/>
        </p:nvGrpSpPr>
        <p:grpSpPr>
          <a:xfrm>
            <a:off x="6005178" y="4648200"/>
            <a:ext cx="1212896" cy="914400"/>
            <a:chOff x="3835400" y="1647825"/>
            <a:chExt cx="25247600" cy="19034126"/>
          </a:xfrm>
        </p:grpSpPr>
        <p:sp>
          <p:nvSpPr>
            <p:cNvPr id="214" name="Rectangle 46">
              <a:extLst>
                <a:ext uri="{FF2B5EF4-FFF2-40B4-BE49-F238E27FC236}">
                  <a16:creationId xmlns:a16="http://schemas.microsoft.com/office/drawing/2014/main" id="{B3AC2F36-F82D-446C-8894-74CF78AF4179}"/>
                </a:ext>
              </a:extLst>
            </p:cNvPr>
            <p:cNvSpPr>
              <a:spLocks noChangeArrowheads="1"/>
            </p:cNvSpPr>
            <p:nvPr/>
          </p:nvSpPr>
          <p:spPr bwMode="auto">
            <a:xfrm>
              <a:off x="3835400" y="18845213"/>
              <a:ext cx="25247600" cy="1836738"/>
            </a:xfrm>
            <a:prstGeom prst="rect">
              <a:avLst/>
            </a:prstGeom>
            <a:solidFill>
              <a:srgbClr val="CDB2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Rectangle 47">
              <a:extLst>
                <a:ext uri="{FF2B5EF4-FFF2-40B4-BE49-F238E27FC236}">
                  <a16:creationId xmlns:a16="http://schemas.microsoft.com/office/drawing/2014/main" id="{51D70F9D-C1D4-4439-89D3-BDA476007CCD}"/>
                </a:ext>
              </a:extLst>
            </p:cNvPr>
            <p:cNvSpPr>
              <a:spLocks noChangeArrowheads="1"/>
            </p:cNvSpPr>
            <p:nvPr/>
          </p:nvSpPr>
          <p:spPr bwMode="auto">
            <a:xfrm>
              <a:off x="3835400" y="18845213"/>
              <a:ext cx="25247600" cy="183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Rectangle 48">
              <a:extLst>
                <a:ext uri="{FF2B5EF4-FFF2-40B4-BE49-F238E27FC236}">
                  <a16:creationId xmlns:a16="http://schemas.microsoft.com/office/drawing/2014/main" id="{472DD8CF-14E9-4C13-AE9D-604599E17085}"/>
                </a:ext>
              </a:extLst>
            </p:cNvPr>
            <p:cNvSpPr>
              <a:spLocks noChangeArrowheads="1"/>
            </p:cNvSpPr>
            <p:nvPr/>
          </p:nvSpPr>
          <p:spPr bwMode="auto">
            <a:xfrm>
              <a:off x="5459413" y="12879388"/>
              <a:ext cx="5386388" cy="5178425"/>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Rectangle 49">
              <a:extLst>
                <a:ext uri="{FF2B5EF4-FFF2-40B4-BE49-F238E27FC236}">
                  <a16:creationId xmlns:a16="http://schemas.microsoft.com/office/drawing/2014/main" id="{5A299F69-C9EC-4B4D-910E-F51C93AD5A95}"/>
                </a:ext>
              </a:extLst>
            </p:cNvPr>
            <p:cNvSpPr>
              <a:spLocks noChangeArrowheads="1"/>
            </p:cNvSpPr>
            <p:nvPr/>
          </p:nvSpPr>
          <p:spPr bwMode="auto">
            <a:xfrm>
              <a:off x="11742738" y="12879388"/>
              <a:ext cx="7237413" cy="5178425"/>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Rectangle 50">
              <a:extLst>
                <a:ext uri="{FF2B5EF4-FFF2-40B4-BE49-F238E27FC236}">
                  <a16:creationId xmlns:a16="http://schemas.microsoft.com/office/drawing/2014/main" id="{1E2BED41-31B5-4A9B-A1E7-770440F5203E}"/>
                </a:ext>
              </a:extLst>
            </p:cNvPr>
            <p:cNvSpPr>
              <a:spLocks noChangeArrowheads="1"/>
            </p:cNvSpPr>
            <p:nvPr/>
          </p:nvSpPr>
          <p:spPr bwMode="auto">
            <a:xfrm>
              <a:off x="19778663" y="12879388"/>
              <a:ext cx="7245350" cy="5178425"/>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Rectangle 51">
              <a:extLst>
                <a:ext uri="{FF2B5EF4-FFF2-40B4-BE49-F238E27FC236}">
                  <a16:creationId xmlns:a16="http://schemas.microsoft.com/office/drawing/2014/main" id="{AC524310-D34F-41F6-8582-A38AC97DA264}"/>
                </a:ext>
              </a:extLst>
            </p:cNvPr>
            <p:cNvSpPr>
              <a:spLocks noChangeArrowheads="1"/>
            </p:cNvSpPr>
            <p:nvPr/>
          </p:nvSpPr>
          <p:spPr bwMode="auto">
            <a:xfrm>
              <a:off x="21637625" y="7277100"/>
              <a:ext cx="5386388" cy="5168900"/>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Rectangle 52">
              <a:extLst>
                <a:ext uri="{FF2B5EF4-FFF2-40B4-BE49-F238E27FC236}">
                  <a16:creationId xmlns:a16="http://schemas.microsoft.com/office/drawing/2014/main" id="{8549CF68-FABC-4327-8F2C-E26F530D22FF}"/>
                </a:ext>
              </a:extLst>
            </p:cNvPr>
            <p:cNvSpPr>
              <a:spLocks noChangeArrowheads="1"/>
            </p:cNvSpPr>
            <p:nvPr/>
          </p:nvSpPr>
          <p:spPr bwMode="auto">
            <a:xfrm>
              <a:off x="13503275" y="7277100"/>
              <a:ext cx="7235825" cy="5168900"/>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Rectangle 53">
              <a:extLst>
                <a:ext uri="{FF2B5EF4-FFF2-40B4-BE49-F238E27FC236}">
                  <a16:creationId xmlns:a16="http://schemas.microsoft.com/office/drawing/2014/main" id="{B660AFEF-C5FD-4B3B-9E01-F1423E028F2B}"/>
                </a:ext>
              </a:extLst>
            </p:cNvPr>
            <p:cNvSpPr>
              <a:spLocks noChangeArrowheads="1"/>
            </p:cNvSpPr>
            <p:nvPr/>
          </p:nvSpPr>
          <p:spPr bwMode="auto">
            <a:xfrm>
              <a:off x="5459413" y="7277100"/>
              <a:ext cx="7245350" cy="5168900"/>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Rectangle 54">
              <a:extLst>
                <a:ext uri="{FF2B5EF4-FFF2-40B4-BE49-F238E27FC236}">
                  <a16:creationId xmlns:a16="http://schemas.microsoft.com/office/drawing/2014/main" id="{4985D5DB-5261-43A6-B21A-E3124C5B2FE5}"/>
                </a:ext>
              </a:extLst>
            </p:cNvPr>
            <p:cNvSpPr>
              <a:spLocks noChangeArrowheads="1"/>
            </p:cNvSpPr>
            <p:nvPr/>
          </p:nvSpPr>
          <p:spPr bwMode="auto">
            <a:xfrm>
              <a:off x="5322888" y="1647825"/>
              <a:ext cx="5378450" cy="5167313"/>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Rectangle 55">
              <a:extLst>
                <a:ext uri="{FF2B5EF4-FFF2-40B4-BE49-F238E27FC236}">
                  <a16:creationId xmlns:a16="http://schemas.microsoft.com/office/drawing/2014/main" id="{0EC1AD69-ECB3-40EA-9CFC-35E5A911995B}"/>
                </a:ext>
              </a:extLst>
            </p:cNvPr>
            <p:cNvSpPr>
              <a:spLocks noChangeArrowheads="1"/>
            </p:cNvSpPr>
            <p:nvPr/>
          </p:nvSpPr>
          <p:spPr bwMode="auto">
            <a:xfrm>
              <a:off x="11598275" y="1647825"/>
              <a:ext cx="7245350" cy="5167313"/>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Rectangle 56">
              <a:extLst>
                <a:ext uri="{FF2B5EF4-FFF2-40B4-BE49-F238E27FC236}">
                  <a16:creationId xmlns:a16="http://schemas.microsoft.com/office/drawing/2014/main" id="{7741C561-F106-463E-A7F4-70C7AB36692F}"/>
                </a:ext>
              </a:extLst>
            </p:cNvPr>
            <p:cNvSpPr>
              <a:spLocks noChangeArrowheads="1"/>
            </p:cNvSpPr>
            <p:nvPr/>
          </p:nvSpPr>
          <p:spPr bwMode="auto">
            <a:xfrm>
              <a:off x="19642138" y="1647825"/>
              <a:ext cx="7237413" cy="5167313"/>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224">
            <a:extLst>
              <a:ext uri="{FF2B5EF4-FFF2-40B4-BE49-F238E27FC236}">
                <a16:creationId xmlns:a16="http://schemas.microsoft.com/office/drawing/2014/main" id="{D297000A-248F-4D48-8472-CD560518309F}"/>
              </a:ext>
            </a:extLst>
          </p:cNvPr>
          <p:cNvGrpSpPr/>
          <p:nvPr userDrawn="1"/>
        </p:nvGrpSpPr>
        <p:grpSpPr>
          <a:xfrm>
            <a:off x="8291179" y="2057400"/>
            <a:ext cx="1524000" cy="713773"/>
            <a:chOff x="2862263" y="5807075"/>
            <a:chExt cx="28394026" cy="13298488"/>
          </a:xfrm>
        </p:grpSpPr>
        <p:sp>
          <p:nvSpPr>
            <p:cNvPr id="226" name="Rectangle 60">
              <a:extLst>
                <a:ext uri="{FF2B5EF4-FFF2-40B4-BE49-F238E27FC236}">
                  <a16:creationId xmlns:a16="http://schemas.microsoft.com/office/drawing/2014/main" id="{F7F9039A-5603-4F8D-ADBF-F087BF433766}"/>
                </a:ext>
              </a:extLst>
            </p:cNvPr>
            <p:cNvSpPr>
              <a:spLocks noChangeArrowheads="1"/>
            </p:cNvSpPr>
            <p:nvPr/>
          </p:nvSpPr>
          <p:spPr bwMode="auto">
            <a:xfrm>
              <a:off x="2862263" y="5807075"/>
              <a:ext cx="24676100" cy="96599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Rectangle 61">
              <a:extLst>
                <a:ext uri="{FF2B5EF4-FFF2-40B4-BE49-F238E27FC236}">
                  <a16:creationId xmlns:a16="http://schemas.microsoft.com/office/drawing/2014/main" id="{E188A63A-E7A4-45B9-8DA8-1AC4C34BCA5E}"/>
                </a:ext>
              </a:extLst>
            </p:cNvPr>
            <p:cNvSpPr>
              <a:spLocks noChangeArrowheads="1"/>
            </p:cNvSpPr>
            <p:nvPr/>
          </p:nvSpPr>
          <p:spPr bwMode="auto">
            <a:xfrm>
              <a:off x="2862263" y="5807075"/>
              <a:ext cx="24676100" cy="965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Oval 62">
              <a:extLst>
                <a:ext uri="{FF2B5EF4-FFF2-40B4-BE49-F238E27FC236}">
                  <a16:creationId xmlns:a16="http://schemas.microsoft.com/office/drawing/2014/main" id="{5C430E98-C4B1-45EA-9A0F-187A4B2AACE5}"/>
                </a:ext>
              </a:extLst>
            </p:cNvPr>
            <p:cNvSpPr>
              <a:spLocks noChangeArrowheads="1"/>
            </p:cNvSpPr>
            <p:nvPr/>
          </p:nvSpPr>
          <p:spPr bwMode="auto">
            <a:xfrm>
              <a:off x="12846051" y="7345363"/>
              <a:ext cx="4706938" cy="6500813"/>
            </a:xfrm>
            <a:prstGeom prst="ellipse">
              <a:avLst/>
            </a:prstGeom>
            <a:solidFill>
              <a:srgbClr val="C4DF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63">
              <a:extLst>
                <a:ext uri="{FF2B5EF4-FFF2-40B4-BE49-F238E27FC236}">
                  <a16:creationId xmlns:a16="http://schemas.microsoft.com/office/drawing/2014/main" id="{FF0E44F1-12E0-42DD-9E9B-CC209985DE44}"/>
                </a:ext>
              </a:extLst>
            </p:cNvPr>
            <p:cNvSpPr>
              <a:spLocks/>
            </p:cNvSpPr>
            <p:nvPr/>
          </p:nvSpPr>
          <p:spPr bwMode="auto">
            <a:xfrm>
              <a:off x="6453188" y="8858250"/>
              <a:ext cx="1641475" cy="3594100"/>
            </a:xfrm>
            <a:custGeom>
              <a:avLst/>
              <a:gdLst>
                <a:gd name="T0" fmla="*/ 74 w 181"/>
                <a:gd name="T1" fmla="*/ 397 h 397"/>
                <a:gd name="T2" fmla="*/ 74 w 181"/>
                <a:gd name="T3" fmla="*/ 348 h 397"/>
                <a:gd name="T4" fmla="*/ 0 w 181"/>
                <a:gd name="T5" fmla="*/ 327 h 397"/>
                <a:gd name="T6" fmla="*/ 12 w 181"/>
                <a:gd name="T7" fmla="*/ 295 h 397"/>
                <a:gd name="T8" fmla="*/ 81 w 181"/>
                <a:gd name="T9" fmla="*/ 316 h 397"/>
                <a:gd name="T10" fmla="*/ 139 w 181"/>
                <a:gd name="T11" fmla="*/ 268 h 397"/>
                <a:gd name="T12" fmla="*/ 84 w 181"/>
                <a:gd name="T13" fmla="*/ 211 h 397"/>
                <a:gd name="T14" fmla="*/ 4 w 181"/>
                <a:gd name="T15" fmla="*/ 127 h 397"/>
                <a:gd name="T16" fmla="*/ 77 w 181"/>
                <a:gd name="T17" fmla="*/ 49 h 397"/>
                <a:gd name="T18" fmla="*/ 77 w 181"/>
                <a:gd name="T19" fmla="*/ 0 h 397"/>
                <a:gd name="T20" fmla="*/ 107 w 181"/>
                <a:gd name="T21" fmla="*/ 0 h 397"/>
                <a:gd name="T22" fmla="*/ 107 w 181"/>
                <a:gd name="T23" fmla="*/ 47 h 397"/>
                <a:gd name="T24" fmla="*/ 170 w 181"/>
                <a:gd name="T25" fmla="*/ 64 h 397"/>
                <a:gd name="T26" fmla="*/ 158 w 181"/>
                <a:gd name="T27" fmla="*/ 96 h 397"/>
                <a:gd name="T28" fmla="*/ 97 w 181"/>
                <a:gd name="T29" fmla="*/ 80 h 397"/>
                <a:gd name="T30" fmla="*/ 46 w 181"/>
                <a:gd name="T31" fmla="*/ 121 h 397"/>
                <a:gd name="T32" fmla="*/ 106 w 181"/>
                <a:gd name="T33" fmla="*/ 176 h 397"/>
                <a:gd name="T34" fmla="*/ 181 w 181"/>
                <a:gd name="T35" fmla="*/ 265 h 397"/>
                <a:gd name="T36" fmla="*/ 104 w 181"/>
                <a:gd name="T37" fmla="*/ 347 h 397"/>
                <a:gd name="T38" fmla="*/ 104 w 181"/>
                <a:gd name="T39" fmla="*/ 397 h 397"/>
                <a:gd name="T40" fmla="*/ 74 w 181"/>
                <a:gd name="T41"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1" h="397">
                  <a:moveTo>
                    <a:pt x="74" y="397"/>
                  </a:moveTo>
                  <a:cubicBezTo>
                    <a:pt x="74" y="348"/>
                    <a:pt x="74" y="348"/>
                    <a:pt x="74" y="348"/>
                  </a:cubicBezTo>
                  <a:cubicBezTo>
                    <a:pt x="46" y="348"/>
                    <a:pt x="17" y="339"/>
                    <a:pt x="0" y="327"/>
                  </a:cubicBezTo>
                  <a:cubicBezTo>
                    <a:pt x="12" y="295"/>
                    <a:pt x="12" y="295"/>
                    <a:pt x="12" y="295"/>
                  </a:cubicBezTo>
                  <a:cubicBezTo>
                    <a:pt x="29" y="306"/>
                    <a:pt x="54" y="316"/>
                    <a:pt x="81" y="316"/>
                  </a:cubicBezTo>
                  <a:cubicBezTo>
                    <a:pt x="116" y="316"/>
                    <a:pt x="139" y="296"/>
                    <a:pt x="139" y="268"/>
                  </a:cubicBezTo>
                  <a:cubicBezTo>
                    <a:pt x="139" y="242"/>
                    <a:pt x="120" y="225"/>
                    <a:pt x="84" y="211"/>
                  </a:cubicBezTo>
                  <a:cubicBezTo>
                    <a:pt x="35" y="191"/>
                    <a:pt x="4" y="169"/>
                    <a:pt x="4" y="127"/>
                  </a:cubicBezTo>
                  <a:cubicBezTo>
                    <a:pt x="4" y="87"/>
                    <a:pt x="33" y="56"/>
                    <a:pt x="77" y="49"/>
                  </a:cubicBezTo>
                  <a:cubicBezTo>
                    <a:pt x="77" y="0"/>
                    <a:pt x="77" y="0"/>
                    <a:pt x="77" y="0"/>
                  </a:cubicBezTo>
                  <a:cubicBezTo>
                    <a:pt x="107" y="0"/>
                    <a:pt x="107" y="0"/>
                    <a:pt x="107" y="0"/>
                  </a:cubicBezTo>
                  <a:cubicBezTo>
                    <a:pt x="107" y="47"/>
                    <a:pt x="107" y="47"/>
                    <a:pt x="107" y="47"/>
                  </a:cubicBezTo>
                  <a:cubicBezTo>
                    <a:pt x="136" y="48"/>
                    <a:pt x="156" y="56"/>
                    <a:pt x="170" y="64"/>
                  </a:cubicBezTo>
                  <a:cubicBezTo>
                    <a:pt x="158" y="96"/>
                    <a:pt x="158" y="96"/>
                    <a:pt x="158" y="96"/>
                  </a:cubicBezTo>
                  <a:cubicBezTo>
                    <a:pt x="148" y="90"/>
                    <a:pt x="128" y="80"/>
                    <a:pt x="97" y="80"/>
                  </a:cubicBezTo>
                  <a:cubicBezTo>
                    <a:pt x="60" y="80"/>
                    <a:pt x="46" y="102"/>
                    <a:pt x="46" y="121"/>
                  </a:cubicBezTo>
                  <a:cubicBezTo>
                    <a:pt x="46" y="146"/>
                    <a:pt x="64" y="159"/>
                    <a:pt x="106" y="176"/>
                  </a:cubicBezTo>
                  <a:cubicBezTo>
                    <a:pt x="156" y="197"/>
                    <a:pt x="181" y="222"/>
                    <a:pt x="181" y="265"/>
                  </a:cubicBezTo>
                  <a:cubicBezTo>
                    <a:pt x="181" y="303"/>
                    <a:pt x="154" y="339"/>
                    <a:pt x="104" y="347"/>
                  </a:cubicBezTo>
                  <a:cubicBezTo>
                    <a:pt x="104" y="397"/>
                    <a:pt x="104" y="397"/>
                    <a:pt x="104" y="397"/>
                  </a:cubicBezTo>
                  <a:lnTo>
                    <a:pt x="74" y="3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64">
              <a:extLst>
                <a:ext uri="{FF2B5EF4-FFF2-40B4-BE49-F238E27FC236}">
                  <a16:creationId xmlns:a16="http://schemas.microsoft.com/office/drawing/2014/main" id="{667DF871-86AB-4E4A-B136-E6CF1BE54F9B}"/>
                </a:ext>
              </a:extLst>
            </p:cNvPr>
            <p:cNvSpPr>
              <a:spLocks/>
            </p:cNvSpPr>
            <p:nvPr/>
          </p:nvSpPr>
          <p:spPr bwMode="auto">
            <a:xfrm>
              <a:off x="8810626" y="9229725"/>
              <a:ext cx="952500" cy="2851150"/>
            </a:xfrm>
            <a:custGeom>
              <a:avLst/>
              <a:gdLst>
                <a:gd name="T0" fmla="*/ 360 w 600"/>
                <a:gd name="T1" fmla="*/ 228 h 1796"/>
                <a:gd name="T2" fmla="*/ 355 w 600"/>
                <a:gd name="T3" fmla="*/ 228 h 1796"/>
                <a:gd name="T4" fmla="*/ 46 w 600"/>
                <a:gd name="T5" fmla="*/ 399 h 1796"/>
                <a:gd name="T6" fmla="*/ 0 w 600"/>
                <a:gd name="T7" fmla="*/ 211 h 1796"/>
                <a:gd name="T8" fmla="*/ 389 w 600"/>
                <a:gd name="T9" fmla="*/ 0 h 1796"/>
                <a:gd name="T10" fmla="*/ 600 w 600"/>
                <a:gd name="T11" fmla="*/ 0 h 1796"/>
                <a:gd name="T12" fmla="*/ 600 w 600"/>
                <a:gd name="T13" fmla="*/ 1796 h 1796"/>
                <a:gd name="T14" fmla="*/ 360 w 600"/>
                <a:gd name="T15" fmla="*/ 1796 h 1796"/>
                <a:gd name="T16" fmla="*/ 360 w 600"/>
                <a:gd name="T17" fmla="*/ 228 h 1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0" h="1796">
                  <a:moveTo>
                    <a:pt x="360" y="228"/>
                  </a:moveTo>
                  <a:lnTo>
                    <a:pt x="355" y="228"/>
                  </a:lnTo>
                  <a:lnTo>
                    <a:pt x="46" y="399"/>
                  </a:lnTo>
                  <a:lnTo>
                    <a:pt x="0" y="211"/>
                  </a:lnTo>
                  <a:lnTo>
                    <a:pt x="389" y="0"/>
                  </a:lnTo>
                  <a:lnTo>
                    <a:pt x="600" y="0"/>
                  </a:lnTo>
                  <a:lnTo>
                    <a:pt x="600" y="1796"/>
                  </a:lnTo>
                  <a:lnTo>
                    <a:pt x="360" y="1796"/>
                  </a:lnTo>
                  <a:lnTo>
                    <a:pt x="360" y="2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65">
              <a:extLst>
                <a:ext uri="{FF2B5EF4-FFF2-40B4-BE49-F238E27FC236}">
                  <a16:creationId xmlns:a16="http://schemas.microsoft.com/office/drawing/2014/main" id="{3A3E25D1-183D-410D-B31D-E572F869E076}"/>
                </a:ext>
              </a:extLst>
            </p:cNvPr>
            <p:cNvSpPr>
              <a:spLocks/>
            </p:cNvSpPr>
            <p:nvPr/>
          </p:nvSpPr>
          <p:spPr bwMode="auto">
            <a:xfrm>
              <a:off x="20935951" y="8858250"/>
              <a:ext cx="1641475" cy="3594100"/>
            </a:xfrm>
            <a:custGeom>
              <a:avLst/>
              <a:gdLst>
                <a:gd name="T0" fmla="*/ 74 w 181"/>
                <a:gd name="T1" fmla="*/ 397 h 397"/>
                <a:gd name="T2" fmla="*/ 74 w 181"/>
                <a:gd name="T3" fmla="*/ 348 h 397"/>
                <a:gd name="T4" fmla="*/ 0 w 181"/>
                <a:gd name="T5" fmla="*/ 327 h 397"/>
                <a:gd name="T6" fmla="*/ 12 w 181"/>
                <a:gd name="T7" fmla="*/ 295 h 397"/>
                <a:gd name="T8" fmla="*/ 82 w 181"/>
                <a:gd name="T9" fmla="*/ 316 h 397"/>
                <a:gd name="T10" fmla="*/ 139 w 181"/>
                <a:gd name="T11" fmla="*/ 268 h 397"/>
                <a:gd name="T12" fmla="*/ 84 w 181"/>
                <a:gd name="T13" fmla="*/ 211 h 397"/>
                <a:gd name="T14" fmla="*/ 5 w 181"/>
                <a:gd name="T15" fmla="*/ 127 h 397"/>
                <a:gd name="T16" fmla="*/ 78 w 181"/>
                <a:gd name="T17" fmla="*/ 49 h 397"/>
                <a:gd name="T18" fmla="*/ 78 w 181"/>
                <a:gd name="T19" fmla="*/ 0 h 397"/>
                <a:gd name="T20" fmla="*/ 108 w 181"/>
                <a:gd name="T21" fmla="*/ 0 h 397"/>
                <a:gd name="T22" fmla="*/ 108 w 181"/>
                <a:gd name="T23" fmla="*/ 47 h 397"/>
                <a:gd name="T24" fmla="*/ 170 w 181"/>
                <a:gd name="T25" fmla="*/ 64 h 397"/>
                <a:gd name="T26" fmla="*/ 158 w 181"/>
                <a:gd name="T27" fmla="*/ 96 h 397"/>
                <a:gd name="T28" fmla="*/ 97 w 181"/>
                <a:gd name="T29" fmla="*/ 80 h 397"/>
                <a:gd name="T30" fmla="*/ 46 w 181"/>
                <a:gd name="T31" fmla="*/ 121 h 397"/>
                <a:gd name="T32" fmla="*/ 106 w 181"/>
                <a:gd name="T33" fmla="*/ 176 h 397"/>
                <a:gd name="T34" fmla="*/ 181 w 181"/>
                <a:gd name="T35" fmla="*/ 265 h 397"/>
                <a:gd name="T36" fmla="*/ 105 w 181"/>
                <a:gd name="T37" fmla="*/ 347 h 397"/>
                <a:gd name="T38" fmla="*/ 105 w 181"/>
                <a:gd name="T39" fmla="*/ 397 h 397"/>
                <a:gd name="T40" fmla="*/ 74 w 181"/>
                <a:gd name="T41"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1" h="397">
                  <a:moveTo>
                    <a:pt x="74" y="397"/>
                  </a:moveTo>
                  <a:cubicBezTo>
                    <a:pt x="74" y="348"/>
                    <a:pt x="74" y="348"/>
                    <a:pt x="74" y="348"/>
                  </a:cubicBezTo>
                  <a:cubicBezTo>
                    <a:pt x="46" y="348"/>
                    <a:pt x="17" y="339"/>
                    <a:pt x="0" y="327"/>
                  </a:cubicBezTo>
                  <a:cubicBezTo>
                    <a:pt x="12" y="295"/>
                    <a:pt x="12" y="295"/>
                    <a:pt x="12" y="295"/>
                  </a:cubicBezTo>
                  <a:cubicBezTo>
                    <a:pt x="29" y="306"/>
                    <a:pt x="54" y="316"/>
                    <a:pt x="82" y="316"/>
                  </a:cubicBezTo>
                  <a:cubicBezTo>
                    <a:pt x="116" y="316"/>
                    <a:pt x="139" y="296"/>
                    <a:pt x="139" y="268"/>
                  </a:cubicBezTo>
                  <a:cubicBezTo>
                    <a:pt x="139" y="242"/>
                    <a:pt x="120" y="225"/>
                    <a:pt x="84" y="211"/>
                  </a:cubicBezTo>
                  <a:cubicBezTo>
                    <a:pt x="35" y="191"/>
                    <a:pt x="5" y="169"/>
                    <a:pt x="5" y="127"/>
                  </a:cubicBezTo>
                  <a:cubicBezTo>
                    <a:pt x="5" y="87"/>
                    <a:pt x="33" y="56"/>
                    <a:pt x="78" y="49"/>
                  </a:cubicBezTo>
                  <a:cubicBezTo>
                    <a:pt x="78" y="0"/>
                    <a:pt x="78" y="0"/>
                    <a:pt x="78" y="0"/>
                  </a:cubicBezTo>
                  <a:cubicBezTo>
                    <a:pt x="108" y="0"/>
                    <a:pt x="108" y="0"/>
                    <a:pt x="108" y="0"/>
                  </a:cubicBezTo>
                  <a:cubicBezTo>
                    <a:pt x="108" y="47"/>
                    <a:pt x="108" y="47"/>
                    <a:pt x="108" y="47"/>
                  </a:cubicBezTo>
                  <a:cubicBezTo>
                    <a:pt x="137" y="48"/>
                    <a:pt x="156" y="56"/>
                    <a:pt x="170" y="64"/>
                  </a:cubicBezTo>
                  <a:cubicBezTo>
                    <a:pt x="158" y="96"/>
                    <a:pt x="158" y="96"/>
                    <a:pt x="158" y="96"/>
                  </a:cubicBezTo>
                  <a:cubicBezTo>
                    <a:pt x="148" y="90"/>
                    <a:pt x="128" y="80"/>
                    <a:pt x="97" y="80"/>
                  </a:cubicBezTo>
                  <a:cubicBezTo>
                    <a:pt x="60" y="80"/>
                    <a:pt x="46" y="102"/>
                    <a:pt x="46" y="121"/>
                  </a:cubicBezTo>
                  <a:cubicBezTo>
                    <a:pt x="46" y="146"/>
                    <a:pt x="64" y="159"/>
                    <a:pt x="106" y="176"/>
                  </a:cubicBezTo>
                  <a:cubicBezTo>
                    <a:pt x="156" y="197"/>
                    <a:pt x="181" y="222"/>
                    <a:pt x="181" y="265"/>
                  </a:cubicBezTo>
                  <a:cubicBezTo>
                    <a:pt x="181" y="303"/>
                    <a:pt x="155" y="339"/>
                    <a:pt x="105" y="347"/>
                  </a:cubicBezTo>
                  <a:cubicBezTo>
                    <a:pt x="105" y="397"/>
                    <a:pt x="105" y="397"/>
                    <a:pt x="105" y="397"/>
                  </a:cubicBezTo>
                  <a:lnTo>
                    <a:pt x="74" y="3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66">
              <a:extLst>
                <a:ext uri="{FF2B5EF4-FFF2-40B4-BE49-F238E27FC236}">
                  <a16:creationId xmlns:a16="http://schemas.microsoft.com/office/drawing/2014/main" id="{815681C6-4C51-41F8-8A42-9D07C7DF5A60}"/>
                </a:ext>
              </a:extLst>
            </p:cNvPr>
            <p:cNvSpPr>
              <a:spLocks/>
            </p:cNvSpPr>
            <p:nvPr/>
          </p:nvSpPr>
          <p:spPr bwMode="auto">
            <a:xfrm>
              <a:off x="23293388" y="9229725"/>
              <a:ext cx="952500" cy="2851150"/>
            </a:xfrm>
            <a:custGeom>
              <a:avLst/>
              <a:gdLst>
                <a:gd name="T0" fmla="*/ 366 w 600"/>
                <a:gd name="T1" fmla="*/ 228 h 1796"/>
                <a:gd name="T2" fmla="*/ 360 w 600"/>
                <a:gd name="T3" fmla="*/ 228 h 1796"/>
                <a:gd name="T4" fmla="*/ 46 w 600"/>
                <a:gd name="T5" fmla="*/ 399 h 1796"/>
                <a:gd name="T6" fmla="*/ 0 w 600"/>
                <a:gd name="T7" fmla="*/ 211 h 1796"/>
                <a:gd name="T8" fmla="*/ 394 w 600"/>
                <a:gd name="T9" fmla="*/ 0 h 1796"/>
                <a:gd name="T10" fmla="*/ 600 w 600"/>
                <a:gd name="T11" fmla="*/ 0 h 1796"/>
                <a:gd name="T12" fmla="*/ 600 w 600"/>
                <a:gd name="T13" fmla="*/ 1796 h 1796"/>
                <a:gd name="T14" fmla="*/ 366 w 600"/>
                <a:gd name="T15" fmla="*/ 1796 h 1796"/>
                <a:gd name="T16" fmla="*/ 366 w 600"/>
                <a:gd name="T17" fmla="*/ 228 h 1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0" h="1796">
                  <a:moveTo>
                    <a:pt x="366" y="228"/>
                  </a:moveTo>
                  <a:lnTo>
                    <a:pt x="360" y="228"/>
                  </a:lnTo>
                  <a:lnTo>
                    <a:pt x="46" y="399"/>
                  </a:lnTo>
                  <a:lnTo>
                    <a:pt x="0" y="211"/>
                  </a:lnTo>
                  <a:lnTo>
                    <a:pt x="394" y="0"/>
                  </a:lnTo>
                  <a:lnTo>
                    <a:pt x="600" y="0"/>
                  </a:lnTo>
                  <a:lnTo>
                    <a:pt x="600" y="1796"/>
                  </a:lnTo>
                  <a:lnTo>
                    <a:pt x="366" y="1796"/>
                  </a:lnTo>
                  <a:lnTo>
                    <a:pt x="366" y="2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67">
              <a:extLst>
                <a:ext uri="{FF2B5EF4-FFF2-40B4-BE49-F238E27FC236}">
                  <a16:creationId xmlns:a16="http://schemas.microsoft.com/office/drawing/2014/main" id="{AC54A618-AFC0-4C6C-A28B-FDCA81B0D7E7}"/>
                </a:ext>
              </a:extLst>
            </p:cNvPr>
            <p:cNvSpPr>
              <a:spLocks/>
            </p:cNvSpPr>
            <p:nvPr/>
          </p:nvSpPr>
          <p:spPr bwMode="auto">
            <a:xfrm>
              <a:off x="3814763" y="7345363"/>
              <a:ext cx="24630063" cy="9117013"/>
            </a:xfrm>
            <a:custGeom>
              <a:avLst/>
              <a:gdLst>
                <a:gd name="T0" fmla="*/ 15515 w 15515"/>
                <a:gd name="T1" fmla="*/ 5743 h 5743"/>
                <a:gd name="T2" fmla="*/ 0 w 15515"/>
                <a:gd name="T3" fmla="*/ 5743 h 5743"/>
                <a:gd name="T4" fmla="*/ 0 w 15515"/>
                <a:gd name="T5" fmla="*/ 5435 h 5743"/>
                <a:gd name="T6" fmla="*/ 15212 w 15515"/>
                <a:gd name="T7" fmla="*/ 5435 h 5743"/>
                <a:gd name="T8" fmla="*/ 15212 w 15515"/>
                <a:gd name="T9" fmla="*/ 0 h 5743"/>
                <a:gd name="T10" fmla="*/ 15515 w 15515"/>
                <a:gd name="T11" fmla="*/ 0 h 5743"/>
                <a:gd name="T12" fmla="*/ 15515 w 15515"/>
                <a:gd name="T13" fmla="*/ 5743 h 5743"/>
              </a:gdLst>
              <a:ahLst/>
              <a:cxnLst>
                <a:cxn ang="0">
                  <a:pos x="T0" y="T1"/>
                </a:cxn>
                <a:cxn ang="0">
                  <a:pos x="T2" y="T3"/>
                </a:cxn>
                <a:cxn ang="0">
                  <a:pos x="T4" y="T5"/>
                </a:cxn>
                <a:cxn ang="0">
                  <a:pos x="T6" y="T7"/>
                </a:cxn>
                <a:cxn ang="0">
                  <a:pos x="T8" y="T9"/>
                </a:cxn>
                <a:cxn ang="0">
                  <a:pos x="T10" y="T11"/>
                </a:cxn>
                <a:cxn ang="0">
                  <a:pos x="T12" y="T13"/>
                </a:cxn>
              </a:cxnLst>
              <a:rect l="0" t="0" r="r" b="b"/>
              <a:pathLst>
                <a:path w="15515" h="5743">
                  <a:moveTo>
                    <a:pt x="15515" y="5743"/>
                  </a:moveTo>
                  <a:lnTo>
                    <a:pt x="0" y="5743"/>
                  </a:lnTo>
                  <a:lnTo>
                    <a:pt x="0" y="5435"/>
                  </a:lnTo>
                  <a:lnTo>
                    <a:pt x="15212" y="5435"/>
                  </a:lnTo>
                  <a:lnTo>
                    <a:pt x="15212" y="0"/>
                  </a:lnTo>
                  <a:lnTo>
                    <a:pt x="15515" y="0"/>
                  </a:lnTo>
                  <a:lnTo>
                    <a:pt x="15515" y="574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68">
              <a:extLst>
                <a:ext uri="{FF2B5EF4-FFF2-40B4-BE49-F238E27FC236}">
                  <a16:creationId xmlns:a16="http://schemas.microsoft.com/office/drawing/2014/main" id="{9639D09E-5C2E-4C00-A62B-244968351388}"/>
                </a:ext>
              </a:extLst>
            </p:cNvPr>
            <p:cNvSpPr>
              <a:spLocks/>
            </p:cNvSpPr>
            <p:nvPr/>
          </p:nvSpPr>
          <p:spPr bwMode="auto">
            <a:xfrm>
              <a:off x="4748213" y="8232775"/>
              <a:ext cx="24630063" cy="9107488"/>
            </a:xfrm>
            <a:custGeom>
              <a:avLst/>
              <a:gdLst>
                <a:gd name="T0" fmla="*/ 15515 w 15515"/>
                <a:gd name="T1" fmla="*/ 5737 h 5737"/>
                <a:gd name="T2" fmla="*/ 0 w 15515"/>
                <a:gd name="T3" fmla="*/ 5737 h 5737"/>
                <a:gd name="T4" fmla="*/ 0 w 15515"/>
                <a:gd name="T5" fmla="*/ 5435 h 5737"/>
                <a:gd name="T6" fmla="*/ 15213 w 15515"/>
                <a:gd name="T7" fmla="*/ 5435 h 5737"/>
                <a:gd name="T8" fmla="*/ 15213 w 15515"/>
                <a:gd name="T9" fmla="*/ 0 h 5737"/>
                <a:gd name="T10" fmla="*/ 15515 w 15515"/>
                <a:gd name="T11" fmla="*/ 0 h 5737"/>
                <a:gd name="T12" fmla="*/ 15515 w 15515"/>
                <a:gd name="T13" fmla="*/ 5737 h 5737"/>
              </a:gdLst>
              <a:ahLst/>
              <a:cxnLst>
                <a:cxn ang="0">
                  <a:pos x="T0" y="T1"/>
                </a:cxn>
                <a:cxn ang="0">
                  <a:pos x="T2" y="T3"/>
                </a:cxn>
                <a:cxn ang="0">
                  <a:pos x="T4" y="T5"/>
                </a:cxn>
                <a:cxn ang="0">
                  <a:pos x="T6" y="T7"/>
                </a:cxn>
                <a:cxn ang="0">
                  <a:pos x="T8" y="T9"/>
                </a:cxn>
                <a:cxn ang="0">
                  <a:pos x="T10" y="T11"/>
                </a:cxn>
                <a:cxn ang="0">
                  <a:pos x="T12" y="T13"/>
                </a:cxn>
              </a:cxnLst>
              <a:rect l="0" t="0" r="r" b="b"/>
              <a:pathLst>
                <a:path w="15515" h="5737">
                  <a:moveTo>
                    <a:pt x="15515" y="5737"/>
                  </a:moveTo>
                  <a:lnTo>
                    <a:pt x="0" y="5737"/>
                  </a:lnTo>
                  <a:lnTo>
                    <a:pt x="0" y="5435"/>
                  </a:lnTo>
                  <a:lnTo>
                    <a:pt x="15213" y="5435"/>
                  </a:lnTo>
                  <a:lnTo>
                    <a:pt x="15213" y="0"/>
                  </a:lnTo>
                  <a:lnTo>
                    <a:pt x="15515" y="0"/>
                  </a:lnTo>
                  <a:lnTo>
                    <a:pt x="15515" y="573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69">
              <a:extLst>
                <a:ext uri="{FF2B5EF4-FFF2-40B4-BE49-F238E27FC236}">
                  <a16:creationId xmlns:a16="http://schemas.microsoft.com/office/drawing/2014/main" id="{38E322E6-759D-462B-9B75-B54CD6E48E09}"/>
                </a:ext>
              </a:extLst>
            </p:cNvPr>
            <p:cNvSpPr>
              <a:spLocks/>
            </p:cNvSpPr>
            <p:nvPr/>
          </p:nvSpPr>
          <p:spPr bwMode="auto">
            <a:xfrm>
              <a:off x="5683251" y="9110663"/>
              <a:ext cx="24639588" cy="9117013"/>
            </a:xfrm>
            <a:custGeom>
              <a:avLst/>
              <a:gdLst>
                <a:gd name="T0" fmla="*/ 15521 w 15521"/>
                <a:gd name="T1" fmla="*/ 5743 h 5743"/>
                <a:gd name="T2" fmla="*/ 0 w 15521"/>
                <a:gd name="T3" fmla="*/ 5743 h 5743"/>
                <a:gd name="T4" fmla="*/ 0 w 15521"/>
                <a:gd name="T5" fmla="*/ 5435 h 5743"/>
                <a:gd name="T6" fmla="*/ 15212 w 15521"/>
                <a:gd name="T7" fmla="*/ 5435 h 5743"/>
                <a:gd name="T8" fmla="*/ 15212 w 15521"/>
                <a:gd name="T9" fmla="*/ 0 h 5743"/>
                <a:gd name="T10" fmla="*/ 15521 w 15521"/>
                <a:gd name="T11" fmla="*/ 0 h 5743"/>
                <a:gd name="T12" fmla="*/ 15521 w 15521"/>
                <a:gd name="T13" fmla="*/ 5743 h 5743"/>
              </a:gdLst>
              <a:ahLst/>
              <a:cxnLst>
                <a:cxn ang="0">
                  <a:pos x="T0" y="T1"/>
                </a:cxn>
                <a:cxn ang="0">
                  <a:pos x="T2" y="T3"/>
                </a:cxn>
                <a:cxn ang="0">
                  <a:pos x="T4" y="T5"/>
                </a:cxn>
                <a:cxn ang="0">
                  <a:pos x="T6" y="T7"/>
                </a:cxn>
                <a:cxn ang="0">
                  <a:pos x="T8" y="T9"/>
                </a:cxn>
                <a:cxn ang="0">
                  <a:pos x="T10" y="T11"/>
                </a:cxn>
                <a:cxn ang="0">
                  <a:pos x="T12" y="T13"/>
                </a:cxn>
              </a:cxnLst>
              <a:rect l="0" t="0" r="r" b="b"/>
              <a:pathLst>
                <a:path w="15521" h="5743">
                  <a:moveTo>
                    <a:pt x="15521" y="5743"/>
                  </a:moveTo>
                  <a:lnTo>
                    <a:pt x="0" y="5743"/>
                  </a:lnTo>
                  <a:lnTo>
                    <a:pt x="0" y="5435"/>
                  </a:lnTo>
                  <a:lnTo>
                    <a:pt x="15212" y="5435"/>
                  </a:lnTo>
                  <a:lnTo>
                    <a:pt x="15212" y="0"/>
                  </a:lnTo>
                  <a:lnTo>
                    <a:pt x="15521" y="0"/>
                  </a:lnTo>
                  <a:lnTo>
                    <a:pt x="15521" y="574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70">
              <a:extLst>
                <a:ext uri="{FF2B5EF4-FFF2-40B4-BE49-F238E27FC236}">
                  <a16:creationId xmlns:a16="http://schemas.microsoft.com/office/drawing/2014/main" id="{0A1D5329-1064-4F22-9D64-BAA08664DB64}"/>
                </a:ext>
              </a:extLst>
            </p:cNvPr>
            <p:cNvSpPr>
              <a:spLocks/>
            </p:cNvSpPr>
            <p:nvPr/>
          </p:nvSpPr>
          <p:spPr bwMode="auto">
            <a:xfrm>
              <a:off x="6626226" y="9998075"/>
              <a:ext cx="24630063" cy="9107488"/>
            </a:xfrm>
            <a:custGeom>
              <a:avLst/>
              <a:gdLst>
                <a:gd name="T0" fmla="*/ 15515 w 15515"/>
                <a:gd name="T1" fmla="*/ 5737 h 5737"/>
                <a:gd name="T2" fmla="*/ 0 w 15515"/>
                <a:gd name="T3" fmla="*/ 5737 h 5737"/>
                <a:gd name="T4" fmla="*/ 0 w 15515"/>
                <a:gd name="T5" fmla="*/ 5435 h 5737"/>
                <a:gd name="T6" fmla="*/ 15212 w 15515"/>
                <a:gd name="T7" fmla="*/ 5435 h 5737"/>
                <a:gd name="T8" fmla="*/ 15212 w 15515"/>
                <a:gd name="T9" fmla="*/ 0 h 5737"/>
                <a:gd name="T10" fmla="*/ 15515 w 15515"/>
                <a:gd name="T11" fmla="*/ 0 h 5737"/>
                <a:gd name="T12" fmla="*/ 15515 w 15515"/>
                <a:gd name="T13" fmla="*/ 5737 h 5737"/>
              </a:gdLst>
              <a:ahLst/>
              <a:cxnLst>
                <a:cxn ang="0">
                  <a:pos x="T0" y="T1"/>
                </a:cxn>
                <a:cxn ang="0">
                  <a:pos x="T2" y="T3"/>
                </a:cxn>
                <a:cxn ang="0">
                  <a:pos x="T4" y="T5"/>
                </a:cxn>
                <a:cxn ang="0">
                  <a:pos x="T6" y="T7"/>
                </a:cxn>
                <a:cxn ang="0">
                  <a:pos x="T8" y="T9"/>
                </a:cxn>
                <a:cxn ang="0">
                  <a:pos x="T10" y="T11"/>
                </a:cxn>
                <a:cxn ang="0">
                  <a:pos x="T12" y="T13"/>
                </a:cxn>
              </a:cxnLst>
              <a:rect l="0" t="0" r="r" b="b"/>
              <a:pathLst>
                <a:path w="15515" h="5737">
                  <a:moveTo>
                    <a:pt x="15515" y="5737"/>
                  </a:moveTo>
                  <a:lnTo>
                    <a:pt x="0" y="5737"/>
                  </a:lnTo>
                  <a:lnTo>
                    <a:pt x="0" y="5435"/>
                  </a:lnTo>
                  <a:lnTo>
                    <a:pt x="15212" y="5435"/>
                  </a:lnTo>
                  <a:lnTo>
                    <a:pt x="15212" y="0"/>
                  </a:lnTo>
                  <a:lnTo>
                    <a:pt x="15515" y="0"/>
                  </a:lnTo>
                  <a:lnTo>
                    <a:pt x="15515" y="573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37" name="Group 236">
            <a:extLst>
              <a:ext uri="{FF2B5EF4-FFF2-40B4-BE49-F238E27FC236}">
                <a16:creationId xmlns:a16="http://schemas.microsoft.com/office/drawing/2014/main" id="{FC95A8E7-1212-45E5-82D1-CCD7FCF548E6}"/>
              </a:ext>
            </a:extLst>
          </p:cNvPr>
          <p:cNvGrpSpPr>
            <a:grpSpLocks noChangeAspect="1"/>
          </p:cNvGrpSpPr>
          <p:nvPr userDrawn="1"/>
        </p:nvGrpSpPr>
        <p:grpSpPr>
          <a:xfrm>
            <a:off x="8534400" y="4419600"/>
            <a:ext cx="481258" cy="609600"/>
            <a:chOff x="9402763" y="2400300"/>
            <a:chExt cx="15012987" cy="19016663"/>
          </a:xfrm>
        </p:grpSpPr>
        <p:sp>
          <p:nvSpPr>
            <p:cNvPr id="238" name="Freeform 25">
              <a:extLst>
                <a:ext uri="{FF2B5EF4-FFF2-40B4-BE49-F238E27FC236}">
                  <a16:creationId xmlns:a16="http://schemas.microsoft.com/office/drawing/2014/main" id="{812D3FD4-31EB-413C-A5D9-1B182C16400E}"/>
                </a:ext>
              </a:extLst>
            </p:cNvPr>
            <p:cNvSpPr>
              <a:spLocks noEditPoints="1"/>
            </p:cNvSpPr>
            <p:nvPr/>
          </p:nvSpPr>
          <p:spPr bwMode="auto">
            <a:xfrm>
              <a:off x="9402763" y="2400300"/>
              <a:ext cx="15012987" cy="19016663"/>
            </a:xfrm>
            <a:custGeom>
              <a:avLst/>
              <a:gdLst>
                <a:gd name="T0" fmla="*/ 1600 w 1655"/>
                <a:gd name="T1" fmla="*/ 528 h 2101"/>
                <a:gd name="T2" fmla="*/ 1655 w 1655"/>
                <a:gd name="T3" fmla="*/ 253 h 2101"/>
                <a:gd name="T4" fmla="*/ 1506 w 1655"/>
                <a:gd name="T5" fmla="*/ 260 h 2101"/>
                <a:gd name="T6" fmla="*/ 1333 w 1655"/>
                <a:gd name="T7" fmla="*/ 255 h 2101"/>
                <a:gd name="T8" fmla="*/ 1184 w 1655"/>
                <a:gd name="T9" fmla="*/ 239 h 2101"/>
                <a:gd name="T10" fmla="*/ 1111 w 1655"/>
                <a:gd name="T11" fmla="*/ 232 h 2101"/>
                <a:gd name="T12" fmla="*/ 1111 w 1655"/>
                <a:gd name="T13" fmla="*/ 196 h 2101"/>
                <a:gd name="T14" fmla="*/ 1110 w 1655"/>
                <a:gd name="T15" fmla="*/ 122 h 2101"/>
                <a:gd name="T16" fmla="*/ 1105 w 1655"/>
                <a:gd name="T17" fmla="*/ 12 h 2101"/>
                <a:gd name="T18" fmla="*/ 1013 w 1655"/>
                <a:gd name="T19" fmla="*/ 12 h 2101"/>
                <a:gd name="T20" fmla="*/ 872 w 1655"/>
                <a:gd name="T21" fmla="*/ 0 h 2101"/>
                <a:gd name="T22" fmla="*/ 777 w 1655"/>
                <a:gd name="T23" fmla="*/ 0 h 2101"/>
                <a:gd name="T24" fmla="*/ 555 w 1655"/>
                <a:gd name="T25" fmla="*/ 18 h 2101"/>
                <a:gd name="T26" fmla="*/ 555 w 1655"/>
                <a:gd name="T27" fmla="*/ 92 h 2101"/>
                <a:gd name="T28" fmla="*/ 543 w 1655"/>
                <a:gd name="T29" fmla="*/ 247 h 2101"/>
                <a:gd name="T30" fmla="*/ 308 w 1655"/>
                <a:gd name="T31" fmla="*/ 274 h 2101"/>
                <a:gd name="T32" fmla="*/ 0 w 1655"/>
                <a:gd name="T33" fmla="*/ 305 h 2101"/>
                <a:gd name="T34" fmla="*/ 61 w 1655"/>
                <a:gd name="T35" fmla="*/ 844 h 2101"/>
                <a:gd name="T36" fmla="*/ 136 w 1655"/>
                <a:gd name="T37" fmla="*/ 1377 h 2101"/>
                <a:gd name="T38" fmla="*/ 134 w 1655"/>
                <a:gd name="T39" fmla="*/ 1429 h 2101"/>
                <a:gd name="T40" fmla="*/ 136 w 1655"/>
                <a:gd name="T41" fmla="*/ 1620 h 2101"/>
                <a:gd name="T42" fmla="*/ 156 w 1655"/>
                <a:gd name="T43" fmla="*/ 1753 h 2101"/>
                <a:gd name="T44" fmla="*/ 168 w 1655"/>
                <a:gd name="T45" fmla="*/ 1836 h 2101"/>
                <a:gd name="T46" fmla="*/ 121 w 1655"/>
                <a:gd name="T47" fmla="*/ 1939 h 2101"/>
                <a:gd name="T48" fmla="*/ 98 w 1655"/>
                <a:gd name="T49" fmla="*/ 2066 h 2101"/>
                <a:gd name="T50" fmla="*/ 670 w 1655"/>
                <a:gd name="T51" fmla="*/ 2098 h 2101"/>
                <a:gd name="T52" fmla="*/ 1573 w 1655"/>
                <a:gd name="T53" fmla="*/ 2077 h 2101"/>
                <a:gd name="T54" fmla="*/ 1600 w 1655"/>
                <a:gd name="T55" fmla="*/ 1959 h 2101"/>
                <a:gd name="T56" fmla="*/ 1580 w 1655"/>
                <a:gd name="T57" fmla="*/ 1842 h 2101"/>
                <a:gd name="T58" fmla="*/ 1552 w 1655"/>
                <a:gd name="T59" fmla="*/ 1802 h 2101"/>
                <a:gd name="T60" fmla="*/ 1527 w 1655"/>
                <a:gd name="T61" fmla="*/ 1687 h 2101"/>
                <a:gd name="T62" fmla="*/ 1581 w 1655"/>
                <a:gd name="T63" fmla="*/ 1613 h 2101"/>
                <a:gd name="T64" fmla="*/ 1611 w 1655"/>
                <a:gd name="T65" fmla="*/ 1560 h 2101"/>
                <a:gd name="T66" fmla="*/ 1645 w 1655"/>
                <a:gd name="T67" fmla="*/ 1047 h 2101"/>
                <a:gd name="T68" fmla="*/ 1653 w 1655"/>
                <a:gd name="T69" fmla="*/ 712 h 2101"/>
                <a:gd name="T70" fmla="*/ 1639 w 1655"/>
                <a:gd name="T71" fmla="*/ 672 h 2101"/>
                <a:gd name="T72" fmla="*/ 1600 w 1655"/>
                <a:gd name="T73" fmla="*/ 528 h 2101"/>
                <a:gd name="T74" fmla="*/ 944 w 1655"/>
                <a:gd name="T75" fmla="*/ 223 h 2101"/>
                <a:gd name="T76" fmla="*/ 797 w 1655"/>
                <a:gd name="T77" fmla="*/ 231 h 2101"/>
                <a:gd name="T78" fmla="*/ 632 w 1655"/>
                <a:gd name="T79" fmla="*/ 241 h 2101"/>
                <a:gd name="T80" fmla="*/ 640 w 1655"/>
                <a:gd name="T81" fmla="*/ 196 h 2101"/>
                <a:gd name="T82" fmla="*/ 640 w 1655"/>
                <a:gd name="T83" fmla="*/ 104 h 2101"/>
                <a:gd name="T84" fmla="*/ 663 w 1655"/>
                <a:gd name="T85" fmla="*/ 74 h 2101"/>
                <a:gd name="T86" fmla="*/ 804 w 1655"/>
                <a:gd name="T87" fmla="*/ 71 h 2101"/>
                <a:gd name="T88" fmla="*/ 967 w 1655"/>
                <a:gd name="T89" fmla="*/ 68 h 2101"/>
                <a:gd name="T90" fmla="*/ 1046 w 1655"/>
                <a:gd name="T91" fmla="*/ 68 h 2101"/>
                <a:gd name="T92" fmla="*/ 1036 w 1655"/>
                <a:gd name="T93" fmla="*/ 119 h 2101"/>
                <a:gd name="T94" fmla="*/ 1042 w 1655"/>
                <a:gd name="T95" fmla="*/ 226 h 2101"/>
                <a:gd name="T96" fmla="*/ 1034 w 1655"/>
                <a:gd name="T97" fmla="*/ 226 h 2101"/>
                <a:gd name="T98" fmla="*/ 944 w 1655"/>
                <a:gd name="T99" fmla="*/ 223 h 2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55" h="2101">
                  <a:moveTo>
                    <a:pt x="1600" y="528"/>
                  </a:moveTo>
                  <a:cubicBezTo>
                    <a:pt x="1600" y="451"/>
                    <a:pt x="1648" y="304"/>
                    <a:pt x="1655" y="253"/>
                  </a:cubicBezTo>
                  <a:cubicBezTo>
                    <a:pt x="1629" y="253"/>
                    <a:pt x="1532" y="260"/>
                    <a:pt x="1506" y="260"/>
                  </a:cubicBezTo>
                  <a:cubicBezTo>
                    <a:pt x="1495" y="260"/>
                    <a:pt x="1382" y="259"/>
                    <a:pt x="1333" y="255"/>
                  </a:cubicBezTo>
                  <a:cubicBezTo>
                    <a:pt x="1329" y="255"/>
                    <a:pt x="1204" y="242"/>
                    <a:pt x="1184" y="239"/>
                  </a:cubicBezTo>
                  <a:cubicBezTo>
                    <a:pt x="1176" y="239"/>
                    <a:pt x="1144" y="235"/>
                    <a:pt x="1111" y="232"/>
                  </a:cubicBezTo>
                  <a:cubicBezTo>
                    <a:pt x="1110" y="220"/>
                    <a:pt x="1110" y="208"/>
                    <a:pt x="1111" y="196"/>
                  </a:cubicBezTo>
                  <a:cubicBezTo>
                    <a:pt x="1114" y="146"/>
                    <a:pt x="1097" y="203"/>
                    <a:pt x="1110" y="122"/>
                  </a:cubicBezTo>
                  <a:cubicBezTo>
                    <a:pt x="1124" y="41"/>
                    <a:pt x="1105" y="12"/>
                    <a:pt x="1105" y="12"/>
                  </a:cubicBezTo>
                  <a:cubicBezTo>
                    <a:pt x="1013" y="12"/>
                    <a:pt x="1013" y="12"/>
                    <a:pt x="1013" y="12"/>
                  </a:cubicBezTo>
                  <a:cubicBezTo>
                    <a:pt x="872" y="0"/>
                    <a:pt x="872" y="0"/>
                    <a:pt x="872" y="0"/>
                  </a:cubicBezTo>
                  <a:cubicBezTo>
                    <a:pt x="777" y="0"/>
                    <a:pt x="777" y="0"/>
                    <a:pt x="777" y="0"/>
                  </a:cubicBezTo>
                  <a:cubicBezTo>
                    <a:pt x="777" y="0"/>
                    <a:pt x="578" y="18"/>
                    <a:pt x="555" y="18"/>
                  </a:cubicBezTo>
                  <a:cubicBezTo>
                    <a:pt x="532" y="18"/>
                    <a:pt x="555" y="92"/>
                    <a:pt x="555" y="92"/>
                  </a:cubicBezTo>
                  <a:cubicBezTo>
                    <a:pt x="555" y="92"/>
                    <a:pt x="544" y="182"/>
                    <a:pt x="543" y="247"/>
                  </a:cubicBezTo>
                  <a:cubicBezTo>
                    <a:pt x="479" y="251"/>
                    <a:pt x="349" y="261"/>
                    <a:pt x="308" y="274"/>
                  </a:cubicBezTo>
                  <a:cubicBezTo>
                    <a:pt x="143" y="326"/>
                    <a:pt x="7" y="309"/>
                    <a:pt x="0" y="305"/>
                  </a:cubicBezTo>
                  <a:cubicBezTo>
                    <a:pt x="0" y="305"/>
                    <a:pt x="55" y="791"/>
                    <a:pt x="61" y="844"/>
                  </a:cubicBezTo>
                  <a:cubicBezTo>
                    <a:pt x="67" y="896"/>
                    <a:pt x="136" y="1343"/>
                    <a:pt x="136" y="1377"/>
                  </a:cubicBezTo>
                  <a:cubicBezTo>
                    <a:pt x="136" y="1392"/>
                    <a:pt x="135" y="1409"/>
                    <a:pt x="134" y="1429"/>
                  </a:cubicBezTo>
                  <a:cubicBezTo>
                    <a:pt x="132" y="1476"/>
                    <a:pt x="128" y="1541"/>
                    <a:pt x="136" y="1620"/>
                  </a:cubicBezTo>
                  <a:cubicBezTo>
                    <a:pt x="141" y="1678"/>
                    <a:pt x="150" y="1719"/>
                    <a:pt x="156" y="1753"/>
                  </a:cubicBezTo>
                  <a:cubicBezTo>
                    <a:pt x="163" y="1785"/>
                    <a:pt x="168" y="1810"/>
                    <a:pt x="168" y="1836"/>
                  </a:cubicBezTo>
                  <a:cubicBezTo>
                    <a:pt x="168" y="1894"/>
                    <a:pt x="153" y="1908"/>
                    <a:pt x="121" y="1939"/>
                  </a:cubicBezTo>
                  <a:cubicBezTo>
                    <a:pt x="103" y="1956"/>
                    <a:pt x="98" y="2021"/>
                    <a:pt x="98" y="2066"/>
                  </a:cubicBezTo>
                  <a:cubicBezTo>
                    <a:pt x="175" y="2072"/>
                    <a:pt x="565" y="2098"/>
                    <a:pt x="670" y="2098"/>
                  </a:cubicBezTo>
                  <a:cubicBezTo>
                    <a:pt x="1304" y="2101"/>
                    <a:pt x="1573" y="2077"/>
                    <a:pt x="1573" y="2077"/>
                  </a:cubicBezTo>
                  <a:cubicBezTo>
                    <a:pt x="1581" y="2057"/>
                    <a:pt x="1600" y="2004"/>
                    <a:pt x="1600" y="1959"/>
                  </a:cubicBezTo>
                  <a:cubicBezTo>
                    <a:pt x="1600" y="1898"/>
                    <a:pt x="1600" y="1890"/>
                    <a:pt x="1580" y="1842"/>
                  </a:cubicBezTo>
                  <a:cubicBezTo>
                    <a:pt x="1574" y="1827"/>
                    <a:pt x="1564" y="1815"/>
                    <a:pt x="1552" y="1802"/>
                  </a:cubicBezTo>
                  <a:cubicBezTo>
                    <a:pt x="1529" y="1775"/>
                    <a:pt x="1502" y="1744"/>
                    <a:pt x="1527" y="1687"/>
                  </a:cubicBezTo>
                  <a:cubicBezTo>
                    <a:pt x="1543" y="1652"/>
                    <a:pt x="1564" y="1630"/>
                    <a:pt x="1581" y="1613"/>
                  </a:cubicBezTo>
                  <a:cubicBezTo>
                    <a:pt x="1599" y="1594"/>
                    <a:pt x="1611" y="1582"/>
                    <a:pt x="1611" y="1560"/>
                  </a:cubicBezTo>
                  <a:cubicBezTo>
                    <a:pt x="1611" y="1532"/>
                    <a:pt x="1639" y="1269"/>
                    <a:pt x="1645" y="1047"/>
                  </a:cubicBezTo>
                  <a:cubicBezTo>
                    <a:pt x="1649" y="881"/>
                    <a:pt x="1653" y="725"/>
                    <a:pt x="1653" y="712"/>
                  </a:cubicBezTo>
                  <a:cubicBezTo>
                    <a:pt x="1653" y="704"/>
                    <a:pt x="1646" y="688"/>
                    <a:pt x="1639" y="672"/>
                  </a:cubicBezTo>
                  <a:cubicBezTo>
                    <a:pt x="1622" y="637"/>
                    <a:pt x="1600" y="589"/>
                    <a:pt x="1600" y="528"/>
                  </a:cubicBezTo>
                  <a:moveTo>
                    <a:pt x="944" y="223"/>
                  </a:moveTo>
                  <a:cubicBezTo>
                    <a:pt x="914" y="224"/>
                    <a:pt x="813" y="230"/>
                    <a:pt x="797" y="231"/>
                  </a:cubicBezTo>
                  <a:cubicBezTo>
                    <a:pt x="757" y="234"/>
                    <a:pt x="686" y="238"/>
                    <a:pt x="632" y="241"/>
                  </a:cubicBezTo>
                  <a:cubicBezTo>
                    <a:pt x="637" y="216"/>
                    <a:pt x="640" y="196"/>
                    <a:pt x="640" y="196"/>
                  </a:cubicBezTo>
                  <a:cubicBezTo>
                    <a:pt x="640" y="196"/>
                    <a:pt x="640" y="122"/>
                    <a:pt x="640" y="104"/>
                  </a:cubicBezTo>
                  <a:cubicBezTo>
                    <a:pt x="640" y="86"/>
                    <a:pt x="663" y="74"/>
                    <a:pt x="663" y="74"/>
                  </a:cubicBezTo>
                  <a:cubicBezTo>
                    <a:pt x="663" y="74"/>
                    <a:pt x="663" y="74"/>
                    <a:pt x="804" y="71"/>
                  </a:cubicBezTo>
                  <a:cubicBezTo>
                    <a:pt x="944" y="68"/>
                    <a:pt x="918" y="68"/>
                    <a:pt x="967" y="68"/>
                  </a:cubicBezTo>
                  <a:cubicBezTo>
                    <a:pt x="1016" y="68"/>
                    <a:pt x="1046" y="68"/>
                    <a:pt x="1046" y="68"/>
                  </a:cubicBezTo>
                  <a:cubicBezTo>
                    <a:pt x="1036" y="119"/>
                    <a:pt x="1036" y="119"/>
                    <a:pt x="1036" y="119"/>
                  </a:cubicBezTo>
                  <a:cubicBezTo>
                    <a:pt x="1042" y="226"/>
                    <a:pt x="1042" y="226"/>
                    <a:pt x="1042" y="226"/>
                  </a:cubicBezTo>
                  <a:cubicBezTo>
                    <a:pt x="1040" y="226"/>
                    <a:pt x="1036" y="226"/>
                    <a:pt x="1034" y="226"/>
                  </a:cubicBezTo>
                  <a:cubicBezTo>
                    <a:pt x="1007" y="224"/>
                    <a:pt x="948" y="223"/>
                    <a:pt x="944" y="223"/>
                  </a:cubicBezTo>
                </a:path>
              </a:pathLst>
            </a:custGeom>
            <a:solidFill>
              <a:srgbClr val="CF9F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39" name="Group 238">
              <a:extLst>
                <a:ext uri="{FF2B5EF4-FFF2-40B4-BE49-F238E27FC236}">
                  <a16:creationId xmlns:a16="http://schemas.microsoft.com/office/drawing/2014/main" id="{AD5F9FF1-54AA-4552-9EEC-F154332A5279}"/>
                </a:ext>
              </a:extLst>
            </p:cNvPr>
            <p:cNvGrpSpPr/>
            <p:nvPr/>
          </p:nvGrpSpPr>
          <p:grpSpPr>
            <a:xfrm>
              <a:off x="12577763" y="9515475"/>
              <a:ext cx="8963025" cy="5575300"/>
              <a:chOff x="12577763" y="9515475"/>
              <a:chExt cx="8963025" cy="5575300"/>
            </a:xfrm>
          </p:grpSpPr>
          <p:sp>
            <p:nvSpPr>
              <p:cNvPr id="240" name="Freeform 26">
                <a:extLst>
                  <a:ext uri="{FF2B5EF4-FFF2-40B4-BE49-F238E27FC236}">
                    <a16:creationId xmlns:a16="http://schemas.microsoft.com/office/drawing/2014/main" id="{CC5D452A-810B-4D57-9BED-D61722C937ED}"/>
                  </a:ext>
                </a:extLst>
              </p:cNvPr>
              <p:cNvSpPr>
                <a:spLocks/>
              </p:cNvSpPr>
              <p:nvPr/>
            </p:nvSpPr>
            <p:spPr bwMode="auto">
              <a:xfrm>
                <a:off x="12577763" y="10537825"/>
                <a:ext cx="4308475" cy="4543425"/>
              </a:xfrm>
              <a:custGeom>
                <a:avLst/>
                <a:gdLst>
                  <a:gd name="T0" fmla="*/ 201 w 475"/>
                  <a:gd name="T1" fmla="*/ 0 h 502"/>
                  <a:gd name="T2" fmla="*/ 198 w 475"/>
                  <a:gd name="T3" fmla="*/ 0 h 502"/>
                  <a:gd name="T4" fmla="*/ 115 w 475"/>
                  <a:gd name="T5" fmla="*/ 269 h 502"/>
                  <a:gd name="T6" fmla="*/ 343 w 475"/>
                  <a:gd name="T7" fmla="*/ 502 h 502"/>
                  <a:gd name="T8" fmla="*/ 475 w 475"/>
                  <a:gd name="T9" fmla="*/ 373 h 502"/>
                  <a:gd name="T10" fmla="*/ 406 w 475"/>
                  <a:gd name="T11" fmla="*/ 280 h 502"/>
                  <a:gd name="T12" fmla="*/ 394 w 475"/>
                  <a:gd name="T13" fmla="*/ 261 h 502"/>
                  <a:gd name="T14" fmla="*/ 343 w 475"/>
                  <a:gd name="T15" fmla="*/ 121 h 502"/>
                  <a:gd name="T16" fmla="*/ 343 w 475"/>
                  <a:gd name="T17" fmla="*/ 121 h 502"/>
                  <a:gd name="T18" fmla="*/ 343 w 475"/>
                  <a:gd name="T19" fmla="*/ 121 h 502"/>
                  <a:gd name="T20" fmla="*/ 201 w 475"/>
                  <a:gd name="T21" fmla="*/ 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5" h="502">
                    <a:moveTo>
                      <a:pt x="201" y="0"/>
                    </a:moveTo>
                    <a:cubicBezTo>
                      <a:pt x="199" y="0"/>
                      <a:pt x="198" y="0"/>
                      <a:pt x="198" y="0"/>
                    </a:cubicBezTo>
                    <a:cubicBezTo>
                      <a:pt x="53" y="0"/>
                      <a:pt x="0" y="138"/>
                      <a:pt x="115" y="269"/>
                    </a:cubicBezTo>
                    <a:cubicBezTo>
                      <a:pt x="186" y="355"/>
                      <a:pt x="343" y="502"/>
                      <a:pt x="343" y="502"/>
                    </a:cubicBezTo>
                    <a:cubicBezTo>
                      <a:pt x="343" y="502"/>
                      <a:pt x="409" y="440"/>
                      <a:pt x="475" y="373"/>
                    </a:cubicBezTo>
                    <a:cubicBezTo>
                      <a:pt x="453" y="343"/>
                      <a:pt x="429" y="311"/>
                      <a:pt x="406" y="280"/>
                    </a:cubicBezTo>
                    <a:cubicBezTo>
                      <a:pt x="402" y="273"/>
                      <a:pt x="398" y="267"/>
                      <a:pt x="394" y="261"/>
                    </a:cubicBezTo>
                    <a:cubicBezTo>
                      <a:pt x="352" y="198"/>
                      <a:pt x="339" y="164"/>
                      <a:pt x="343" y="121"/>
                    </a:cubicBezTo>
                    <a:cubicBezTo>
                      <a:pt x="343" y="121"/>
                      <a:pt x="343" y="121"/>
                      <a:pt x="343" y="121"/>
                    </a:cubicBezTo>
                    <a:cubicBezTo>
                      <a:pt x="343" y="121"/>
                      <a:pt x="343" y="121"/>
                      <a:pt x="343" y="121"/>
                    </a:cubicBezTo>
                    <a:cubicBezTo>
                      <a:pt x="308" y="6"/>
                      <a:pt x="218" y="0"/>
                      <a:pt x="201"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27">
                <a:extLst>
                  <a:ext uri="{FF2B5EF4-FFF2-40B4-BE49-F238E27FC236}">
                    <a16:creationId xmlns:a16="http://schemas.microsoft.com/office/drawing/2014/main" id="{FB981918-00FD-40E8-9599-5DB3A4AD0FEB}"/>
                  </a:ext>
                </a:extLst>
              </p:cNvPr>
              <p:cNvSpPr>
                <a:spLocks/>
              </p:cNvSpPr>
              <p:nvPr/>
            </p:nvSpPr>
            <p:spPr bwMode="auto">
              <a:xfrm>
                <a:off x="16886238" y="9515475"/>
                <a:ext cx="4654550" cy="5575300"/>
              </a:xfrm>
              <a:custGeom>
                <a:avLst/>
                <a:gdLst>
                  <a:gd name="T0" fmla="*/ 251 w 513"/>
                  <a:gd name="T1" fmla="*/ 0 h 616"/>
                  <a:gd name="T2" fmla="*/ 156 w 513"/>
                  <a:gd name="T3" fmla="*/ 130 h 616"/>
                  <a:gd name="T4" fmla="*/ 107 w 513"/>
                  <a:gd name="T5" fmla="*/ 75 h 616"/>
                  <a:gd name="T6" fmla="*/ 90 w 513"/>
                  <a:gd name="T7" fmla="*/ 97 h 616"/>
                  <a:gd name="T8" fmla="*/ 158 w 513"/>
                  <a:gd name="T9" fmla="*/ 174 h 616"/>
                  <a:gd name="T10" fmla="*/ 153 w 513"/>
                  <a:gd name="T11" fmla="*/ 207 h 616"/>
                  <a:gd name="T12" fmla="*/ 158 w 513"/>
                  <a:gd name="T13" fmla="*/ 240 h 616"/>
                  <a:gd name="T14" fmla="*/ 95 w 513"/>
                  <a:gd name="T15" fmla="*/ 382 h 616"/>
                  <a:gd name="T16" fmla="*/ 0 w 513"/>
                  <a:gd name="T17" fmla="*/ 486 h 616"/>
                  <a:gd name="T18" fmla="*/ 116 w 513"/>
                  <a:gd name="T19" fmla="*/ 616 h 616"/>
                  <a:gd name="T20" fmla="*/ 157 w 513"/>
                  <a:gd name="T21" fmla="*/ 599 h 616"/>
                  <a:gd name="T22" fmla="*/ 198 w 513"/>
                  <a:gd name="T23" fmla="*/ 616 h 616"/>
                  <a:gd name="T24" fmla="*/ 398 w 513"/>
                  <a:gd name="T25" fmla="*/ 389 h 616"/>
                  <a:gd name="T26" fmla="*/ 301 w 513"/>
                  <a:gd name="T27" fmla="*/ 113 h 616"/>
                  <a:gd name="T28" fmla="*/ 298 w 513"/>
                  <a:gd name="T29" fmla="*/ 113 h 616"/>
                  <a:gd name="T30" fmla="*/ 176 w 513"/>
                  <a:gd name="T31" fmla="*/ 189 h 616"/>
                  <a:gd name="T32" fmla="*/ 176 w 513"/>
                  <a:gd name="T33" fmla="*/ 187 h 616"/>
                  <a:gd name="T34" fmla="*/ 167 w 513"/>
                  <a:gd name="T35" fmla="*/ 146 h 616"/>
                  <a:gd name="T36" fmla="*/ 221 w 513"/>
                  <a:gd name="T37" fmla="*/ 104 h 616"/>
                  <a:gd name="T38" fmla="*/ 251 w 513"/>
                  <a:gd name="T39"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3" h="616">
                    <a:moveTo>
                      <a:pt x="251" y="0"/>
                    </a:moveTo>
                    <a:cubicBezTo>
                      <a:pt x="239" y="45"/>
                      <a:pt x="163" y="23"/>
                      <a:pt x="156" y="130"/>
                    </a:cubicBezTo>
                    <a:cubicBezTo>
                      <a:pt x="151" y="112"/>
                      <a:pt x="131" y="81"/>
                      <a:pt x="107" y="75"/>
                    </a:cubicBezTo>
                    <a:cubicBezTo>
                      <a:pt x="94" y="77"/>
                      <a:pt x="91" y="87"/>
                      <a:pt x="90" y="97"/>
                    </a:cubicBezTo>
                    <a:cubicBezTo>
                      <a:pt x="126" y="107"/>
                      <a:pt x="149" y="131"/>
                      <a:pt x="158" y="174"/>
                    </a:cubicBezTo>
                    <a:cubicBezTo>
                      <a:pt x="161" y="191"/>
                      <a:pt x="157" y="201"/>
                      <a:pt x="153" y="207"/>
                    </a:cubicBezTo>
                    <a:cubicBezTo>
                      <a:pt x="156" y="217"/>
                      <a:pt x="158" y="228"/>
                      <a:pt x="158" y="240"/>
                    </a:cubicBezTo>
                    <a:cubicBezTo>
                      <a:pt x="158" y="283"/>
                      <a:pt x="138" y="333"/>
                      <a:pt x="95" y="382"/>
                    </a:cubicBezTo>
                    <a:cubicBezTo>
                      <a:pt x="70" y="412"/>
                      <a:pt x="35" y="449"/>
                      <a:pt x="0" y="486"/>
                    </a:cubicBezTo>
                    <a:cubicBezTo>
                      <a:pt x="54" y="558"/>
                      <a:pt x="101" y="616"/>
                      <a:pt x="116" y="616"/>
                    </a:cubicBezTo>
                    <a:cubicBezTo>
                      <a:pt x="137" y="616"/>
                      <a:pt x="136" y="599"/>
                      <a:pt x="157" y="599"/>
                    </a:cubicBezTo>
                    <a:cubicBezTo>
                      <a:pt x="177" y="599"/>
                      <a:pt x="178" y="616"/>
                      <a:pt x="198" y="616"/>
                    </a:cubicBezTo>
                    <a:cubicBezTo>
                      <a:pt x="218" y="616"/>
                      <a:pt x="350" y="450"/>
                      <a:pt x="398" y="389"/>
                    </a:cubicBezTo>
                    <a:cubicBezTo>
                      <a:pt x="513" y="243"/>
                      <a:pt x="421" y="113"/>
                      <a:pt x="301" y="113"/>
                    </a:cubicBezTo>
                    <a:cubicBezTo>
                      <a:pt x="301" y="113"/>
                      <a:pt x="300" y="113"/>
                      <a:pt x="298" y="113"/>
                    </a:cubicBezTo>
                    <a:cubicBezTo>
                      <a:pt x="284" y="113"/>
                      <a:pt x="217" y="117"/>
                      <a:pt x="176" y="189"/>
                    </a:cubicBezTo>
                    <a:cubicBezTo>
                      <a:pt x="176" y="188"/>
                      <a:pt x="176" y="187"/>
                      <a:pt x="176" y="187"/>
                    </a:cubicBezTo>
                    <a:cubicBezTo>
                      <a:pt x="176" y="172"/>
                      <a:pt x="172" y="159"/>
                      <a:pt x="167" y="146"/>
                    </a:cubicBezTo>
                    <a:cubicBezTo>
                      <a:pt x="178" y="132"/>
                      <a:pt x="192" y="121"/>
                      <a:pt x="221" y="104"/>
                    </a:cubicBezTo>
                    <a:cubicBezTo>
                      <a:pt x="264" y="80"/>
                      <a:pt x="267" y="30"/>
                      <a:pt x="251"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28">
                <a:extLst>
                  <a:ext uri="{FF2B5EF4-FFF2-40B4-BE49-F238E27FC236}">
                    <a16:creationId xmlns:a16="http://schemas.microsoft.com/office/drawing/2014/main" id="{FE30AF6C-1720-48AA-A466-6508C8F34B1F}"/>
                  </a:ext>
                </a:extLst>
              </p:cNvPr>
              <p:cNvSpPr>
                <a:spLocks/>
              </p:cNvSpPr>
              <p:nvPr/>
            </p:nvSpPr>
            <p:spPr bwMode="auto">
              <a:xfrm>
                <a:off x="15652750" y="10537825"/>
                <a:ext cx="2667000" cy="3376613"/>
              </a:xfrm>
              <a:custGeom>
                <a:avLst/>
                <a:gdLst>
                  <a:gd name="T0" fmla="*/ 148 w 294"/>
                  <a:gd name="T1" fmla="*/ 0 h 373"/>
                  <a:gd name="T2" fmla="*/ 136 w 294"/>
                  <a:gd name="T3" fmla="*/ 0 h 373"/>
                  <a:gd name="T4" fmla="*/ 4 w 294"/>
                  <a:gd name="T5" fmla="*/ 121 h 373"/>
                  <a:gd name="T6" fmla="*/ 4 w 294"/>
                  <a:gd name="T7" fmla="*/ 121 h 373"/>
                  <a:gd name="T8" fmla="*/ 4 w 294"/>
                  <a:gd name="T9" fmla="*/ 121 h 373"/>
                  <a:gd name="T10" fmla="*/ 55 w 294"/>
                  <a:gd name="T11" fmla="*/ 261 h 373"/>
                  <a:gd name="T12" fmla="*/ 67 w 294"/>
                  <a:gd name="T13" fmla="*/ 280 h 373"/>
                  <a:gd name="T14" fmla="*/ 136 w 294"/>
                  <a:gd name="T15" fmla="*/ 373 h 373"/>
                  <a:gd name="T16" fmla="*/ 231 w 294"/>
                  <a:gd name="T17" fmla="*/ 269 h 373"/>
                  <a:gd name="T18" fmla="*/ 294 w 294"/>
                  <a:gd name="T19" fmla="*/ 127 h 373"/>
                  <a:gd name="T20" fmla="*/ 289 w 294"/>
                  <a:gd name="T21" fmla="*/ 94 h 373"/>
                  <a:gd name="T22" fmla="*/ 289 w 294"/>
                  <a:gd name="T23" fmla="*/ 94 h 373"/>
                  <a:gd name="T24" fmla="*/ 289 w 294"/>
                  <a:gd name="T25" fmla="*/ 94 h 373"/>
                  <a:gd name="T26" fmla="*/ 158 w 294"/>
                  <a:gd name="T27" fmla="*/ 0 h 373"/>
                  <a:gd name="T28" fmla="*/ 148 w 294"/>
                  <a:gd name="T29"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4" h="373">
                    <a:moveTo>
                      <a:pt x="148" y="0"/>
                    </a:moveTo>
                    <a:cubicBezTo>
                      <a:pt x="144" y="0"/>
                      <a:pt x="140" y="0"/>
                      <a:pt x="136" y="0"/>
                    </a:cubicBezTo>
                    <a:cubicBezTo>
                      <a:pt x="58" y="5"/>
                      <a:pt x="9" y="57"/>
                      <a:pt x="4" y="121"/>
                    </a:cubicBezTo>
                    <a:cubicBezTo>
                      <a:pt x="4" y="121"/>
                      <a:pt x="4" y="121"/>
                      <a:pt x="4" y="121"/>
                    </a:cubicBezTo>
                    <a:cubicBezTo>
                      <a:pt x="4" y="121"/>
                      <a:pt x="4" y="121"/>
                      <a:pt x="4" y="121"/>
                    </a:cubicBezTo>
                    <a:cubicBezTo>
                      <a:pt x="0" y="164"/>
                      <a:pt x="13" y="198"/>
                      <a:pt x="55" y="261"/>
                    </a:cubicBezTo>
                    <a:cubicBezTo>
                      <a:pt x="59" y="267"/>
                      <a:pt x="63" y="273"/>
                      <a:pt x="67" y="280"/>
                    </a:cubicBezTo>
                    <a:cubicBezTo>
                      <a:pt x="90" y="311"/>
                      <a:pt x="114" y="343"/>
                      <a:pt x="136" y="373"/>
                    </a:cubicBezTo>
                    <a:cubicBezTo>
                      <a:pt x="171" y="336"/>
                      <a:pt x="206" y="299"/>
                      <a:pt x="231" y="269"/>
                    </a:cubicBezTo>
                    <a:cubicBezTo>
                      <a:pt x="274" y="220"/>
                      <a:pt x="294" y="170"/>
                      <a:pt x="294" y="127"/>
                    </a:cubicBezTo>
                    <a:cubicBezTo>
                      <a:pt x="294" y="115"/>
                      <a:pt x="292" y="104"/>
                      <a:pt x="289" y="94"/>
                    </a:cubicBezTo>
                    <a:cubicBezTo>
                      <a:pt x="289" y="94"/>
                      <a:pt x="289" y="94"/>
                      <a:pt x="289" y="94"/>
                    </a:cubicBezTo>
                    <a:cubicBezTo>
                      <a:pt x="289" y="94"/>
                      <a:pt x="289" y="94"/>
                      <a:pt x="289" y="94"/>
                    </a:cubicBezTo>
                    <a:cubicBezTo>
                      <a:pt x="276" y="41"/>
                      <a:pt x="229" y="3"/>
                      <a:pt x="158" y="0"/>
                    </a:cubicBezTo>
                    <a:cubicBezTo>
                      <a:pt x="156" y="0"/>
                      <a:pt x="152" y="0"/>
                      <a:pt x="148" y="0"/>
                    </a:cubicBezTo>
                  </a:path>
                </a:pathLst>
              </a:custGeom>
              <a:solidFill>
                <a:srgbClr val="F3E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29">
                <a:extLst>
                  <a:ext uri="{FF2B5EF4-FFF2-40B4-BE49-F238E27FC236}">
                    <a16:creationId xmlns:a16="http://schemas.microsoft.com/office/drawing/2014/main" id="{BC8BBA43-655C-4683-9286-B3DA93FA79EE}"/>
                  </a:ext>
                </a:extLst>
              </p:cNvPr>
              <p:cNvSpPr>
                <a:spLocks/>
              </p:cNvSpPr>
              <p:nvPr/>
            </p:nvSpPr>
            <p:spPr bwMode="auto">
              <a:xfrm>
                <a:off x="15652750" y="11633200"/>
                <a:ext cx="498475" cy="1266825"/>
              </a:xfrm>
              <a:custGeom>
                <a:avLst/>
                <a:gdLst>
                  <a:gd name="T0" fmla="*/ 4 w 55"/>
                  <a:gd name="T1" fmla="*/ 0 h 140"/>
                  <a:gd name="T2" fmla="*/ 4 w 55"/>
                  <a:gd name="T3" fmla="*/ 0 h 140"/>
                  <a:gd name="T4" fmla="*/ 55 w 55"/>
                  <a:gd name="T5" fmla="*/ 140 h 140"/>
                  <a:gd name="T6" fmla="*/ 4 w 55"/>
                  <a:gd name="T7" fmla="*/ 0 h 140"/>
                  <a:gd name="T8" fmla="*/ 4 w 55"/>
                  <a:gd name="T9" fmla="*/ 0 h 140"/>
                </a:gdLst>
                <a:ahLst/>
                <a:cxnLst>
                  <a:cxn ang="0">
                    <a:pos x="T0" y="T1"/>
                  </a:cxn>
                  <a:cxn ang="0">
                    <a:pos x="T2" y="T3"/>
                  </a:cxn>
                  <a:cxn ang="0">
                    <a:pos x="T4" y="T5"/>
                  </a:cxn>
                  <a:cxn ang="0">
                    <a:pos x="T6" y="T7"/>
                  </a:cxn>
                  <a:cxn ang="0">
                    <a:pos x="T8" y="T9"/>
                  </a:cxn>
                </a:cxnLst>
                <a:rect l="0" t="0" r="r" b="b"/>
                <a:pathLst>
                  <a:path w="55" h="140">
                    <a:moveTo>
                      <a:pt x="4" y="0"/>
                    </a:moveTo>
                    <a:cubicBezTo>
                      <a:pt x="4" y="0"/>
                      <a:pt x="4" y="0"/>
                      <a:pt x="4" y="0"/>
                    </a:cubicBezTo>
                    <a:cubicBezTo>
                      <a:pt x="0" y="43"/>
                      <a:pt x="13" y="77"/>
                      <a:pt x="55" y="140"/>
                    </a:cubicBezTo>
                    <a:cubicBezTo>
                      <a:pt x="13" y="77"/>
                      <a:pt x="0" y="43"/>
                      <a:pt x="4" y="0"/>
                    </a:cubicBezTo>
                    <a:cubicBezTo>
                      <a:pt x="4" y="0"/>
                      <a:pt x="4" y="0"/>
                      <a:pt x="4" y="0"/>
                    </a:cubicBezTo>
                  </a:path>
                </a:pathLst>
              </a:custGeom>
              <a:solidFill>
                <a:srgbClr val="F9F2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244" name="Group 243">
            <a:extLst>
              <a:ext uri="{FF2B5EF4-FFF2-40B4-BE49-F238E27FC236}">
                <a16:creationId xmlns:a16="http://schemas.microsoft.com/office/drawing/2014/main" id="{1E74B224-5EB3-4E45-AEA8-908F4242E6D0}"/>
              </a:ext>
            </a:extLst>
          </p:cNvPr>
          <p:cNvGrpSpPr>
            <a:grpSpLocks noChangeAspect="1"/>
          </p:cNvGrpSpPr>
          <p:nvPr userDrawn="1"/>
        </p:nvGrpSpPr>
        <p:grpSpPr>
          <a:xfrm>
            <a:off x="685800" y="4952630"/>
            <a:ext cx="500965" cy="914400"/>
            <a:chOff x="6794500" y="2459038"/>
            <a:chExt cx="10675938" cy="19486562"/>
          </a:xfrm>
          <a:solidFill>
            <a:schemeClr val="accent1"/>
          </a:solidFill>
        </p:grpSpPr>
        <p:sp>
          <p:nvSpPr>
            <p:cNvPr id="245" name="Freeform 40">
              <a:extLst>
                <a:ext uri="{FF2B5EF4-FFF2-40B4-BE49-F238E27FC236}">
                  <a16:creationId xmlns:a16="http://schemas.microsoft.com/office/drawing/2014/main" id="{4CE3C8E0-EA8F-4193-B259-F20AB797308A}"/>
                </a:ext>
              </a:extLst>
            </p:cNvPr>
            <p:cNvSpPr>
              <a:spLocks/>
            </p:cNvSpPr>
            <p:nvPr/>
          </p:nvSpPr>
          <p:spPr bwMode="auto">
            <a:xfrm>
              <a:off x="6794500" y="6975475"/>
              <a:ext cx="10675938" cy="14970125"/>
            </a:xfrm>
            <a:custGeom>
              <a:avLst/>
              <a:gdLst>
                <a:gd name="T0" fmla="*/ 1143 w 1177"/>
                <a:gd name="T1" fmla="*/ 506 h 1654"/>
                <a:gd name="T2" fmla="*/ 1096 w 1177"/>
                <a:gd name="T3" fmla="*/ 410 h 1654"/>
                <a:gd name="T4" fmla="*/ 993 w 1177"/>
                <a:gd name="T5" fmla="*/ 262 h 1654"/>
                <a:gd name="T6" fmla="*/ 972 w 1177"/>
                <a:gd name="T7" fmla="*/ 236 h 1654"/>
                <a:gd name="T8" fmla="*/ 855 w 1177"/>
                <a:gd name="T9" fmla="*/ 104 h 1654"/>
                <a:gd name="T10" fmla="*/ 773 w 1177"/>
                <a:gd name="T11" fmla="*/ 36 h 1654"/>
                <a:gd name="T12" fmla="*/ 662 w 1177"/>
                <a:gd name="T13" fmla="*/ 1 h 1654"/>
                <a:gd name="T14" fmla="*/ 647 w 1177"/>
                <a:gd name="T15" fmla="*/ 0 h 1654"/>
                <a:gd name="T16" fmla="*/ 529 w 1177"/>
                <a:gd name="T17" fmla="*/ 0 h 1654"/>
                <a:gd name="T18" fmla="*/ 514 w 1177"/>
                <a:gd name="T19" fmla="*/ 1 h 1654"/>
                <a:gd name="T20" fmla="*/ 404 w 1177"/>
                <a:gd name="T21" fmla="*/ 36 h 1654"/>
                <a:gd name="T22" fmla="*/ 322 w 1177"/>
                <a:gd name="T23" fmla="*/ 104 h 1654"/>
                <a:gd name="T24" fmla="*/ 205 w 1177"/>
                <a:gd name="T25" fmla="*/ 236 h 1654"/>
                <a:gd name="T26" fmla="*/ 184 w 1177"/>
                <a:gd name="T27" fmla="*/ 262 h 1654"/>
                <a:gd name="T28" fmla="*/ 80 w 1177"/>
                <a:gd name="T29" fmla="*/ 410 h 1654"/>
                <a:gd name="T30" fmla="*/ 34 w 1177"/>
                <a:gd name="T31" fmla="*/ 506 h 1654"/>
                <a:gd name="T32" fmla="*/ 44 w 1177"/>
                <a:gd name="T33" fmla="*/ 656 h 1654"/>
                <a:gd name="T34" fmla="*/ 134 w 1177"/>
                <a:gd name="T35" fmla="*/ 666 h 1654"/>
                <a:gd name="T36" fmla="*/ 156 w 1177"/>
                <a:gd name="T37" fmla="*/ 641 h 1654"/>
                <a:gd name="T38" fmla="*/ 183 w 1177"/>
                <a:gd name="T39" fmla="*/ 566 h 1654"/>
                <a:gd name="T40" fmla="*/ 206 w 1177"/>
                <a:gd name="T41" fmla="*/ 508 h 1654"/>
                <a:gd name="T42" fmla="*/ 305 w 1177"/>
                <a:gd name="T43" fmla="*/ 355 h 1654"/>
                <a:gd name="T44" fmla="*/ 305 w 1177"/>
                <a:gd name="T45" fmla="*/ 355 h 1654"/>
                <a:gd name="T46" fmla="*/ 360 w 1177"/>
                <a:gd name="T47" fmla="*/ 290 h 1654"/>
                <a:gd name="T48" fmla="*/ 360 w 1177"/>
                <a:gd name="T49" fmla="*/ 700 h 1654"/>
                <a:gd name="T50" fmla="*/ 360 w 1177"/>
                <a:gd name="T51" fmla="*/ 713 h 1654"/>
                <a:gd name="T52" fmla="*/ 360 w 1177"/>
                <a:gd name="T53" fmla="*/ 722 h 1654"/>
                <a:gd name="T54" fmla="*/ 360 w 1177"/>
                <a:gd name="T55" fmla="*/ 729 h 1654"/>
                <a:gd name="T56" fmla="*/ 360 w 1177"/>
                <a:gd name="T57" fmla="*/ 1536 h 1654"/>
                <a:gd name="T58" fmla="*/ 461 w 1177"/>
                <a:gd name="T59" fmla="*/ 1654 h 1654"/>
                <a:gd name="T60" fmla="*/ 561 w 1177"/>
                <a:gd name="T61" fmla="*/ 1536 h 1654"/>
                <a:gd name="T62" fmla="*/ 561 w 1177"/>
                <a:gd name="T63" fmla="*/ 877 h 1654"/>
                <a:gd name="T64" fmla="*/ 614 w 1177"/>
                <a:gd name="T65" fmla="*/ 877 h 1654"/>
                <a:gd name="T66" fmla="*/ 614 w 1177"/>
                <a:gd name="T67" fmla="*/ 1536 h 1654"/>
                <a:gd name="T68" fmla="*/ 715 w 1177"/>
                <a:gd name="T69" fmla="*/ 1654 h 1654"/>
                <a:gd name="T70" fmla="*/ 815 w 1177"/>
                <a:gd name="T71" fmla="*/ 1536 h 1654"/>
                <a:gd name="T72" fmla="*/ 815 w 1177"/>
                <a:gd name="T73" fmla="*/ 729 h 1654"/>
                <a:gd name="T74" fmla="*/ 815 w 1177"/>
                <a:gd name="T75" fmla="*/ 726 h 1654"/>
                <a:gd name="T76" fmla="*/ 815 w 1177"/>
                <a:gd name="T77" fmla="*/ 726 h 1654"/>
                <a:gd name="T78" fmla="*/ 815 w 1177"/>
                <a:gd name="T79" fmla="*/ 702 h 1654"/>
                <a:gd name="T80" fmla="*/ 815 w 1177"/>
                <a:gd name="T81" fmla="*/ 702 h 1654"/>
                <a:gd name="T82" fmla="*/ 815 w 1177"/>
                <a:gd name="T83" fmla="*/ 700 h 1654"/>
                <a:gd name="T84" fmla="*/ 815 w 1177"/>
                <a:gd name="T85" fmla="*/ 288 h 1654"/>
                <a:gd name="T86" fmla="*/ 872 w 1177"/>
                <a:gd name="T87" fmla="*/ 355 h 1654"/>
                <a:gd name="T88" fmla="*/ 872 w 1177"/>
                <a:gd name="T89" fmla="*/ 355 h 1654"/>
                <a:gd name="T90" fmla="*/ 971 w 1177"/>
                <a:gd name="T91" fmla="*/ 508 h 1654"/>
                <a:gd name="T92" fmla="*/ 994 w 1177"/>
                <a:gd name="T93" fmla="*/ 566 h 1654"/>
                <a:gd name="T94" fmla="*/ 1021 w 1177"/>
                <a:gd name="T95" fmla="*/ 641 h 1654"/>
                <a:gd name="T96" fmla="*/ 1043 w 1177"/>
                <a:gd name="T97" fmla="*/ 666 h 1654"/>
                <a:gd name="T98" fmla="*/ 1132 w 1177"/>
                <a:gd name="T99" fmla="*/ 656 h 1654"/>
                <a:gd name="T100" fmla="*/ 1143 w 1177"/>
                <a:gd name="T101" fmla="*/ 506 h 1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7" h="1654">
                  <a:moveTo>
                    <a:pt x="1143" y="506"/>
                  </a:moveTo>
                  <a:cubicBezTo>
                    <a:pt x="1129" y="463"/>
                    <a:pt x="1096" y="410"/>
                    <a:pt x="1096" y="410"/>
                  </a:cubicBezTo>
                  <a:cubicBezTo>
                    <a:pt x="1070" y="367"/>
                    <a:pt x="1030" y="306"/>
                    <a:pt x="993" y="262"/>
                  </a:cubicBezTo>
                  <a:cubicBezTo>
                    <a:pt x="993" y="262"/>
                    <a:pt x="979" y="246"/>
                    <a:pt x="972" y="236"/>
                  </a:cubicBezTo>
                  <a:cubicBezTo>
                    <a:pt x="938" y="191"/>
                    <a:pt x="890" y="139"/>
                    <a:pt x="855" y="104"/>
                  </a:cubicBezTo>
                  <a:cubicBezTo>
                    <a:pt x="855" y="104"/>
                    <a:pt x="812" y="60"/>
                    <a:pt x="773" y="36"/>
                  </a:cubicBezTo>
                  <a:cubicBezTo>
                    <a:pt x="722" y="7"/>
                    <a:pt x="686" y="0"/>
                    <a:pt x="662" y="1"/>
                  </a:cubicBezTo>
                  <a:cubicBezTo>
                    <a:pt x="657" y="1"/>
                    <a:pt x="652" y="0"/>
                    <a:pt x="647" y="0"/>
                  </a:cubicBezTo>
                  <a:cubicBezTo>
                    <a:pt x="529" y="0"/>
                    <a:pt x="529" y="0"/>
                    <a:pt x="529" y="0"/>
                  </a:cubicBezTo>
                  <a:cubicBezTo>
                    <a:pt x="524" y="0"/>
                    <a:pt x="519" y="1"/>
                    <a:pt x="514" y="1"/>
                  </a:cubicBezTo>
                  <a:cubicBezTo>
                    <a:pt x="490" y="1"/>
                    <a:pt x="454" y="7"/>
                    <a:pt x="404" y="36"/>
                  </a:cubicBezTo>
                  <a:cubicBezTo>
                    <a:pt x="365" y="60"/>
                    <a:pt x="322" y="104"/>
                    <a:pt x="322" y="104"/>
                  </a:cubicBezTo>
                  <a:cubicBezTo>
                    <a:pt x="287" y="139"/>
                    <a:pt x="239" y="191"/>
                    <a:pt x="205" y="236"/>
                  </a:cubicBezTo>
                  <a:cubicBezTo>
                    <a:pt x="197" y="246"/>
                    <a:pt x="184" y="262"/>
                    <a:pt x="184" y="262"/>
                  </a:cubicBezTo>
                  <a:cubicBezTo>
                    <a:pt x="147" y="306"/>
                    <a:pt x="107" y="367"/>
                    <a:pt x="80" y="410"/>
                  </a:cubicBezTo>
                  <a:cubicBezTo>
                    <a:pt x="80" y="410"/>
                    <a:pt x="48" y="463"/>
                    <a:pt x="34" y="506"/>
                  </a:cubicBezTo>
                  <a:cubicBezTo>
                    <a:pt x="0" y="623"/>
                    <a:pt x="44" y="656"/>
                    <a:pt x="44" y="656"/>
                  </a:cubicBezTo>
                  <a:cubicBezTo>
                    <a:pt x="79" y="692"/>
                    <a:pt x="116" y="678"/>
                    <a:pt x="134" y="666"/>
                  </a:cubicBezTo>
                  <a:cubicBezTo>
                    <a:pt x="144" y="660"/>
                    <a:pt x="151" y="649"/>
                    <a:pt x="156" y="641"/>
                  </a:cubicBezTo>
                  <a:cubicBezTo>
                    <a:pt x="162" y="634"/>
                    <a:pt x="175" y="594"/>
                    <a:pt x="183" y="566"/>
                  </a:cubicBezTo>
                  <a:cubicBezTo>
                    <a:pt x="194" y="532"/>
                    <a:pt x="206" y="508"/>
                    <a:pt x="206" y="508"/>
                  </a:cubicBezTo>
                  <a:cubicBezTo>
                    <a:pt x="239" y="444"/>
                    <a:pt x="283" y="385"/>
                    <a:pt x="305" y="355"/>
                  </a:cubicBezTo>
                  <a:cubicBezTo>
                    <a:pt x="305" y="355"/>
                    <a:pt x="305" y="355"/>
                    <a:pt x="305" y="355"/>
                  </a:cubicBezTo>
                  <a:cubicBezTo>
                    <a:pt x="305" y="355"/>
                    <a:pt x="327" y="327"/>
                    <a:pt x="360" y="290"/>
                  </a:cubicBezTo>
                  <a:cubicBezTo>
                    <a:pt x="360" y="700"/>
                    <a:pt x="360" y="700"/>
                    <a:pt x="360" y="700"/>
                  </a:cubicBezTo>
                  <a:cubicBezTo>
                    <a:pt x="360" y="713"/>
                    <a:pt x="360" y="713"/>
                    <a:pt x="360" y="713"/>
                  </a:cubicBezTo>
                  <a:cubicBezTo>
                    <a:pt x="360" y="722"/>
                    <a:pt x="360" y="722"/>
                    <a:pt x="360" y="722"/>
                  </a:cubicBezTo>
                  <a:cubicBezTo>
                    <a:pt x="360" y="729"/>
                    <a:pt x="360" y="729"/>
                    <a:pt x="360" y="729"/>
                  </a:cubicBezTo>
                  <a:cubicBezTo>
                    <a:pt x="360" y="1536"/>
                    <a:pt x="360" y="1536"/>
                    <a:pt x="360" y="1536"/>
                  </a:cubicBezTo>
                  <a:cubicBezTo>
                    <a:pt x="360" y="1601"/>
                    <a:pt x="405" y="1654"/>
                    <a:pt x="461" y="1654"/>
                  </a:cubicBezTo>
                  <a:cubicBezTo>
                    <a:pt x="516" y="1654"/>
                    <a:pt x="561" y="1601"/>
                    <a:pt x="561" y="1536"/>
                  </a:cubicBezTo>
                  <a:cubicBezTo>
                    <a:pt x="561" y="877"/>
                    <a:pt x="561" y="877"/>
                    <a:pt x="561" y="877"/>
                  </a:cubicBezTo>
                  <a:cubicBezTo>
                    <a:pt x="614" y="877"/>
                    <a:pt x="614" y="877"/>
                    <a:pt x="614" y="877"/>
                  </a:cubicBezTo>
                  <a:cubicBezTo>
                    <a:pt x="614" y="1536"/>
                    <a:pt x="614" y="1536"/>
                    <a:pt x="614" y="1536"/>
                  </a:cubicBezTo>
                  <a:cubicBezTo>
                    <a:pt x="614" y="1601"/>
                    <a:pt x="659" y="1654"/>
                    <a:pt x="715" y="1654"/>
                  </a:cubicBezTo>
                  <a:cubicBezTo>
                    <a:pt x="770" y="1654"/>
                    <a:pt x="815" y="1601"/>
                    <a:pt x="815" y="1536"/>
                  </a:cubicBezTo>
                  <a:cubicBezTo>
                    <a:pt x="815" y="729"/>
                    <a:pt x="815" y="729"/>
                    <a:pt x="815" y="729"/>
                  </a:cubicBezTo>
                  <a:cubicBezTo>
                    <a:pt x="815" y="726"/>
                    <a:pt x="815" y="726"/>
                    <a:pt x="815" y="726"/>
                  </a:cubicBezTo>
                  <a:cubicBezTo>
                    <a:pt x="815" y="726"/>
                    <a:pt x="815" y="726"/>
                    <a:pt x="815" y="726"/>
                  </a:cubicBezTo>
                  <a:cubicBezTo>
                    <a:pt x="815" y="702"/>
                    <a:pt x="815" y="702"/>
                    <a:pt x="815" y="702"/>
                  </a:cubicBezTo>
                  <a:cubicBezTo>
                    <a:pt x="815" y="702"/>
                    <a:pt x="815" y="702"/>
                    <a:pt x="815" y="702"/>
                  </a:cubicBezTo>
                  <a:cubicBezTo>
                    <a:pt x="815" y="700"/>
                    <a:pt x="815" y="700"/>
                    <a:pt x="815" y="700"/>
                  </a:cubicBezTo>
                  <a:cubicBezTo>
                    <a:pt x="815" y="288"/>
                    <a:pt x="815" y="288"/>
                    <a:pt x="815" y="288"/>
                  </a:cubicBezTo>
                  <a:cubicBezTo>
                    <a:pt x="849" y="326"/>
                    <a:pt x="872" y="355"/>
                    <a:pt x="872" y="355"/>
                  </a:cubicBezTo>
                  <a:cubicBezTo>
                    <a:pt x="872" y="355"/>
                    <a:pt x="872" y="355"/>
                    <a:pt x="872" y="355"/>
                  </a:cubicBezTo>
                  <a:cubicBezTo>
                    <a:pt x="894" y="385"/>
                    <a:pt x="937" y="444"/>
                    <a:pt x="971" y="508"/>
                  </a:cubicBezTo>
                  <a:cubicBezTo>
                    <a:pt x="971" y="508"/>
                    <a:pt x="983" y="532"/>
                    <a:pt x="994" y="566"/>
                  </a:cubicBezTo>
                  <a:cubicBezTo>
                    <a:pt x="1002" y="594"/>
                    <a:pt x="1015" y="634"/>
                    <a:pt x="1021" y="641"/>
                  </a:cubicBezTo>
                  <a:cubicBezTo>
                    <a:pt x="1026" y="649"/>
                    <a:pt x="1033" y="660"/>
                    <a:pt x="1043" y="666"/>
                  </a:cubicBezTo>
                  <a:cubicBezTo>
                    <a:pt x="1061" y="678"/>
                    <a:pt x="1098" y="692"/>
                    <a:pt x="1132" y="656"/>
                  </a:cubicBezTo>
                  <a:cubicBezTo>
                    <a:pt x="1132" y="656"/>
                    <a:pt x="1177" y="623"/>
                    <a:pt x="1143" y="5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41">
              <a:extLst>
                <a:ext uri="{FF2B5EF4-FFF2-40B4-BE49-F238E27FC236}">
                  <a16:creationId xmlns:a16="http://schemas.microsoft.com/office/drawing/2014/main" id="{E6144C05-0E68-4E9F-9271-AC1029E32709}"/>
                </a:ext>
              </a:extLst>
            </p:cNvPr>
            <p:cNvSpPr>
              <a:spLocks/>
            </p:cNvSpPr>
            <p:nvPr/>
          </p:nvSpPr>
          <p:spPr bwMode="auto">
            <a:xfrm>
              <a:off x="8191500" y="2459038"/>
              <a:ext cx="7591425" cy="5005387"/>
            </a:xfrm>
            <a:custGeom>
              <a:avLst/>
              <a:gdLst>
                <a:gd name="T0" fmla="*/ 238 w 837"/>
                <a:gd name="T1" fmla="*/ 381 h 553"/>
                <a:gd name="T2" fmla="*/ 420 w 837"/>
                <a:gd name="T3" fmla="*/ 467 h 553"/>
                <a:gd name="T4" fmla="*/ 600 w 837"/>
                <a:gd name="T5" fmla="*/ 381 h 553"/>
                <a:gd name="T6" fmla="*/ 837 w 837"/>
                <a:gd name="T7" fmla="*/ 441 h 553"/>
                <a:gd name="T8" fmla="*/ 633 w 837"/>
                <a:gd name="T9" fmla="*/ 327 h 553"/>
                <a:gd name="T10" fmla="*/ 652 w 837"/>
                <a:gd name="T11" fmla="*/ 233 h 553"/>
                <a:gd name="T12" fmla="*/ 418 w 837"/>
                <a:gd name="T13" fmla="*/ 0 h 553"/>
                <a:gd name="T14" fmla="*/ 186 w 837"/>
                <a:gd name="T15" fmla="*/ 235 h 553"/>
                <a:gd name="T16" fmla="*/ 206 w 837"/>
                <a:gd name="T17" fmla="*/ 329 h 553"/>
                <a:gd name="T18" fmla="*/ 0 w 837"/>
                <a:gd name="T19" fmla="*/ 443 h 553"/>
                <a:gd name="T20" fmla="*/ 238 w 837"/>
                <a:gd name="T21" fmla="*/ 381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37" h="553">
                  <a:moveTo>
                    <a:pt x="238" y="381"/>
                  </a:moveTo>
                  <a:cubicBezTo>
                    <a:pt x="281" y="434"/>
                    <a:pt x="346" y="468"/>
                    <a:pt x="420" y="467"/>
                  </a:cubicBezTo>
                  <a:cubicBezTo>
                    <a:pt x="493" y="467"/>
                    <a:pt x="557" y="434"/>
                    <a:pt x="600" y="381"/>
                  </a:cubicBezTo>
                  <a:cubicBezTo>
                    <a:pt x="688" y="550"/>
                    <a:pt x="837" y="441"/>
                    <a:pt x="837" y="441"/>
                  </a:cubicBezTo>
                  <a:cubicBezTo>
                    <a:pt x="790" y="310"/>
                    <a:pt x="693" y="311"/>
                    <a:pt x="633" y="327"/>
                  </a:cubicBezTo>
                  <a:cubicBezTo>
                    <a:pt x="646" y="298"/>
                    <a:pt x="653" y="266"/>
                    <a:pt x="652" y="233"/>
                  </a:cubicBezTo>
                  <a:cubicBezTo>
                    <a:pt x="652" y="104"/>
                    <a:pt x="547" y="0"/>
                    <a:pt x="418" y="0"/>
                  </a:cubicBezTo>
                  <a:cubicBezTo>
                    <a:pt x="289" y="1"/>
                    <a:pt x="185" y="106"/>
                    <a:pt x="186" y="235"/>
                  </a:cubicBezTo>
                  <a:cubicBezTo>
                    <a:pt x="186" y="268"/>
                    <a:pt x="193" y="300"/>
                    <a:pt x="206" y="329"/>
                  </a:cubicBezTo>
                  <a:cubicBezTo>
                    <a:pt x="147" y="313"/>
                    <a:pt x="47" y="310"/>
                    <a:pt x="0" y="443"/>
                  </a:cubicBezTo>
                  <a:cubicBezTo>
                    <a:pt x="0" y="443"/>
                    <a:pt x="151" y="553"/>
                    <a:pt x="238" y="3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47" name="Group 246">
            <a:extLst>
              <a:ext uri="{FF2B5EF4-FFF2-40B4-BE49-F238E27FC236}">
                <a16:creationId xmlns:a16="http://schemas.microsoft.com/office/drawing/2014/main" id="{DA58BAC8-0347-4687-9D8F-5F1391BC4124}"/>
              </a:ext>
            </a:extLst>
          </p:cNvPr>
          <p:cNvGrpSpPr>
            <a:grpSpLocks noChangeAspect="1"/>
          </p:cNvGrpSpPr>
          <p:nvPr userDrawn="1"/>
        </p:nvGrpSpPr>
        <p:grpSpPr>
          <a:xfrm>
            <a:off x="9662778" y="3352800"/>
            <a:ext cx="1919622" cy="914400"/>
            <a:chOff x="2743200" y="7184691"/>
            <a:chExt cx="27432000" cy="13067048"/>
          </a:xfrm>
        </p:grpSpPr>
        <p:grpSp>
          <p:nvGrpSpPr>
            <p:cNvPr id="248" name="Group 247">
              <a:extLst>
                <a:ext uri="{FF2B5EF4-FFF2-40B4-BE49-F238E27FC236}">
                  <a16:creationId xmlns:a16="http://schemas.microsoft.com/office/drawing/2014/main" id="{EC8982AE-F944-42E7-8E62-EDFD72CE54D4}"/>
                </a:ext>
              </a:extLst>
            </p:cNvPr>
            <p:cNvGrpSpPr/>
            <p:nvPr/>
          </p:nvGrpSpPr>
          <p:grpSpPr>
            <a:xfrm>
              <a:off x="3713163" y="7184691"/>
              <a:ext cx="25492075" cy="5006975"/>
              <a:chOff x="3622675" y="657475"/>
              <a:chExt cx="25492075" cy="5006975"/>
            </a:xfrm>
          </p:grpSpPr>
          <p:grpSp>
            <p:nvGrpSpPr>
              <p:cNvPr id="250" name="Group 249">
                <a:extLst>
                  <a:ext uri="{FF2B5EF4-FFF2-40B4-BE49-F238E27FC236}">
                    <a16:creationId xmlns:a16="http://schemas.microsoft.com/office/drawing/2014/main" id="{75A84B87-3B6C-45B9-B1B8-ED966878BA2D}"/>
                  </a:ext>
                </a:extLst>
              </p:cNvPr>
              <p:cNvGrpSpPr/>
              <p:nvPr/>
            </p:nvGrpSpPr>
            <p:grpSpPr>
              <a:xfrm>
                <a:off x="3622675" y="657475"/>
                <a:ext cx="3944938" cy="5006975"/>
                <a:chOff x="3622675" y="7269163"/>
                <a:chExt cx="3944938" cy="5006975"/>
              </a:xfrm>
            </p:grpSpPr>
            <p:sp>
              <p:nvSpPr>
                <p:cNvPr id="275" name="Freeform 45">
                  <a:extLst>
                    <a:ext uri="{FF2B5EF4-FFF2-40B4-BE49-F238E27FC236}">
                      <a16:creationId xmlns:a16="http://schemas.microsoft.com/office/drawing/2014/main" id="{E07B929C-B184-462B-82A7-17BFE20EB8B1}"/>
                    </a:ext>
                  </a:extLst>
                </p:cNvPr>
                <p:cNvSpPr>
                  <a:spLocks noEditPoints="1"/>
                </p:cNvSpPr>
                <p:nvPr/>
              </p:nvSpPr>
              <p:spPr bwMode="auto">
                <a:xfrm>
                  <a:off x="3622675" y="7269163"/>
                  <a:ext cx="3944938" cy="5006975"/>
                </a:xfrm>
                <a:custGeom>
                  <a:avLst/>
                  <a:gdLst>
                    <a:gd name="T0" fmla="*/ 421 w 435"/>
                    <a:gd name="T1" fmla="*/ 139 h 553"/>
                    <a:gd name="T2" fmla="*/ 435 w 435"/>
                    <a:gd name="T3" fmla="*/ 67 h 553"/>
                    <a:gd name="T4" fmla="*/ 396 w 435"/>
                    <a:gd name="T5" fmla="*/ 69 h 553"/>
                    <a:gd name="T6" fmla="*/ 351 w 435"/>
                    <a:gd name="T7" fmla="*/ 68 h 553"/>
                    <a:gd name="T8" fmla="*/ 311 w 435"/>
                    <a:gd name="T9" fmla="*/ 63 h 553"/>
                    <a:gd name="T10" fmla="*/ 292 w 435"/>
                    <a:gd name="T11" fmla="*/ 61 h 553"/>
                    <a:gd name="T12" fmla="*/ 292 w 435"/>
                    <a:gd name="T13" fmla="*/ 52 h 553"/>
                    <a:gd name="T14" fmla="*/ 292 w 435"/>
                    <a:gd name="T15" fmla="*/ 32 h 553"/>
                    <a:gd name="T16" fmla="*/ 291 w 435"/>
                    <a:gd name="T17" fmla="*/ 3 h 553"/>
                    <a:gd name="T18" fmla="*/ 266 w 435"/>
                    <a:gd name="T19" fmla="*/ 3 h 553"/>
                    <a:gd name="T20" fmla="*/ 229 w 435"/>
                    <a:gd name="T21" fmla="*/ 0 h 553"/>
                    <a:gd name="T22" fmla="*/ 204 w 435"/>
                    <a:gd name="T23" fmla="*/ 0 h 553"/>
                    <a:gd name="T24" fmla="*/ 146 w 435"/>
                    <a:gd name="T25" fmla="*/ 5 h 553"/>
                    <a:gd name="T26" fmla="*/ 146 w 435"/>
                    <a:gd name="T27" fmla="*/ 25 h 553"/>
                    <a:gd name="T28" fmla="*/ 143 w 435"/>
                    <a:gd name="T29" fmla="*/ 65 h 553"/>
                    <a:gd name="T30" fmla="*/ 81 w 435"/>
                    <a:gd name="T31" fmla="*/ 72 h 553"/>
                    <a:gd name="T32" fmla="*/ 0 w 435"/>
                    <a:gd name="T33" fmla="*/ 81 h 553"/>
                    <a:gd name="T34" fmla="*/ 16 w 435"/>
                    <a:gd name="T35" fmla="*/ 222 h 553"/>
                    <a:gd name="T36" fmla="*/ 36 w 435"/>
                    <a:gd name="T37" fmla="*/ 362 h 553"/>
                    <a:gd name="T38" fmla="*/ 35 w 435"/>
                    <a:gd name="T39" fmla="*/ 376 h 553"/>
                    <a:gd name="T40" fmla="*/ 36 w 435"/>
                    <a:gd name="T41" fmla="*/ 426 h 553"/>
                    <a:gd name="T42" fmla="*/ 41 w 435"/>
                    <a:gd name="T43" fmla="*/ 461 h 553"/>
                    <a:gd name="T44" fmla="*/ 44 w 435"/>
                    <a:gd name="T45" fmla="*/ 483 h 553"/>
                    <a:gd name="T46" fmla="*/ 32 w 435"/>
                    <a:gd name="T47" fmla="*/ 510 h 553"/>
                    <a:gd name="T48" fmla="*/ 26 w 435"/>
                    <a:gd name="T49" fmla="*/ 544 h 553"/>
                    <a:gd name="T50" fmla="*/ 176 w 435"/>
                    <a:gd name="T51" fmla="*/ 552 h 553"/>
                    <a:gd name="T52" fmla="*/ 414 w 435"/>
                    <a:gd name="T53" fmla="*/ 546 h 553"/>
                    <a:gd name="T54" fmla="*/ 421 w 435"/>
                    <a:gd name="T55" fmla="*/ 515 h 553"/>
                    <a:gd name="T56" fmla="*/ 415 w 435"/>
                    <a:gd name="T57" fmla="*/ 485 h 553"/>
                    <a:gd name="T58" fmla="*/ 408 w 435"/>
                    <a:gd name="T59" fmla="*/ 474 h 553"/>
                    <a:gd name="T60" fmla="*/ 401 w 435"/>
                    <a:gd name="T61" fmla="*/ 444 h 553"/>
                    <a:gd name="T62" fmla="*/ 416 w 435"/>
                    <a:gd name="T63" fmla="*/ 424 h 553"/>
                    <a:gd name="T64" fmla="*/ 424 w 435"/>
                    <a:gd name="T65" fmla="*/ 411 h 553"/>
                    <a:gd name="T66" fmla="*/ 432 w 435"/>
                    <a:gd name="T67" fmla="*/ 276 h 553"/>
                    <a:gd name="T68" fmla="*/ 435 w 435"/>
                    <a:gd name="T69" fmla="*/ 187 h 553"/>
                    <a:gd name="T70" fmla="*/ 431 w 435"/>
                    <a:gd name="T71" fmla="*/ 177 h 553"/>
                    <a:gd name="T72" fmla="*/ 421 w 435"/>
                    <a:gd name="T73" fmla="*/ 139 h 553"/>
                    <a:gd name="T74" fmla="*/ 248 w 435"/>
                    <a:gd name="T75" fmla="*/ 59 h 553"/>
                    <a:gd name="T76" fmla="*/ 210 w 435"/>
                    <a:gd name="T77" fmla="*/ 61 h 553"/>
                    <a:gd name="T78" fmla="*/ 166 w 435"/>
                    <a:gd name="T79" fmla="*/ 64 h 553"/>
                    <a:gd name="T80" fmla="*/ 168 w 435"/>
                    <a:gd name="T81" fmla="*/ 52 h 553"/>
                    <a:gd name="T82" fmla="*/ 168 w 435"/>
                    <a:gd name="T83" fmla="*/ 28 h 553"/>
                    <a:gd name="T84" fmla="*/ 174 w 435"/>
                    <a:gd name="T85" fmla="*/ 20 h 553"/>
                    <a:gd name="T86" fmla="*/ 211 w 435"/>
                    <a:gd name="T87" fmla="*/ 19 h 553"/>
                    <a:gd name="T88" fmla="*/ 254 w 435"/>
                    <a:gd name="T89" fmla="*/ 18 h 553"/>
                    <a:gd name="T90" fmla="*/ 275 w 435"/>
                    <a:gd name="T91" fmla="*/ 18 h 553"/>
                    <a:gd name="T92" fmla="*/ 272 w 435"/>
                    <a:gd name="T93" fmla="*/ 32 h 553"/>
                    <a:gd name="T94" fmla="*/ 274 w 435"/>
                    <a:gd name="T95" fmla="*/ 60 h 553"/>
                    <a:gd name="T96" fmla="*/ 272 w 435"/>
                    <a:gd name="T97" fmla="*/ 60 h 553"/>
                    <a:gd name="T98" fmla="*/ 248 w 435"/>
                    <a:gd name="T99" fmla="*/ 59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5" h="553">
                      <a:moveTo>
                        <a:pt x="421" y="139"/>
                      </a:moveTo>
                      <a:cubicBezTo>
                        <a:pt x="421" y="119"/>
                        <a:pt x="433" y="80"/>
                        <a:pt x="435" y="67"/>
                      </a:cubicBezTo>
                      <a:cubicBezTo>
                        <a:pt x="428" y="67"/>
                        <a:pt x="403" y="69"/>
                        <a:pt x="396" y="69"/>
                      </a:cubicBezTo>
                      <a:cubicBezTo>
                        <a:pt x="393" y="69"/>
                        <a:pt x="363" y="68"/>
                        <a:pt x="351" y="68"/>
                      </a:cubicBezTo>
                      <a:cubicBezTo>
                        <a:pt x="349" y="67"/>
                        <a:pt x="317" y="64"/>
                        <a:pt x="311" y="63"/>
                      </a:cubicBezTo>
                      <a:cubicBezTo>
                        <a:pt x="309" y="63"/>
                        <a:pt x="301" y="62"/>
                        <a:pt x="292" y="61"/>
                      </a:cubicBezTo>
                      <a:cubicBezTo>
                        <a:pt x="292" y="58"/>
                        <a:pt x="292" y="55"/>
                        <a:pt x="292" y="52"/>
                      </a:cubicBezTo>
                      <a:cubicBezTo>
                        <a:pt x="293" y="39"/>
                        <a:pt x="288" y="54"/>
                        <a:pt x="292" y="32"/>
                      </a:cubicBezTo>
                      <a:cubicBezTo>
                        <a:pt x="296" y="11"/>
                        <a:pt x="291" y="3"/>
                        <a:pt x="291" y="3"/>
                      </a:cubicBezTo>
                      <a:cubicBezTo>
                        <a:pt x="266" y="3"/>
                        <a:pt x="266" y="3"/>
                        <a:pt x="266" y="3"/>
                      </a:cubicBezTo>
                      <a:cubicBezTo>
                        <a:pt x="229" y="0"/>
                        <a:pt x="229" y="0"/>
                        <a:pt x="229" y="0"/>
                      </a:cubicBezTo>
                      <a:cubicBezTo>
                        <a:pt x="204" y="0"/>
                        <a:pt x="204" y="0"/>
                        <a:pt x="204" y="0"/>
                      </a:cubicBezTo>
                      <a:cubicBezTo>
                        <a:pt x="204" y="0"/>
                        <a:pt x="152" y="5"/>
                        <a:pt x="146" y="5"/>
                      </a:cubicBezTo>
                      <a:cubicBezTo>
                        <a:pt x="140" y="5"/>
                        <a:pt x="146" y="25"/>
                        <a:pt x="146" y="25"/>
                      </a:cubicBezTo>
                      <a:cubicBezTo>
                        <a:pt x="146" y="25"/>
                        <a:pt x="143" y="48"/>
                        <a:pt x="143" y="65"/>
                      </a:cubicBezTo>
                      <a:cubicBezTo>
                        <a:pt x="126" y="66"/>
                        <a:pt x="92" y="69"/>
                        <a:pt x="81" y="72"/>
                      </a:cubicBezTo>
                      <a:cubicBezTo>
                        <a:pt x="38" y="86"/>
                        <a:pt x="2" y="82"/>
                        <a:pt x="0" y="81"/>
                      </a:cubicBezTo>
                      <a:cubicBezTo>
                        <a:pt x="0" y="81"/>
                        <a:pt x="14" y="208"/>
                        <a:pt x="16" y="222"/>
                      </a:cubicBezTo>
                      <a:cubicBezTo>
                        <a:pt x="18" y="236"/>
                        <a:pt x="36" y="353"/>
                        <a:pt x="36" y="362"/>
                      </a:cubicBezTo>
                      <a:cubicBezTo>
                        <a:pt x="36" y="366"/>
                        <a:pt x="36" y="371"/>
                        <a:pt x="35" y="376"/>
                      </a:cubicBezTo>
                      <a:cubicBezTo>
                        <a:pt x="35" y="388"/>
                        <a:pt x="34" y="406"/>
                        <a:pt x="36" y="426"/>
                      </a:cubicBezTo>
                      <a:cubicBezTo>
                        <a:pt x="37" y="442"/>
                        <a:pt x="39" y="452"/>
                        <a:pt x="41" y="461"/>
                      </a:cubicBezTo>
                      <a:cubicBezTo>
                        <a:pt x="43" y="470"/>
                        <a:pt x="44" y="476"/>
                        <a:pt x="44" y="483"/>
                      </a:cubicBezTo>
                      <a:cubicBezTo>
                        <a:pt x="44" y="498"/>
                        <a:pt x="40" y="502"/>
                        <a:pt x="32" y="510"/>
                      </a:cubicBezTo>
                      <a:cubicBezTo>
                        <a:pt x="27" y="515"/>
                        <a:pt x="26" y="532"/>
                        <a:pt x="26" y="544"/>
                      </a:cubicBezTo>
                      <a:cubicBezTo>
                        <a:pt x="46" y="545"/>
                        <a:pt x="149" y="552"/>
                        <a:pt x="176" y="552"/>
                      </a:cubicBezTo>
                      <a:cubicBezTo>
                        <a:pt x="343" y="553"/>
                        <a:pt x="414" y="546"/>
                        <a:pt x="414" y="546"/>
                      </a:cubicBezTo>
                      <a:cubicBezTo>
                        <a:pt x="416" y="541"/>
                        <a:pt x="421" y="527"/>
                        <a:pt x="421" y="515"/>
                      </a:cubicBezTo>
                      <a:cubicBezTo>
                        <a:pt x="421" y="499"/>
                        <a:pt x="421" y="497"/>
                        <a:pt x="415" y="485"/>
                      </a:cubicBezTo>
                      <a:cubicBezTo>
                        <a:pt x="414" y="481"/>
                        <a:pt x="411" y="478"/>
                        <a:pt x="408" y="474"/>
                      </a:cubicBezTo>
                      <a:cubicBezTo>
                        <a:pt x="402" y="467"/>
                        <a:pt x="395" y="459"/>
                        <a:pt x="401" y="444"/>
                      </a:cubicBezTo>
                      <a:cubicBezTo>
                        <a:pt x="406" y="435"/>
                        <a:pt x="411" y="429"/>
                        <a:pt x="416" y="424"/>
                      </a:cubicBezTo>
                      <a:cubicBezTo>
                        <a:pt x="420" y="420"/>
                        <a:pt x="424" y="416"/>
                        <a:pt x="424" y="411"/>
                      </a:cubicBezTo>
                      <a:cubicBezTo>
                        <a:pt x="424" y="403"/>
                        <a:pt x="431" y="334"/>
                        <a:pt x="432" y="276"/>
                      </a:cubicBezTo>
                      <a:cubicBezTo>
                        <a:pt x="434" y="232"/>
                        <a:pt x="435" y="191"/>
                        <a:pt x="435" y="187"/>
                      </a:cubicBezTo>
                      <a:cubicBezTo>
                        <a:pt x="435" y="185"/>
                        <a:pt x="433" y="181"/>
                        <a:pt x="431" y="177"/>
                      </a:cubicBezTo>
                      <a:cubicBezTo>
                        <a:pt x="427" y="168"/>
                        <a:pt x="421" y="155"/>
                        <a:pt x="421" y="139"/>
                      </a:cubicBezTo>
                      <a:moveTo>
                        <a:pt x="248" y="59"/>
                      </a:moveTo>
                      <a:cubicBezTo>
                        <a:pt x="240" y="59"/>
                        <a:pt x="214" y="61"/>
                        <a:pt x="210" y="61"/>
                      </a:cubicBezTo>
                      <a:cubicBezTo>
                        <a:pt x="199" y="62"/>
                        <a:pt x="180" y="63"/>
                        <a:pt x="166" y="64"/>
                      </a:cubicBezTo>
                      <a:cubicBezTo>
                        <a:pt x="167" y="57"/>
                        <a:pt x="168" y="52"/>
                        <a:pt x="168" y="52"/>
                      </a:cubicBezTo>
                      <a:cubicBezTo>
                        <a:pt x="168" y="52"/>
                        <a:pt x="168" y="32"/>
                        <a:pt x="168" y="28"/>
                      </a:cubicBezTo>
                      <a:cubicBezTo>
                        <a:pt x="168" y="23"/>
                        <a:pt x="174" y="20"/>
                        <a:pt x="174" y="20"/>
                      </a:cubicBezTo>
                      <a:cubicBezTo>
                        <a:pt x="174" y="20"/>
                        <a:pt x="174" y="20"/>
                        <a:pt x="211" y="19"/>
                      </a:cubicBezTo>
                      <a:cubicBezTo>
                        <a:pt x="248" y="18"/>
                        <a:pt x="241" y="18"/>
                        <a:pt x="254" y="18"/>
                      </a:cubicBezTo>
                      <a:cubicBezTo>
                        <a:pt x="267" y="18"/>
                        <a:pt x="275" y="18"/>
                        <a:pt x="275" y="18"/>
                      </a:cubicBezTo>
                      <a:cubicBezTo>
                        <a:pt x="272" y="32"/>
                        <a:pt x="272" y="32"/>
                        <a:pt x="272" y="32"/>
                      </a:cubicBezTo>
                      <a:cubicBezTo>
                        <a:pt x="274" y="60"/>
                        <a:pt x="274" y="60"/>
                        <a:pt x="274" y="60"/>
                      </a:cubicBezTo>
                      <a:cubicBezTo>
                        <a:pt x="273" y="60"/>
                        <a:pt x="272" y="60"/>
                        <a:pt x="272" y="60"/>
                      </a:cubicBezTo>
                      <a:cubicBezTo>
                        <a:pt x="265" y="59"/>
                        <a:pt x="249" y="59"/>
                        <a:pt x="248" y="59"/>
                      </a:cubicBezTo>
                    </a:path>
                  </a:pathLst>
                </a:custGeom>
                <a:solidFill>
                  <a:srgbClr val="CF9F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76" name="Group 275">
                  <a:extLst>
                    <a:ext uri="{FF2B5EF4-FFF2-40B4-BE49-F238E27FC236}">
                      <a16:creationId xmlns:a16="http://schemas.microsoft.com/office/drawing/2014/main" id="{9A5871A4-D6BE-4840-8B42-6C9B6C10D134}"/>
                    </a:ext>
                  </a:extLst>
                </p:cNvPr>
                <p:cNvGrpSpPr/>
                <p:nvPr/>
              </p:nvGrpSpPr>
              <p:grpSpPr>
                <a:xfrm>
                  <a:off x="4457700" y="9144001"/>
                  <a:ext cx="2357438" cy="1465263"/>
                  <a:chOff x="4457700" y="9144001"/>
                  <a:chExt cx="2357438" cy="1465263"/>
                </a:xfrm>
              </p:grpSpPr>
              <p:sp>
                <p:nvSpPr>
                  <p:cNvPr id="277" name="Freeform 46">
                    <a:extLst>
                      <a:ext uri="{FF2B5EF4-FFF2-40B4-BE49-F238E27FC236}">
                        <a16:creationId xmlns:a16="http://schemas.microsoft.com/office/drawing/2014/main" id="{15BC60AE-07F0-4D91-97CD-D278D9C0A7A1}"/>
                      </a:ext>
                    </a:extLst>
                  </p:cNvPr>
                  <p:cNvSpPr>
                    <a:spLocks/>
                  </p:cNvSpPr>
                  <p:nvPr/>
                </p:nvSpPr>
                <p:spPr bwMode="auto">
                  <a:xfrm>
                    <a:off x="4457700" y="9415463"/>
                    <a:ext cx="1133475" cy="1193800"/>
                  </a:xfrm>
                  <a:custGeom>
                    <a:avLst/>
                    <a:gdLst>
                      <a:gd name="T0" fmla="*/ 53 w 125"/>
                      <a:gd name="T1" fmla="*/ 0 h 132"/>
                      <a:gd name="T2" fmla="*/ 52 w 125"/>
                      <a:gd name="T3" fmla="*/ 0 h 132"/>
                      <a:gd name="T4" fmla="*/ 30 w 125"/>
                      <a:gd name="T5" fmla="*/ 70 h 132"/>
                      <a:gd name="T6" fmla="*/ 90 w 125"/>
                      <a:gd name="T7" fmla="*/ 132 h 132"/>
                      <a:gd name="T8" fmla="*/ 125 w 125"/>
                      <a:gd name="T9" fmla="*/ 98 h 132"/>
                      <a:gd name="T10" fmla="*/ 107 w 125"/>
                      <a:gd name="T11" fmla="*/ 73 h 132"/>
                      <a:gd name="T12" fmla="*/ 90 w 125"/>
                      <a:gd name="T13" fmla="*/ 35 h 132"/>
                      <a:gd name="T14" fmla="*/ 90 w 125"/>
                      <a:gd name="T15" fmla="*/ 32 h 132"/>
                      <a:gd name="T16" fmla="*/ 90 w 125"/>
                      <a:gd name="T17" fmla="*/ 32 h 132"/>
                      <a:gd name="T18" fmla="*/ 53 w 125"/>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32">
                        <a:moveTo>
                          <a:pt x="53" y="0"/>
                        </a:moveTo>
                        <a:cubicBezTo>
                          <a:pt x="52" y="0"/>
                          <a:pt x="52" y="0"/>
                          <a:pt x="52" y="0"/>
                        </a:cubicBezTo>
                        <a:cubicBezTo>
                          <a:pt x="14" y="0"/>
                          <a:pt x="0" y="36"/>
                          <a:pt x="30" y="70"/>
                        </a:cubicBezTo>
                        <a:cubicBezTo>
                          <a:pt x="49" y="93"/>
                          <a:pt x="90" y="132"/>
                          <a:pt x="90" y="132"/>
                        </a:cubicBezTo>
                        <a:cubicBezTo>
                          <a:pt x="90" y="132"/>
                          <a:pt x="108" y="115"/>
                          <a:pt x="125" y="98"/>
                        </a:cubicBezTo>
                        <a:cubicBezTo>
                          <a:pt x="119" y="90"/>
                          <a:pt x="113" y="81"/>
                          <a:pt x="107" y="73"/>
                        </a:cubicBezTo>
                        <a:cubicBezTo>
                          <a:pt x="95" y="55"/>
                          <a:pt x="90" y="46"/>
                          <a:pt x="90" y="35"/>
                        </a:cubicBezTo>
                        <a:cubicBezTo>
                          <a:pt x="90" y="34"/>
                          <a:pt x="90" y="33"/>
                          <a:pt x="90" y="32"/>
                        </a:cubicBezTo>
                        <a:cubicBezTo>
                          <a:pt x="90" y="32"/>
                          <a:pt x="90" y="32"/>
                          <a:pt x="90" y="32"/>
                        </a:cubicBezTo>
                        <a:cubicBezTo>
                          <a:pt x="81" y="1"/>
                          <a:pt x="57" y="0"/>
                          <a:pt x="53"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Freeform 47">
                    <a:extLst>
                      <a:ext uri="{FF2B5EF4-FFF2-40B4-BE49-F238E27FC236}">
                        <a16:creationId xmlns:a16="http://schemas.microsoft.com/office/drawing/2014/main" id="{38E672EB-853F-4180-ABBF-3D6EC4BD0101}"/>
                      </a:ext>
                    </a:extLst>
                  </p:cNvPr>
                  <p:cNvSpPr>
                    <a:spLocks/>
                  </p:cNvSpPr>
                  <p:nvPr/>
                </p:nvSpPr>
                <p:spPr bwMode="auto">
                  <a:xfrm>
                    <a:off x="5591175" y="9144001"/>
                    <a:ext cx="1223963" cy="1465263"/>
                  </a:xfrm>
                  <a:custGeom>
                    <a:avLst/>
                    <a:gdLst>
                      <a:gd name="T0" fmla="*/ 66 w 135"/>
                      <a:gd name="T1" fmla="*/ 0 h 162"/>
                      <a:gd name="T2" fmla="*/ 41 w 135"/>
                      <a:gd name="T3" fmla="*/ 34 h 162"/>
                      <a:gd name="T4" fmla="*/ 28 w 135"/>
                      <a:gd name="T5" fmla="*/ 20 h 162"/>
                      <a:gd name="T6" fmla="*/ 24 w 135"/>
                      <a:gd name="T7" fmla="*/ 26 h 162"/>
                      <a:gd name="T8" fmla="*/ 41 w 135"/>
                      <a:gd name="T9" fmla="*/ 46 h 162"/>
                      <a:gd name="T10" fmla="*/ 40 w 135"/>
                      <a:gd name="T11" fmla="*/ 54 h 162"/>
                      <a:gd name="T12" fmla="*/ 41 w 135"/>
                      <a:gd name="T13" fmla="*/ 63 h 162"/>
                      <a:gd name="T14" fmla="*/ 25 w 135"/>
                      <a:gd name="T15" fmla="*/ 100 h 162"/>
                      <a:gd name="T16" fmla="*/ 0 w 135"/>
                      <a:gd name="T17" fmla="*/ 128 h 162"/>
                      <a:gd name="T18" fmla="*/ 30 w 135"/>
                      <a:gd name="T19" fmla="*/ 162 h 162"/>
                      <a:gd name="T20" fmla="*/ 41 w 135"/>
                      <a:gd name="T21" fmla="*/ 158 h 162"/>
                      <a:gd name="T22" fmla="*/ 52 w 135"/>
                      <a:gd name="T23" fmla="*/ 162 h 162"/>
                      <a:gd name="T24" fmla="*/ 105 w 135"/>
                      <a:gd name="T25" fmla="*/ 102 h 162"/>
                      <a:gd name="T26" fmla="*/ 79 w 135"/>
                      <a:gd name="T27" fmla="*/ 30 h 162"/>
                      <a:gd name="T28" fmla="*/ 78 w 135"/>
                      <a:gd name="T29" fmla="*/ 30 h 162"/>
                      <a:gd name="T30" fmla="*/ 46 w 135"/>
                      <a:gd name="T31" fmla="*/ 50 h 162"/>
                      <a:gd name="T32" fmla="*/ 46 w 135"/>
                      <a:gd name="T33" fmla="*/ 49 h 162"/>
                      <a:gd name="T34" fmla="*/ 44 w 135"/>
                      <a:gd name="T35" fmla="*/ 38 h 162"/>
                      <a:gd name="T36" fmla="*/ 58 w 135"/>
                      <a:gd name="T37" fmla="*/ 27 h 162"/>
                      <a:gd name="T38" fmla="*/ 66 w 135"/>
                      <a:gd name="T3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5" h="162">
                        <a:moveTo>
                          <a:pt x="66" y="0"/>
                        </a:moveTo>
                        <a:cubicBezTo>
                          <a:pt x="63" y="12"/>
                          <a:pt x="43" y="6"/>
                          <a:pt x="41" y="34"/>
                        </a:cubicBezTo>
                        <a:cubicBezTo>
                          <a:pt x="40" y="29"/>
                          <a:pt x="34" y="21"/>
                          <a:pt x="28" y="20"/>
                        </a:cubicBezTo>
                        <a:cubicBezTo>
                          <a:pt x="25" y="20"/>
                          <a:pt x="24" y="23"/>
                          <a:pt x="24" y="26"/>
                        </a:cubicBezTo>
                        <a:cubicBezTo>
                          <a:pt x="33" y="28"/>
                          <a:pt x="39" y="35"/>
                          <a:pt x="41" y="46"/>
                        </a:cubicBezTo>
                        <a:cubicBezTo>
                          <a:pt x="42" y="50"/>
                          <a:pt x="41" y="53"/>
                          <a:pt x="40" y="54"/>
                        </a:cubicBezTo>
                        <a:cubicBezTo>
                          <a:pt x="41" y="57"/>
                          <a:pt x="41" y="60"/>
                          <a:pt x="41" y="63"/>
                        </a:cubicBezTo>
                        <a:cubicBezTo>
                          <a:pt x="41" y="74"/>
                          <a:pt x="36" y="88"/>
                          <a:pt x="25" y="100"/>
                        </a:cubicBezTo>
                        <a:cubicBezTo>
                          <a:pt x="18" y="108"/>
                          <a:pt x="9" y="118"/>
                          <a:pt x="0" y="128"/>
                        </a:cubicBezTo>
                        <a:cubicBezTo>
                          <a:pt x="14" y="147"/>
                          <a:pt x="26" y="162"/>
                          <a:pt x="30" y="162"/>
                        </a:cubicBezTo>
                        <a:cubicBezTo>
                          <a:pt x="36" y="162"/>
                          <a:pt x="36" y="158"/>
                          <a:pt x="41" y="158"/>
                        </a:cubicBezTo>
                        <a:cubicBezTo>
                          <a:pt x="46" y="158"/>
                          <a:pt x="47" y="162"/>
                          <a:pt x="52" y="162"/>
                        </a:cubicBezTo>
                        <a:cubicBezTo>
                          <a:pt x="57" y="162"/>
                          <a:pt x="92" y="118"/>
                          <a:pt x="105" y="102"/>
                        </a:cubicBezTo>
                        <a:cubicBezTo>
                          <a:pt x="135" y="64"/>
                          <a:pt x="111" y="30"/>
                          <a:pt x="79" y="30"/>
                        </a:cubicBezTo>
                        <a:cubicBezTo>
                          <a:pt x="79" y="30"/>
                          <a:pt x="79" y="30"/>
                          <a:pt x="78" y="30"/>
                        </a:cubicBezTo>
                        <a:cubicBezTo>
                          <a:pt x="75" y="30"/>
                          <a:pt x="57" y="31"/>
                          <a:pt x="46" y="50"/>
                        </a:cubicBezTo>
                        <a:cubicBezTo>
                          <a:pt x="46" y="49"/>
                          <a:pt x="46" y="49"/>
                          <a:pt x="46" y="49"/>
                        </a:cubicBezTo>
                        <a:cubicBezTo>
                          <a:pt x="46" y="45"/>
                          <a:pt x="45" y="42"/>
                          <a:pt x="44" y="38"/>
                        </a:cubicBezTo>
                        <a:cubicBezTo>
                          <a:pt x="47" y="35"/>
                          <a:pt x="50" y="32"/>
                          <a:pt x="58" y="27"/>
                        </a:cubicBezTo>
                        <a:cubicBezTo>
                          <a:pt x="69" y="21"/>
                          <a:pt x="70" y="8"/>
                          <a:pt x="66"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Freeform 48">
                    <a:extLst>
                      <a:ext uri="{FF2B5EF4-FFF2-40B4-BE49-F238E27FC236}">
                        <a16:creationId xmlns:a16="http://schemas.microsoft.com/office/drawing/2014/main" id="{496707C4-3756-4984-9917-70620FEB727D}"/>
                      </a:ext>
                    </a:extLst>
                  </p:cNvPr>
                  <p:cNvSpPr>
                    <a:spLocks/>
                  </p:cNvSpPr>
                  <p:nvPr/>
                </p:nvSpPr>
                <p:spPr bwMode="auto">
                  <a:xfrm>
                    <a:off x="5273675" y="9415463"/>
                    <a:ext cx="688975" cy="885825"/>
                  </a:xfrm>
                  <a:custGeom>
                    <a:avLst/>
                    <a:gdLst>
                      <a:gd name="T0" fmla="*/ 38 w 76"/>
                      <a:gd name="T1" fmla="*/ 0 h 98"/>
                      <a:gd name="T2" fmla="*/ 35 w 76"/>
                      <a:gd name="T3" fmla="*/ 0 h 98"/>
                      <a:gd name="T4" fmla="*/ 0 w 76"/>
                      <a:gd name="T5" fmla="*/ 32 h 98"/>
                      <a:gd name="T6" fmla="*/ 0 w 76"/>
                      <a:gd name="T7" fmla="*/ 32 h 98"/>
                      <a:gd name="T8" fmla="*/ 0 w 76"/>
                      <a:gd name="T9" fmla="*/ 32 h 98"/>
                      <a:gd name="T10" fmla="*/ 0 w 76"/>
                      <a:gd name="T11" fmla="*/ 35 h 98"/>
                      <a:gd name="T12" fmla="*/ 17 w 76"/>
                      <a:gd name="T13" fmla="*/ 73 h 98"/>
                      <a:gd name="T14" fmla="*/ 35 w 76"/>
                      <a:gd name="T15" fmla="*/ 98 h 98"/>
                      <a:gd name="T16" fmla="*/ 60 w 76"/>
                      <a:gd name="T17" fmla="*/ 70 h 98"/>
                      <a:gd name="T18" fmla="*/ 76 w 76"/>
                      <a:gd name="T19" fmla="*/ 33 h 98"/>
                      <a:gd name="T20" fmla="*/ 75 w 76"/>
                      <a:gd name="T21" fmla="*/ 24 h 98"/>
                      <a:gd name="T22" fmla="*/ 75 w 76"/>
                      <a:gd name="T23" fmla="*/ 24 h 98"/>
                      <a:gd name="T24" fmla="*/ 75 w 76"/>
                      <a:gd name="T25" fmla="*/ 24 h 98"/>
                      <a:gd name="T26" fmla="*/ 41 w 76"/>
                      <a:gd name="T27" fmla="*/ 0 h 98"/>
                      <a:gd name="T28" fmla="*/ 38 w 76"/>
                      <a:gd name="T2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98">
                        <a:moveTo>
                          <a:pt x="38" y="0"/>
                        </a:moveTo>
                        <a:cubicBezTo>
                          <a:pt x="37" y="0"/>
                          <a:pt x="36" y="0"/>
                          <a:pt x="35" y="0"/>
                        </a:cubicBezTo>
                        <a:cubicBezTo>
                          <a:pt x="14" y="1"/>
                          <a:pt x="2" y="15"/>
                          <a:pt x="0" y="32"/>
                        </a:cubicBezTo>
                        <a:cubicBezTo>
                          <a:pt x="0" y="32"/>
                          <a:pt x="0" y="32"/>
                          <a:pt x="0" y="32"/>
                        </a:cubicBezTo>
                        <a:cubicBezTo>
                          <a:pt x="0" y="32"/>
                          <a:pt x="0" y="32"/>
                          <a:pt x="0" y="32"/>
                        </a:cubicBezTo>
                        <a:cubicBezTo>
                          <a:pt x="0" y="33"/>
                          <a:pt x="0" y="34"/>
                          <a:pt x="0" y="35"/>
                        </a:cubicBezTo>
                        <a:cubicBezTo>
                          <a:pt x="0" y="46"/>
                          <a:pt x="5" y="55"/>
                          <a:pt x="17" y="73"/>
                        </a:cubicBezTo>
                        <a:cubicBezTo>
                          <a:pt x="23" y="81"/>
                          <a:pt x="29" y="90"/>
                          <a:pt x="35" y="98"/>
                        </a:cubicBezTo>
                        <a:cubicBezTo>
                          <a:pt x="44" y="88"/>
                          <a:pt x="53" y="78"/>
                          <a:pt x="60" y="70"/>
                        </a:cubicBezTo>
                        <a:cubicBezTo>
                          <a:pt x="71" y="58"/>
                          <a:pt x="76" y="44"/>
                          <a:pt x="76" y="33"/>
                        </a:cubicBezTo>
                        <a:cubicBezTo>
                          <a:pt x="76" y="30"/>
                          <a:pt x="76" y="27"/>
                          <a:pt x="75" y="24"/>
                        </a:cubicBezTo>
                        <a:cubicBezTo>
                          <a:pt x="75" y="24"/>
                          <a:pt x="75" y="24"/>
                          <a:pt x="75" y="24"/>
                        </a:cubicBezTo>
                        <a:cubicBezTo>
                          <a:pt x="75" y="24"/>
                          <a:pt x="75" y="24"/>
                          <a:pt x="75" y="24"/>
                        </a:cubicBezTo>
                        <a:cubicBezTo>
                          <a:pt x="72" y="10"/>
                          <a:pt x="59" y="1"/>
                          <a:pt x="41" y="0"/>
                        </a:cubicBezTo>
                        <a:cubicBezTo>
                          <a:pt x="40" y="0"/>
                          <a:pt x="39" y="0"/>
                          <a:pt x="38" y="0"/>
                        </a:cubicBezTo>
                      </a:path>
                    </a:pathLst>
                  </a:custGeom>
                  <a:solidFill>
                    <a:srgbClr val="F3E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251" name="Group 250">
                <a:extLst>
                  <a:ext uri="{FF2B5EF4-FFF2-40B4-BE49-F238E27FC236}">
                    <a16:creationId xmlns:a16="http://schemas.microsoft.com/office/drawing/2014/main" id="{C434262D-3567-462E-9562-A5F439919FD6}"/>
                  </a:ext>
                </a:extLst>
              </p:cNvPr>
              <p:cNvGrpSpPr/>
              <p:nvPr/>
            </p:nvGrpSpPr>
            <p:grpSpPr>
              <a:xfrm>
                <a:off x="9009459" y="657475"/>
                <a:ext cx="3944938" cy="5006975"/>
                <a:chOff x="3622675" y="7269163"/>
                <a:chExt cx="3944938" cy="5006975"/>
              </a:xfrm>
            </p:grpSpPr>
            <p:sp>
              <p:nvSpPr>
                <p:cNvPr id="270" name="Freeform 45">
                  <a:extLst>
                    <a:ext uri="{FF2B5EF4-FFF2-40B4-BE49-F238E27FC236}">
                      <a16:creationId xmlns:a16="http://schemas.microsoft.com/office/drawing/2014/main" id="{22EBA2B9-4E18-4E11-8E0E-28F6276A6BD7}"/>
                    </a:ext>
                  </a:extLst>
                </p:cNvPr>
                <p:cNvSpPr>
                  <a:spLocks noEditPoints="1"/>
                </p:cNvSpPr>
                <p:nvPr/>
              </p:nvSpPr>
              <p:spPr bwMode="auto">
                <a:xfrm>
                  <a:off x="3622675" y="7269163"/>
                  <a:ext cx="3944938" cy="5006975"/>
                </a:xfrm>
                <a:custGeom>
                  <a:avLst/>
                  <a:gdLst>
                    <a:gd name="T0" fmla="*/ 421 w 435"/>
                    <a:gd name="T1" fmla="*/ 139 h 553"/>
                    <a:gd name="T2" fmla="*/ 435 w 435"/>
                    <a:gd name="T3" fmla="*/ 67 h 553"/>
                    <a:gd name="T4" fmla="*/ 396 w 435"/>
                    <a:gd name="T5" fmla="*/ 69 h 553"/>
                    <a:gd name="T6" fmla="*/ 351 w 435"/>
                    <a:gd name="T7" fmla="*/ 68 h 553"/>
                    <a:gd name="T8" fmla="*/ 311 w 435"/>
                    <a:gd name="T9" fmla="*/ 63 h 553"/>
                    <a:gd name="T10" fmla="*/ 292 w 435"/>
                    <a:gd name="T11" fmla="*/ 61 h 553"/>
                    <a:gd name="T12" fmla="*/ 292 w 435"/>
                    <a:gd name="T13" fmla="*/ 52 h 553"/>
                    <a:gd name="T14" fmla="*/ 292 w 435"/>
                    <a:gd name="T15" fmla="*/ 32 h 553"/>
                    <a:gd name="T16" fmla="*/ 291 w 435"/>
                    <a:gd name="T17" fmla="*/ 3 h 553"/>
                    <a:gd name="T18" fmla="*/ 266 w 435"/>
                    <a:gd name="T19" fmla="*/ 3 h 553"/>
                    <a:gd name="T20" fmla="*/ 229 w 435"/>
                    <a:gd name="T21" fmla="*/ 0 h 553"/>
                    <a:gd name="T22" fmla="*/ 204 w 435"/>
                    <a:gd name="T23" fmla="*/ 0 h 553"/>
                    <a:gd name="T24" fmla="*/ 146 w 435"/>
                    <a:gd name="T25" fmla="*/ 5 h 553"/>
                    <a:gd name="T26" fmla="*/ 146 w 435"/>
                    <a:gd name="T27" fmla="*/ 25 h 553"/>
                    <a:gd name="T28" fmla="*/ 143 w 435"/>
                    <a:gd name="T29" fmla="*/ 65 h 553"/>
                    <a:gd name="T30" fmla="*/ 81 w 435"/>
                    <a:gd name="T31" fmla="*/ 72 h 553"/>
                    <a:gd name="T32" fmla="*/ 0 w 435"/>
                    <a:gd name="T33" fmla="*/ 81 h 553"/>
                    <a:gd name="T34" fmla="*/ 16 w 435"/>
                    <a:gd name="T35" fmla="*/ 222 h 553"/>
                    <a:gd name="T36" fmla="*/ 36 w 435"/>
                    <a:gd name="T37" fmla="*/ 362 h 553"/>
                    <a:gd name="T38" fmla="*/ 35 w 435"/>
                    <a:gd name="T39" fmla="*/ 376 h 553"/>
                    <a:gd name="T40" fmla="*/ 36 w 435"/>
                    <a:gd name="T41" fmla="*/ 426 h 553"/>
                    <a:gd name="T42" fmla="*/ 41 w 435"/>
                    <a:gd name="T43" fmla="*/ 461 h 553"/>
                    <a:gd name="T44" fmla="*/ 44 w 435"/>
                    <a:gd name="T45" fmla="*/ 483 h 553"/>
                    <a:gd name="T46" fmla="*/ 32 w 435"/>
                    <a:gd name="T47" fmla="*/ 510 h 553"/>
                    <a:gd name="T48" fmla="*/ 26 w 435"/>
                    <a:gd name="T49" fmla="*/ 544 h 553"/>
                    <a:gd name="T50" fmla="*/ 176 w 435"/>
                    <a:gd name="T51" fmla="*/ 552 h 553"/>
                    <a:gd name="T52" fmla="*/ 414 w 435"/>
                    <a:gd name="T53" fmla="*/ 546 h 553"/>
                    <a:gd name="T54" fmla="*/ 421 w 435"/>
                    <a:gd name="T55" fmla="*/ 515 h 553"/>
                    <a:gd name="T56" fmla="*/ 415 w 435"/>
                    <a:gd name="T57" fmla="*/ 485 h 553"/>
                    <a:gd name="T58" fmla="*/ 408 w 435"/>
                    <a:gd name="T59" fmla="*/ 474 h 553"/>
                    <a:gd name="T60" fmla="*/ 401 w 435"/>
                    <a:gd name="T61" fmla="*/ 444 h 553"/>
                    <a:gd name="T62" fmla="*/ 416 w 435"/>
                    <a:gd name="T63" fmla="*/ 424 h 553"/>
                    <a:gd name="T64" fmla="*/ 424 w 435"/>
                    <a:gd name="T65" fmla="*/ 411 h 553"/>
                    <a:gd name="T66" fmla="*/ 432 w 435"/>
                    <a:gd name="T67" fmla="*/ 276 h 553"/>
                    <a:gd name="T68" fmla="*/ 435 w 435"/>
                    <a:gd name="T69" fmla="*/ 187 h 553"/>
                    <a:gd name="T70" fmla="*/ 431 w 435"/>
                    <a:gd name="T71" fmla="*/ 177 h 553"/>
                    <a:gd name="T72" fmla="*/ 421 w 435"/>
                    <a:gd name="T73" fmla="*/ 139 h 553"/>
                    <a:gd name="T74" fmla="*/ 248 w 435"/>
                    <a:gd name="T75" fmla="*/ 59 h 553"/>
                    <a:gd name="T76" fmla="*/ 210 w 435"/>
                    <a:gd name="T77" fmla="*/ 61 h 553"/>
                    <a:gd name="T78" fmla="*/ 166 w 435"/>
                    <a:gd name="T79" fmla="*/ 64 h 553"/>
                    <a:gd name="T80" fmla="*/ 168 w 435"/>
                    <a:gd name="T81" fmla="*/ 52 h 553"/>
                    <a:gd name="T82" fmla="*/ 168 w 435"/>
                    <a:gd name="T83" fmla="*/ 28 h 553"/>
                    <a:gd name="T84" fmla="*/ 174 w 435"/>
                    <a:gd name="T85" fmla="*/ 20 h 553"/>
                    <a:gd name="T86" fmla="*/ 211 w 435"/>
                    <a:gd name="T87" fmla="*/ 19 h 553"/>
                    <a:gd name="T88" fmla="*/ 254 w 435"/>
                    <a:gd name="T89" fmla="*/ 18 h 553"/>
                    <a:gd name="T90" fmla="*/ 275 w 435"/>
                    <a:gd name="T91" fmla="*/ 18 h 553"/>
                    <a:gd name="T92" fmla="*/ 272 w 435"/>
                    <a:gd name="T93" fmla="*/ 32 h 553"/>
                    <a:gd name="T94" fmla="*/ 274 w 435"/>
                    <a:gd name="T95" fmla="*/ 60 h 553"/>
                    <a:gd name="T96" fmla="*/ 272 w 435"/>
                    <a:gd name="T97" fmla="*/ 60 h 553"/>
                    <a:gd name="T98" fmla="*/ 248 w 435"/>
                    <a:gd name="T99" fmla="*/ 59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5" h="553">
                      <a:moveTo>
                        <a:pt x="421" y="139"/>
                      </a:moveTo>
                      <a:cubicBezTo>
                        <a:pt x="421" y="119"/>
                        <a:pt x="433" y="80"/>
                        <a:pt x="435" y="67"/>
                      </a:cubicBezTo>
                      <a:cubicBezTo>
                        <a:pt x="428" y="67"/>
                        <a:pt x="403" y="69"/>
                        <a:pt x="396" y="69"/>
                      </a:cubicBezTo>
                      <a:cubicBezTo>
                        <a:pt x="393" y="69"/>
                        <a:pt x="363" y="68"/>
                        <a:pt x="351" y="68"/>
                      </a:cubicBezTo>
                      <a:cubicBezTo>
                        <a:pt x="349" y="67"/>
                        <a:pt x="317" y="64"/>
                        <a:pt x="311" y="63"/>
                      </a:cubicBezTo>
                      <a:cubicBezTo>
                        <a:pt x="309" y="63"/>
                        <a:pt x="301" y="62"/>
                        <a:pt x="292" y="61"/>
                      </a:cubicBezTo>
                      <a:cubicBezTo>
                        <a:pt x="292" y="58"/>
                        <a:pt x="292" y="55"/>
                        <a:pt x="292" y="52"/>
                      </a:cubicBezTo>
                      <a:cubicBezTo>
                        <a:pt x="293" y="39"/>
                        <a:pt x="288" y="54"/>
                        <a:pt x="292" y="32"/>
                      </a:cubicBezTo>
                      <a:cubicBezTo>
                        <a:pt x="296" y="11"/>
                        <a:pt x="291" y="3"/>
                        <a:pt x="291" y="3"/>
                      </a:cubicBezTo>
                      <a:cubicBezTo>
                        <a:pt x="266" y="3"/>
                        <a:pt x="266" y="3"/>
                        <a:pt x="266" y="3"/>
                      </a:cubicBezTo>
                      <a:cubicBezTo>
                        <a:pt x="229" y="0"/>
                        <a:pt x="229" y="0"/>
                        <a:pt x="229" y="0"/>
                      </a:cubicBezTo>
                      <a:cubicBezTo>
                        <a:pt x="204" y="0"/>
                        <a:pt x="204" y="0"/>
                        <a:pt x="204" y="0"/>
                      </a:cubicBezTo>
                      <a:cubicBezTo>
                        <a:pt x="204" y="0"/>
                        <a:pt x="152" y="5"/>
                        <a:pt x="146" y="5"/>
                      </a:cubicBezTo>
                      <a:cubicBezTo>
                        <a:pt x="140" y="5"/>
                        <a:pt x="146" y="25"/>
                        <a:pt x="146" y="25"/>
                      </a:cubicBezTo>
                      <a:cubicBezTo>
                        <a:pt x="146" y="25"/>
                        <a:pt x="143" y="48"/>
                        <a:pt x="143" y="65"/>
                      </a:cubicBezTo>
                      <a:cubicBezTo>
                        <a:pt x="126" y="66"/>
                        <a:pt x="92" y="69"/>
                        <a:pt x="81" y="72"/>
                      </a:cubicBezTo>
                      <a:cubicBezTo>
                        <a:pt x="38" y="86"/>
                        <a:pt x="2" y="82"/>
                        <a:pt x="0" y="81"/>
                      </a:cubicBezTo>
                      <a:cubicBezTo>
                        <a:pt x="0" y="81"/>
                        <a:pt x="14" y="208"/>
                        <a:pt x="16" y="222"/>
                      </a:cubicBezTo>
                      <a:cubicBezTo>
                        <a:pt x="18" y="236"/>
                        <a:pt x="36" y="353"/>
                        <a:pt x="36" y="362"/>
                      </a:cubicBezTo>
                      <a:cubicBezTo>
                        <a:pt x="36" y="366"/>
                        <a:pt x="36" y="371"/>
                        <a:pt x="35" y="376"/>
                      </a:cubicBezTo>
                      <a:cubicBezTo>
                        <a:pt x="35" y="388"/>
                        <a:pt x="34" y="406"/>
                        <a:pt x="36" y="426"/>
                      </a:cubicBezTo>
                      <a:cubicBezTo>
                        <a:pt x="37" y="442"/>
                        <a:pt x="39" y="452"/>
                        <a:pt x="41" y="461"/>
                      </a:cubicBezTo>
                      <a:cubicBezTo>
                        <a:pt x="43" y="470"/>
                        <a:pt x="44" y="476"/>
                        <a:pt x="44" y="483"/>
                      </a:cubicBezTo>
                      <a:cubicBezTo>
                        <a:pt x="44" y="498"/>
                        <a:pt x="40" y="502"/>
                        <a:pt x="32" y="510"/>
                      </a:cubicBezTo>
                      <a:cubicBezTo>
                        <a:pt x="27" y="515"/>
                        <a:pt x="26" y="532"/>
                        <a:pt x="26" y="544"/>
                      </a:cubicBezTo>
                      <a:cubicBezTo>
                        <a:pt x="46" y="545"/>
                        <a:pt x="149" y="552"/>
                        <a:pt x="176" y="552"/>
                      </a:cubicBezTo>
                      <a:cubicBezTo>
                        <a:pt x="343" y="553"/>
                        <a:pt x="414" y="546"/>
                        <a:pt x="414" y="546"/>
                      </a:cubicBezTo>
                      <a:cubicBezTo>
                        <a:pt x="416" y="541"/>
                        <a:pt x="421" y="527"/>
                        <a:pt x="421" y="515"/>
                      </a:cubicBezTo>
                      <a:cubicBezTo>
                        <a:pt x="421" y="499"/>
                        <a:pt x="421" y="497"/>
                        <a:pt x="415" y="485"/>
                      </a:cubicBezTo>
                      <a:cubicBezTo>
                        <a:pt x="414" y="481"/>
                        <a:pt x="411" y="478"/>
                        <a:pt x="408" y="474"/>
                      </a:cubicBezTo>
                      <a:cubicBezTo>
                        <a:pt x="402" y="467"/>
                        <a:pt x="395" y="459"/>
                        <a:pt x="401" y="444"/>
                      </a:cubicBezTo>
                      <a:cubicBezTo>
                        <a:pt x="406" y="435"/>
                        <a:pt x="411" y="429"/>
                        <a:pt x="416" y="424"/>
                      </a:cubicBezTo>
                      <a:cubicBezTo>
                        <a:pt x="420" y="420"/>
                        <a:pt x="424" y="416"/>
                        <a:pt x="424" y="411"/>
                      </a:cubicBezTo>
                      <a:cubicBezTo>
                        <a:pt x="424" y="403"/>
                        <a:pt x="431" y="334"/>
                        <a:pt x="432" y="276"/>
                      </a:cubicBezTo>
                      <a:cubicBezTo>
                        <a:pt x="434" y="232"/>
                        <a:pt x="435" y="191"/>
                        <a:pt x="435" y="187"/>
                      </a:cubicBezTo>
                      <a:cubicBezTo>
                        <a:pt x="435" y="185"/>
                        <a:pt x="433" y="181"/>
                        <a:pt x="431" y="177"/>
                      </a:cubicBezTo>
                      <a:cubicBezTo>
                        <a:pt x="427" y="168"/>
                        <a:pt x="421" y="155"/>
                        <a:pt x="421" y="139"/>
                      </a:cubicBezTo>
                      <a:moveTo>
                        <a:pt x="248" y="59"/>
                      </a:moveTo>
                      <a:cubicBezTo>
                        <a:pt x="240" y="59"/>
                        <a:pt x="214" y="61"/>
                        <a:pt x="210" y="61"/>
                      </a:cubicBezTo>
                      <a:cubicBezTo>
                        <a:pt x="199" y="62"/>
                        <a:pt x="180" y="63"/>
                        <a:pt x="166" y="64"/>
                      </a:cubicBezTo>
                      <a:cubicBezTo>
                        <a:pt x="167" y="57"/>
                        <a:pt x="168" y="52"/>
                        <a:pt x="168" y="52"/>
                      </a:cubicBezTo>
                      <a:cubicBezTo>
                        <a:pt x="168" y="52"/>
                        <a:pt x="168" y="32"/>
                        <a:pt x="168" y="28"/>
                      </a:cubicBezTo>
                      <a:cubicBezTo>
                        <a:pt x="168" y="23"/>
                        <a:pt x="174" y="20"/>
                        <a:pt x="174" y="20"/>
                      </a:cubicBezTo>
                      <a:cubicBezTo>
                        <a:pt x="174" y="20"/>
                        <a:pt x="174" y="20"/>
                        <a:pt x="211" y="19"/>
                      </a:cubicBezTo>
                      <a:cubicBezTo>
                        <a:pt x="248" y="18"/>
                        <a:pt x="241" y="18"/>
                        <a:pt x="254" y="18"/>
                      </a:cubicBezTo>
                      <a:cubicBezTo>
                        <a:pt x="267" y="18"/>
                        <a:pt x="275" y="18"/>
                        <a:pt x="275" y="18"/>
                      </a:cubicBezTo>
                      <a:cubicBezTo>
                        <a:pt x="272" y="32"/>
                        <a:pt x="272" y="32"/>
                        <a:pt x="272" y="32"/>
                      </a:cubicBezTo>
                      <a:cubicBezTo>
                        <a:pt x="274" y="60"/>
                        <a:pt x="274" y="60"/>
                        <a:pt x="274" y="60"/>
                      </a:cubicBezTo>
                      <a:cubicBezTo>
                        <a:pt x="273" y="60"/>
                        <a:pt x="272" y="60"/>
                        <a:pt x="272" y="60"/>
                      </a:cubicBezTo>
                      <a:cubicBezTo>
                        <a:pt x="265" y="59"/>
                        <a:pt x="249" y="59"/>
                        <a:pt x="248" y="59"/>
                      </a:cubicBezTo>
                    </a:path>
                  </a:pathLst>
                </a:custGeom>
                <a:solidFill>
                  <a:srgbClr val="CF9F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71" name="Group 270">
                  <a:extLst>
                    <a:ext uri="{FF2B5EF4-FFF2-40B4-BE49-F238E27FC236}">
                      <a16:creationId xmlns:a16="http://schemas.microsoft.com/office/drawing/2014/main" id="{0D426D16-B551-4E30-B2F1-50575DF2B3E3}"/>
                    </a:ext>
                  </a:extLst>
                </p:cNvPr>
                <p:cNvGrpSpPr/>
                <p:nvPr/>
              </p:nvGrpSpPr>
              <p:grpSpPr>
                <a:xfrm>
                  <a:off x="4457700" y="9144001"/>
                  <a:ext cx="2357438" cy="1465263"/>
                  <a:chOff x="4457700" y="9144001"/>
                  <a:chExt cx="2357438" cy="1465263"/>
                </a:xfrm>
              </p:grpSpPr>
              <p:sp>
                <p:nvSpPr>
                  <p:cNvPr id="272" name="Freeform 46">
                    <a:extLst>
                      <a:ext uri="{FF2B5EF4-FFF2-40B4-BE49-F238E27FC236}">
                        <a16:creationId xmlns:a16="http://schemas.microsoft.com/office/drawing/2014/main" id="{E1D71CE1-9A7A-44C4-95D9-12289C5C9B1F}"/>
                      </a:ext>
                    </a:extLst>
                  </p:cNvPr>
                  <p:cNvSpPr>
                    <a:spLocks/>
                  </p:cNvSpPr>
                  <p:nvPr/>
                </p:nvSpPr>
                <p:spPr bwMode="auto">
                  <a:xfrm>
                    <a:off x="4457700" y="9415463"/>
                    <a:ext cx="1133475" cy="1193800"/>
                  </a:xfrm>
                  <a:custGeom>
                    <a:avLst/>
                    <a:gdLst>
                      <a:gd name="T0" fmla="*/ 53 w 125"/>
                      <a:gd name="T1" fmla="*/ 0 h 132"/>
                      <a:gd name="T2" fmla="*/ 52 w 125"/>
                      <a:gd name="T3" fmla="*/ 0 h 132"/>
                      <a:gd name="T4" fmla="*/ 30 w 125"/>
                      <a:gd name="T5" fmla="*/ 70 h 132"/>
                      <a:gd name="T6" fmla="*/ 90 w 125"/>
                      <a:gd name="T7" fmla="*/ 132 h 132"/>
                      <a:gd name="T8" fmla="*/ 125 w 125"/>
                      <a:gd name="T9" fmla="*/ 98 h 132"/>
                      <a:gd name="T10" fmla="*/ 107 w 125"/>
                      <a:gd name="T11" fmla="*/ 73 h 132"/>
                      <a:gd name="T12" fmla="*/ 90 w 125"/>
                      <a:gd name="T13" fmla="*/ 35 h 132"/>
                      <a:gd name="T14" fmla="*/ 90 w 125"/>
                      <a:gd name="T15" fmla="*/ 32 h 132"/>
                      <a:gd name="T16" fmla="*/ 90 w 125"/>
                      <a:gd name="T17" fmla="*/ 32 h 132"/>
                      <a:gd name="T18" fmla="*/ 53 w 125"/>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32">
                        <a:moveTo>
                          <a:pt x="53" y="0"/>
                        </a:moveTo>
                        <a:cubicBezTo>
                          <a:pt x="52" y="0"/>
                          <a:pt x="52" y="0"/>
                          <a:pt x="52" y="0"/>
                        </a:cubicBezTo>
                        <a:cubicBezTo>
                          <a:pt x="14" y="0"/>
                          <a:pt x="0" y="36"/>
                          <a:pt x="30" y="70"/>
                        </a:cubicBezTo>
                        <a:cubicBezTo>
                          <a:pt x="49" y="93"/>
                          <a:pt x="90" y="132"/>
                          <a:pt x="90" y="132"/>
                        </a:cubicBezTo>
                        <a:cubicBezTo>
                          <a:pt x="90" y="132"/>
                          <a:pt x="108" y="115"/>
                          <a:pt x="125" y="98"/>
                        </a:cubicBezTo>
                        <a:cubicBezTo>
                          <a:pt x="119" y="90"/>
                          <a:pt x="113" y="81"/>
                          <a:pt x="107" y="73"/>
                        </a:cubicBezTo>
                        <a:cubicBezTo>
                          <a:pt x="95" y="55"/>
                          <a:pt x="90" y="46"/>
                          <a:pt x="90" y="35"/>
                        </a:cubicBezTo>
                        <a:cubicBezTo>
                          <a:pt x="90" y="34"/>
                          <a:pt x="90" y="33"/>
                          <a:pt x="90" y="32"/>
                        </a:cubicBezTo>
                        <a:cubicBezTo>
                          <a:pt x="90" y="32"/>
                          <a:pt x="90" y="32"/>
                          <a:pt x="90" y="32"/>
                        </a:cubicBezTo>
                        <a:cubicBezTo>
                          <a:pt x="81" y="1"/>
                          <a:pt x="57" y="0"/>
                          <a:pt x="53"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Freeform 47">
                    <a:extLst>
                      <a:ext uri="{FF2B5EF4-FFF2-40B4-BE49-F238E27FC236}">
                        <a16:creationId xmlns:a16="http://schemas.microsoft.com/office/drawing/2014/main" id="{5082442D-9134-423E-811D-B7AA6F4FD934}"/>
                      </a:ext>
                    </a:extLst>
                  </p:cNvPr>
                  <p:cNvSpPr>
                    <a:spLocks/>
                  </p:cNvSpPr>
                  <p:nvPr/>
                </p:nvSpPr>
                <p:spPr bwMode="auto">
                  <a:xfrm>
                    <a:off x="5591175" y="9144001"/>
                    <a:ext cx="1223963" cy="1465263"/>
                  </a:xfrm>
                  <a:custGeom>
                    <a:avLst/>
                    <a:gdLst>
                      <a:gd name="T0" fmla="*/ 66 w 135"/>
                      <a:gd name="T1" fmla="*/ 0 h 162"/>
                      <a:gd name="T2" fmla="*/ 41 w 135"/>
                      <a:gd name="T3" fmla="*/ 34 h 162"/>
                      <a:gd name="T4" fmla="*/ 28 w 135"/>
                      <a:gd name="T5" fmla="*/ 20 h 162"/>
                      <a:gd name="T6" fmla="*/ 24 w 135"/>
                      <a:gd name="T7" fmla="*/ 26 h 162"/>
                      <a:gd name="T8" fmla="*/ 41 w 135"/>
                      <a:gd name="T9" fmla="*/ 46 h 162"/>
                      <a:gd name="T10" fmla="*/ 40 w 135"/>
                      <a:gd name="T11" fmla="*/ 54 h 162"/>
                      <a:gd name="T12" fmla="*/ 41 w 135"/>
                      <a:gd name="T13" fmla="*/ 63 h 162"/>
                      <a:gd name="T14" fmla="*/ 25 w 135"/>
                      <a:gd name="T15" fmla="*/ 100 h 162"/>
                      <a:gd name="T16" fmla="*/ 0 w 135"/>
                      <a:gd name="T17" fmla="*/ 128 h 162"/>
                      <a:gd name="T18" fmla="*/ 30 w 135"/>
                      <a:gd name="T19" fmla="*/ 162 h 162"/>
                      <a:gd name="T20" fmla="*/ 41 w 135"/>
                      <a:gd name="T21" fmla="*/ 158 h 162"/>
                      <a:gd name="T22" fmla="*/ 52 w 135"/>
                      <a:gd name="T23" fmla="*/ 162 h 162"/>
                      <a:gd name="T24" fmla="*/ 105 w 135"/>
                      <a:gd name="T25" fmla="*/ 102 h 162"/>
                      <a:gd name="T26" fmla="*/ 79 w 135"/>
                      <a:gd name="T27" fmla="*/ 30 h 162"/>
                      <a:gd name="T28" fmla="*/ 78 w 135"/>
                      <a:gd name="T29" fmla="*/ 30 h 162"/>
                      <a:gd name="T30" fmla="*/ 46 w 135"/>
                      <a:gd name="T31" fmla="*/ 50 h 162"/>
                      <a:gd name="T32" fmla="*/ 46 w 135"/>
                      <a:gd name="T33" fmla="*/ 49 h 162"/>
                      <a:gd name="T34" fmla="*/ 44 w 135"/>
                      <a:gd name="T35" fmla="*/ 38 h 162"/>
                      <a:gd name="T36" fmla="*/ 58 w 135"/>
                      <a:gd name="T37" fmla="*/ 27 h 162"/>
                      <a:gd name="T38" fmla="*/ 66 w 135"/>
                      <a:gd name="T3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5" h="162">
                        <a:moveTo>
                          <a:pt x="66" y="0"/>
                        </a:moveTo>
                        <a:cubicBezTo>
                          <a:pt x="63" y="12"/>
                          <a:pt x="43" y="6"/>
                          <a:pt x="41" y="34"/>
                        </a:cubicBezTo>
                        <a:cubicBezTo>
                          <a:pt x="40" y="29"/>
                          <a:pt x="34" y="21"/>
                          <a:pt x="28" y="20"/>
                        </a:cubicBezTo>
                        <a:cubicBezTo>
                          <a:pt x="25" y="20"/>
                          <a:pt x="24" y="23"/>
                          <a:pt x="24" y="26"/>
                        </a:cubicBezTo>
                        <a:cubicBezTo>
                          <a:pt x="33" y="28"/>
                          <a:pt x="39" y="35"/>
                          <a:pt x="41" y="46"/>
                        </a:cubicBezTo>
                        <a:cubicBezTo>
                          <a:pt x="42" y="50"/>
                          <a:pt x="41" y="53"/>
                          <a:pt x="40" y="54"/>
                        </a:cubicBezTo>
                        <a:cubicBezTo>
                          <a:pt x="41" y="57"/>
                          <a:pt x="41" y="60"/>
                          <a:pt x="41" y="63"/>
                        </a:cubicBezTo>
                        <a:cubicBezTo>
                          <a:pt x="41" y="74"/>
                          <a:pt x="36" y="88"/>
                          <a:pt x="25" y="100"/>
                        </a:cubicBezTo>
                        <a:cubicBezTo>
                          <a:pt x="18" y="108"/>
                          <a:pt x="9" y="118"/>
                          <a:pt x="0" y="128"/>
                        </a:cubicBezTo>
                        <a:cubicBezTo>
                          <a:pt x="14" y="147"/>
                          <a:pt x="26" y="162"/>
                          <a:pt x="30" y="162"/>
                        </a:cubicBezTo>
                        <a:cubicBezTo>
                          <a:pt x="36" y="162"/>
                          <a:pt x="36" y="158"/>
                          <a:pt x="41" y="158"/>
                        </a:cubicBezTo>
                        <a:cubicBezTo>
                          <a:pt x="46" y="158"/>
                          <a:pt x="47" y="162"/>
                          <a:pt x="52" y="162"/>
                        </a:cubicBezTo>
                        <a:cubicBezTo>
                          <a:pt x="57" y="162"/>
                          <a:pt x="92" y="118"/>
                          <a:pt x="105" y="102"/>
                        </a:cubicBezTo>
                        <a:cubicBezTo>
                          <a:pt x="135" y="64"/>
                          <a:pt x="111" y="30"/>
                          <a:pt x="79" y="30"/>
                        </a:cubicBezTo>
                        <a:cubicBezTo>
                          <a:pt x="79" y="30"/>
                          <a:pt x="79" y="30"/>
                          <a:pt x="78" y="30"/>
                        </a:cubicBezTo>
                        <a:cubicBezTo>
                          <a:pt x="75" y="30"/>
                          <a:pt x="57" y="31"/>
                          <a:pt x="46" y="50"/>
                        </a:cubicBezTo>
                        <a:cubicBezTo>
                          <a:pt x="46" y="49"/>
                          <a:pt x="46" y="49"/>
                          <a:pt x="46" y="49"/>
                        </a:cubicBezTo>
                        <a:cubicBezTo>
                          <a:pt x="46" y="45"/>
                          <a:pt x="45" y="42"/>
                          <a:pt x="44" y="38"/>
                        </a:cubicBezTo>
                        <a:cubicBezTo>
                          <a:pt x="47" y="35"/>
                          <a:pt x="50" y="32"/>
                          <a:pt x="58" y="27"/>
                        </a:cubicBezTo>
                        <a:cubicBezTo>
                          <a:pt x="69" y="21"/>
                          <a:pt x="70" y="8"/>
                          <a:pt x="66"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Freeform 48">
                    <a:extLst>
                      <a:ext uri="{FF2B5EF4-FFF2-40B4-BE49-F238E27FC236}">
                        <a16:creationId xmlns:a16="http://schemas.microsoft.com/office/drawing/2014/main" id="{CDBD2817-E81E-4E6B-B780-62B609B933B8}"/>
                      </a:ext>
                    </a:extLst>
                  </p:cNvPr>
                  <p:cNvSpPr>
                    <a:spLocks/>
                  </p:cNvSpPr>
                  <p:nvPr/>
                </p:nvSpPr>
                <p:spPr bwMode="auto">
                  <a:xfrm>
                    <a:off x="5273675" y="9415463"/>
                    <a:ext cx="688975" cy="885825"/>
                  </a:xfrm>
                  <a:custGeom>
                    <a:avLst/>
                    <a:gdLst>
                      <a:gd name="T0" fmla="*/ 38 w 76"/>
                      <a:gd name="T1" fmla="*/ 0 h 98"/>
                      <a:gd name="T2" fmla="*/ 35 w 76"/>
                      <a:gd name="T3" fmla="*/ 0 h 98"/>
                      <a:gd name="T4" fmla="*/ 0 w 76"/>
                      <a:gd name="T5" fmla="*/ 32 h 98"/>
                      <a:gd name="T6" fmla="*/ 0 w 76"/>
                      <a:gd name="T7" fmla="*/ 32 h 98"/>
                      <a:gd name="T8" fmla="*/ 0 w 76"/>
                      <a:gd name="T9" fmla="*/ 32 h 98"/>
                      <a:gd name="T10" fmla="*/ 0 w 76"/>
                      <a:gd name="T11" fmla="*/ 35 h 98"/>
                      <a:gd name="T12" fmla="*/ 17 w 76"/>
                      <a:gd name="T13" fmla="*/ 73 h 98"/>
                      <a:gd name="T14" fmla="*/ 35 w 76"/>
                      <a:gd name="T15" fmla="*/ 98 h 98"/>
                      <a:gd name="T16" fmla="*/ 60 w 76"/>
                      <a:gd name="T17" fmla="*/ 70 h 98"/>
                      <a:gd name="T18" fmla="*/ 76 w 76"/>
                      <a:gd name="T19" fmla="*/ 33 h 98"/>
                      <a:gd name="T20" fmla="*/ 75 w 76"/>
                      <a:gd name="T21" fmla="*/ 24 h 98"/>
                      <a:gd name="T22" fmla="*/ 75 w 76"/>
                      <a:gd name="T23" fmla="*/ 24 h 98"/>
                      <a:gd name="T24" fmla="*/ 75 w 76"/>
                      <a:gd name="T25" fmla="*/ 24 h 98"/>
                      <a:gd name="T26" fmla="*/ 41 w 76"/>
                      <a:gd name="T27" fmla="*/ 0 h 98"/>
                      <a:gd name="T28" fmla="*/ 38 w 76"/>
                      <a:gd name="T2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98">
                        <a:moveTo>
                          <a:pt x="38" y="0"/>
                        </a:moveTo>
                        <a:cubicBezTo>
                          <a:pt x="37" y="0"/>
                          <a:pt x="36" y="0"/>
                          <a:pt x="35" y="0"/>
                        </a:cubicBezTo>
                        <a:cubicBezTo>
                          <a:pt x="14" y="1"/>
                          <a:pt x="2" y="15"/>
                          <a:pt x="0" y="32"/>
                        </a:cubicBezTo>
                        <a:cubicBezTo>
                          <a:pt x="0" y="32"/>
                          <a:pt x="0" y="32"/>
                          <a:pt x="0" y="32"/>
                        </a:cubicBezTo>
                        <a:cubicBezTo>
                          <a:pt x="0" y="32"/>
                          <a:pt x="0" y="32"/>
                          <a:pt x="0" y="32"/>
                        </a:cubicBezTo>
                        <a:cubicBezTo>
                          <a:pt x="0" y="33"/>
                          <a:pt x="0" y="34"/>
                          <a:pt x="0" y="35"/>
                        </a:cubicBezTo>
                        <a:cubicBezTo>
                          <a:pt x="0" y="46"/>
                          <a:pt x="5" y="55"/>
                          <a:pt x="17" y="73"/>
                        </a:cubicBezTo>
                        <a:cubicBezTo>
                          <a:pt x="23" y="81"/>
                          <a:pt x="29" y="90"/>
                          <a:pt x="35" y="98"/>
                        </a:cubicBezTo>
                        <a:cubicBezTo>
                          <a:pt x="44" y="88"/>
                          <a:pt x="53" y="78"/>
                          <a:pt x="60" y="70"/>
                        </a:cubicBezTo>
                        <a:cubicBezTo>
                          <a:pt x="71" y="58"/>
                          <a:pt x="76" y="44"/>
                          <a:pt x="76" y="33"/>
                        </a:cubicBezTo>
                        <a:cubicBezTo>
                          <a:pt x="76" y="30"/>
                          <a:pt x="76" y="27"/>
                          <a:pt x="75" y="24"/>
                        </a:cubicBezTo>
                        <a:cubicBezTo>
                          <a:pt x="75" y="24"/>
                          <a:pt x="75" y="24"/>
                          <a:pt x="75" y="24"/>
                        </a:cubicBezTo>
                        <a:cubicBezTo>
                          <a:pt x="75" y="24"/>
                          <a:pt x="75" y="24"/>
                          <a:pt x="75" y="24"/>
                        </a:cubicBezTo>
                        <a:cubicBezTo>
                          <a:pt x="72" y="10"/>
                          <a:pt x="59" y="1"/>
                          <a:pt x="41" y="0"/>
                        </a:cubicBezTo>
                        <a:cubicBezTo>
                          <a:pt x="40" y="0"/>
                          <a:pt x="39" y="0"/>
                          <a:pt x="38" y="0"/>
                        </a:cubicBezTo>
                      </a:path>
                    </a:pathLst>
                  </a:custGeom>
                  <a:solidFill>
                    <a:srgbClr val="F3E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252" name="Group 251">
                <a:extLst>
                  <a:ext uri="{FF2B5EF4-FFF2-40B4-BE49-F238E27FC236}">
                    <a16:creationId xmlns:a16="http://schemas.microsoft.com/office/drawing/2014/main" id="{D4AA8762-84B1-4161-A8AF-2DC6AD52AE1B}"/>
                  </a:ext>
                </a:extLst>
              </p:cNvPr>
              <p:cNvGrpSpPr/>
              <p:nvPr/>
            </p:nvGrpSpPr>
            <p:grpSpPr>
              <a:xfrm>
                <a:off x="14396243" y="657475"/>
                <a:ext cx="3944938" cy="5006975"/>
                <a:chOff x="3622675" y="7269163"/>
                <a:chExt cx="3944938" cy="5006975"/>
              </a:xfrm>
            </p:grpSpPr>
            <p:sp>
              <p:nvSpPr>
                <p:cNvPr id="265" name="Freeform 45">
                  <a:extLst>
                    <a:ext uri="{FF2B5EF4-FFF2-40B4-BE49-F238E27FC236}">
                      <a16:creationId xmlns:a16="http://schemas.microsoft.com/office/drawing/2014/main" id="{1FEA8EF1-E9BE-44BE-8226-9AE8B193DF1B}"/>
                    </a:ext>
                  </a:extLst>
                </p:cNvPr>
                <p:cNvSpPr>
                  <a:spLocks noEditPoints="1"/>
                </p:cNvSpPr>
                <p:nvPr/>
              </p:nvSpPr>
              <p:spPr bwMode="auto">
                <a:xfrm>
                  <a:off x="3622675" y="7269163"/>
                  <a:ext cx="3944938" cy="5006975"/>
                </a:xfrm>
                <a:custGeom>
                  <a:avLst/>
                  <a:gdLst>
                    <a:gd name="T0" fmla="*/ 421 w 435"/>
                    <a:gd name="T1" fmla="*/ 139 h 553"/>
                    <a:gd name="T2" fmla="*/ 435 w 435"/>
                    <a:gd name="T3" fmla="*/ 67 h 553"/>
                    <a:gd name="T4" fmla="*/ 396 w 435"/>
                    <a:gd name="T5" fmla="*/ 69 h 553"/>
                    <a:gd name="T6" fmla="*/ 351 w 435"/>
                    <a:gd name="T7" fmla="*/ 68 h 553"/>
                    <a:gd name="T8" fmla="*/ 311 w 435"/>
                    <a:gd name="T9" fmla="*/ 63 h 553"/>
                    <a:gd name="T10" fmla="*/ 292 w 435"/>
                    <a:gd name="T11" fmla="*/ 61 h 553"/>
                    <a:gd name="T12" fmla="*/ 292 w 435"/>
                    <a:gd name="T13" fmla="*/ 52 h 553"/>
                    <a:gd name="T14" fmla="*/ 292 w 435"/>
                    <a:gd name="T15" fmla="*/ 32 h 553"/>
                    <a:gd name="T16" fmla="*/ 291 w 435"/>
                    <a:gd name="T17" fmla="*/ 3 h 553"/>
                    <a:gd name="T18" fmla="*/ 266 w 435"/>
                    <a:gd name="T19" fmla="*/ 3 h 553"/>
                    <a:gd name="T20" fmla="*/ 229 w 435"/>
                    <a:gd name="T21" fmla="*/ 0 h 553"/>
                    <a:gd name="T22" fmla="*/ 204 w 435"/>
                    <a:gd name="T23" fmla="*/ 0 h 553"/>
                    <a:gd name="T24" fmla="*/ 146 w 435"/>
                    <a:gd name="T25" fmla="*/ 5 h 553"/>
                    <a:gd name="T26" fmla="*/ 146 w 435"/>
                    <a:gd name="T27" fmla="*/ 25 h 553"/>
                    <a:gd name="T28" fmla="*/ 143 w 435"/>
                    <a:gd name="T29" fmla="*/ 65 h 553"/>
                    <a:gd name="T30" fmla="*/ 81 w 435"/>
                    <a:gd name="T31" fmla="*/ 72 h 553"/>
                    <a:gd name="T32" fmla="*/ 0 w 435"/>
                    <a:gd name="T33" fmla="*/ 81 h 553"/>
                    <a:gd name="T34" fmla="*/ 16 w 435"/>
                    <a:gd name="T35" fmla="*/ 222 h 553"/>
                    <a:gd name="T36" fmla="*/ 36 w 435"/>
                    <a:gd name="T37" fmla="*/ 362 h 553"/>
                    <a:gd name="T38" fmla="*/ 35 w 435"/>
                    <a:gd name="T39" fmla="*/ 376 h 553"/>
                    <a:gd name="T40" fmla="*/ 36 w 435"/>
                    <a:gd name="T41" fmla="*/ 426 h 553"/>
                    <a:gd name="T42" fmla="*/ 41 w 435"/>
                    <a:gd name="T43" fmla="*/ 461 h 553"/>
                    <a:gd name="T44" fmla="*/ 44 w 435"/>
                    <a:gd name="T45" fmla="*/ 483 h 553"/>
                    <a:gd name="T46" fmla="*/ 32 w 435"/>
                    <a:gd name="T47" fmla="*/ 510 h 553"/>
                    <a:gd name="T48" fmla="*/ 26 w 435"/>
                    <a:gd name="T49" fmla="*/ 544 h 553"/>
                    <a:gd name="T50" fmla="*/ 176 w 435"/>
                    <a:gd name="T51" fmla="*/ 552 h 553"/>
                    <a:gd name="T52" fmla="*/ 414 w 435"/>
                    <a:gd name="T53" fmla="*/ 546 h 553"/>
                    <a:gd name="T54" fmla="*/ 421 w 435"/>
                    <a:gd name="T55" fmla="*/ 515 h 553"/>
                    <a:gd name="T56" fmla="*/ 415 w 435"/>
                    <a:gd name="T57" fmla="*/ 485 h 553"/>
                    <a:gd name="T58" fmla="*/ 408 w 435"/>
                    <a:gd name="T59" fmla="*/ 474 h 553"/>
                    <a:gd name="T60" fmla="*/ 401 w 435"/>
                    <a:gd name="T61" fmla="*/ 444 h 553"/>
                    <a:gd name="T62" fmla="*/ 416 w 435"/>
                    <a:gd name="T63" fmla="*/ 424 h 553"/>
                    <a:gd name="T64" fmla="*/ 424 w 435"/>
                    <a:gd name="T65" fmla="*/ 411 h 553"/>
                    <a:gd name="T66" fmla="*/ 432 w 435"/>
                    <a:gd name="T67" fmla="*/ 276 h 553"/>
                    <a:gd name="T68" fmla="*/ 435 w 435"/>
                    <a:gd name="T69" fmla="*/ 187 h 553"/>
                    <a:gd name="T70" fmla="*/ 431 w 435"/>
                    <a:gd name="T71" fmla="*/ 177 h 553"/>
                    <a:gd name="T72" fmla="*/ 421 w 435"/>
                    <a:gd name="T73" fmla="*/ 139 h 553"/>
                    <a:gd name="T74" fmla="*/ 248 w 435"/>
                    <a:gd name="T75" fmla="*/ 59 h 553"/>
                    <a:gd name="T76" fmla="*/ 210 w 435"/>
                    <a:gd name="T77" fmla="*/ 61 h 553"/>
                    <a:gd name="T78" fmla="*/ 166 w 435"/>
                    <a:gd name="T79" fmla="*/ 64 h 553"/>
                    <a:gd name="T80" fmla="*/ 168 w 435"/>
                    <a:gd name="T81" fmla="*/ 52 h 553"/>
                    <a:gd name="T82" fmla="*/ 168 w 435"/>
                    <a:gd name="T83" fmla="*/ 28 h 553"/>
                    <a:gd name="T84" fmla="*/ 174 w 435"/>
                    <a:gd name="T85" fmla="*/ 20 h 553"/>
                    <a:gd name="T86" fmla="*/ 211 w 435"/>
                    <a:gd name="T87" fmla="*/ 19 h 553"/>
                    <a:gd name="T88" fmla="*/ 254 w 435"/>
                    <a:gd name="T89" fmla="*/ 18 h 553"/>
                    <a:gd name="T90" fmla="*/ 275 w 435"/>
                    <a:gd name="T91" fmla="*/ 18 h 553"/>
                    <a:gd name="T92" fmla="*/ 272 w 435"/>
                    <a:gd name="T93" fmla="*/ 32 h 553"/>
                    <a:gd name="T94" fmla="*/ 274 w 435"/>
                    <a:gd name="T95" fmla="*/ 60 h 553"/>
                    <a:gd name="T96" fmla="*/ 272 w 435"/>
                    <a:gd name="T97" fmla="*/ 60 h 553"/>
                    <a:gd name="T98" fmla="*/ 248 w 435"/>
                    <a:gd name="T99" fmla="*/ 59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5" h="553">
                      <a:moveTo>
                        <a:pt x="421" y="139"/>
                      </a:moveTo>
                      <a:cubicBezTo>
                        <a:pt x="421" y="119"/>
                        <a:pt x="433" y="80"/>
                        <a:pt x="435" y="67"/>
                      </a:cubicBezTo>
                      <a:cubicBezTo>
                        <a:pt x="428" y="67"/>
                        <a:pt x="403" y="69"/>
                        <a:pt x="396" y="69"/>
                      </a:cubicBezTo>
                      <a:cubicBezTo>
                        <a:pt x="393" y="69"/>
                        <a:pt x="363" y="68"/>
                        <a:pt x="351" y="68"/>
                      </a:cubicBezTo>
                      <a:cubicBezTo>
                        <a:pt x="349" y="67"/>
                        <a:pt x="317" y="64"/>
                        <a:pt x="311" y="63"/>
                      </a:cubicBezTo>
                      <a:cubicBezTo>
                        <a:pt x="309" y="63"/>
                        <a:pt x="301" y="62"/>
                        <a:pt x="292" y="61"/>
                      </a:cubicBezTo>
                      <a:cubicBezTo>
                        <a:pt x="292" y="58"/>
                        <a:pt x="292" y="55"/>
                        <a:pt x="292" y="52"/>
                      </a:cubicBezTo>
                      <a:cubicBezTo>
                        <a:pt x="293" y="39"/>
                        <a:pt x="288" y="54"/>
                        <a:pt x="292" y="32"/>
                      </a:cubicBezTo>
                      <a:cubicBezTo>
                        <a:pt x="296" y="11"/>
                        <a:pt x="291" y="3"/>
                        <a:pt x="291" y="3"/>
                      </a:cubicBezTo>
                      <a:cubicBezTo>
                        <a:pt x="266" y="3"/>
                        <a:pt x="266" y="3"/>
                        <a:pt x="266" y="3"/>
                      </a:cubicBezTo>
                      <a:cubicBezTo>
                        <a:pt x="229" y="0"/>
                        <a:pt x="229" y="0"/>
                        <a:pt x="229" y="0"/>
                      </a:cubicBezTo>
                      <a:cubicBezTo>
                        <a:pt x="204" y="0"/>
                        <a:pt x="204" y="0"/>
                        <a:pt x="204" y="0"/>
                      </a:cubicBezTo>
                      <a:cubicBezTo>
                        <a:pt x="204" y="0"/>
                        <a:pt x="152" y="5"/>
                        <a:pt x="146" y="5"/>
                      </a:cubicBezTo>
                      <a:cubicBezTo>
                        <a:pt x="140" y="5"/>
                        <a:pt x="146" y="25"/>
                        <a:pt x="146" y="25"/>
                      </a:cubicBezTo>
                      <a:cubicBezTo>
                        <a:pt x="146" y="25"/>
                        <a:pt x="143" y="48"/>
                        <a:pt x="143" y="65"/>
                      </a:cubicBezTo>
                      <a:cubicBezTo>
                        <a:pt x="126" y="66"/>
                        <a:pt x="92" y="69"/>
                        <a:pt x="81" y="72"/>
                      </a:cubicBezTo>
                      <a:cubicBezTo>
                        <a:pt x="38" y="86"/>
                        <a:pt x="2" y="82"/>
                        <a:pt x="0" y="81"/>
                      </a:cubicBezTo>
                      <a:cubicBezTo>
                        <a:pt x="0" y="81"/>
                        <a:pt x="14" y="208"/>
                        <a:pt x="16" y="222"/>
                      </a:cubicBezTo>
                      <a:cubicBezTo>
                        <a:pt x="18" y="236"/>
                        <a:pt x="36" y="353"/>
                        <a:pt x="36" y="362"/>
                      </a:cubicBezTo>
                      <a:cubicBezTo>
                        <a:pt x="36" y="366"/>
                        <a:pt x="36" y="371"/>
                        <a:pt x="35" y="376"/>
                      </a:cubicBezTo>
                      <a:cubicBezTo>
                        <a:pt x="35" y="388"/>
                        <a:pt x="34" y="406"/>
                        <a:pt x="36" y="426"/>
                      </a:cubicBezTo>
                      <a:cubicBezTo>
                        <a:pt x="37" y="442"/>
                        <a:pt x="39" y="452"/>
                        <a:pt x="41" y="461"/>
                      </a:cubicBezTo>
                      <a:cubicBezTo>
                        <a:pt x="43" y="470"/>
                        <a:pt x="44" y="476"/>
                        <a:pt x="44" y="483"/>
                      </a:cubicBezTo>
                      <a:cubicBezTo>
                        <a:pt x="44" y="498"/>
                        <a:pt x="40" y="502"/>
                        <a:pt x="32" y="510"/>
                      </a:cubicBezTo>
                      <a:cubicBezTo>
                        <a:pt x="27" y="515"/>
                        <a:pt x="26" y="532"/>
                        <a:pt x="26" y="544"/>
                      </a:cubicBezTo>
                      <a:cubicBezTo>
                        <a:pt x="46" y="545"/>
                        <a:pt x="149" y="552"/>
                        <a:pt x="176" y="552"/>
                      </a:cubicBezTo>
                      <a:cubicBezTo>
                        <a:pt x="343" y="553"/>
                        <a:pt x="414" y="546"/>
                        <a:pt x="414" y="546"/>
                      </a:cubicBezTo>
                      <a:cubicBezTo>
                        <a:pt x="416" y="541"/>
                        <a:pt x="421" y="527"/>
                        <a:pt x="421" y="515"/>
                      </a:cubicBezTo>
                      <a:cubicBezTo>
                        <a:pt x="421" y="499"/>
                        <a:pt x="421" y="497"/>
                        <a:pt x="415" y="485"/>
                      </a:cubicBezTo>
                      <a:cubicBezTo>
                        <a:pt x="414" y="481"/>
                        <a:pt x="411" y="478"/>
                        <a:pt x="408" y="474"/>
                      </a:cubicBezTo>
                      <a:cubicBezTo>
                        <a:pt x="402" y="467"/>
                        <a:pt x="395" y="459"/>
                        <a:pt x="401" y="444"/>
                      </a:cubicBezTo>
                      <a:cubicBezTo>
                        <a:pt x="406" y="435"/>
                        <a:pt x="411" y="429"/>
                        <a:pt x="416" y="424"/>
                      </a:cubicBezTo>
                      <a:cubicBezTo>
                        <a:pt x="420" y="420"/>
                        <a:pt x="424" y="416"/>
                        <a:pt x="424" y="411"/>
                      </a:cubicBezTo>
                      <a:cubicBezTo>
                        <a:pt x="424" y="403"/>
                        <a:pt x="431" y="334"/>
                        <a:pt x="432" y="276"/>
                      </a:cubicBezTo>
                      <a:cubicBezTo>
                        <a:pt x="434" y="232"/>
                        <a:pt x="435" y="191"/>
                        <a:pt x="435" y="187"/>
                      </a:cubicBezTo>
                      <a:cubicBezTo>
                        <a:pt x="435" y="185"/>
                        <a:pt x="433" y="181"/>
                        <a:pt x="431" y="177"/>
                      </a:cubicBezTo>
                      <a:cubicBezTo>
                        <a:pt x="427" y="168"/>
                        <a:pt x="421" y="155"/>
                        <a:pt x="421" y="139"/>
                      </a:cubicBezTo>
                      <a:moveTo>
                        <a:pt x="248" y="59"/>
                      </a:moveTo>
                      <a:cubicBezTo>
                        <a:pt x="240" y="59"/>
                        <a:pt x="214" y="61"/>
                        <a:pt x="210" y="61"/>
                      </a:cubicBezTo>
                      <a:cubicBezTo>
                        <a:pt x="199" y="62"/>
                        <a:pt x="180" y="63"/>
                        <a:pt x="166" y="64"/>
                      </a:cubicBezTo>
                      <a:cubicBezTo>
                        <a:pt x="167" y="57"/>
                        <a:pt x="168" y="52"/>
                        <a:pt x="168" y="52"/>
                      </a:cubicBezTo>
                      <a:cubicBezTo>
                        <a:pt x="168" y="52"/>
                        <a:pt x="168" y="32"/>
                        <a:pt x="168" y="28"/>
                      </a:cubicBezTo>
                      <a:cubicBezTo>
                        <a:pt x="168" y="23"/>
                        <a:pt x="174" y="20"/>
                        <a:pt x="174" y="20"/>
                      </a:cubicBezTo>
                      <a:cubicBezTo>
                        <a:pt x="174" y="20"/>
                        <a:pt x="174" y="20"/>
                        <a:pt x="211" y="19"/>
                      </a:cubicBezTo>
                      <a:cubicBezTo>
                        <a:pt x="248" y="18"/>
                        <a:pt x="241" y="18"/>
                        <a:pt x="254" y="18"/>
                      </a:cubicBezTo>
                      <a:cubicBezTo>
                        <a:pt x="267" y="18"/>
                        <a:pt x="275" y="18"/>
                        <a:pt x="275" y="18"/>
                      </a:cubicBezTo>
                      <a:cubicBezTo>
                        <a:pt x="272" y="32"/>
                        <a:pt x="272" y="32"/>
                        <a:pt x="272" y="32"/>
                      </a:cubicBezTo>
                      <a:cubicBezTo>
                        <a:pt x="274" y="60"/>
                        <a:pt x="274" y="60"/>
                        <a:pt x="274" y="60"/>
                      </a:cubicBezTo>
                      <a:cubicBezTo>
                        <a:pt x="273" y="60"/>
                        <a:pt x="272" y="60"/>
                        <a:pt x="272" y="60"/>
                      </a:cubicBezTo>
                      <a:cubicBezTo>
                        <a:pt x="265" y="59"/>
                        <a:pt x="249" y="59"/>
                        <a:pt x="248" y="59"/>
                      </a:cubicBezTo>
                    </a:path>
                  </a:pathLst>
                </a:custGeom>
                <a:solidFill>
                  <a:srgbClr val="CF9F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66" name="Group 265">
                  <a:extLst>
                    <a:ext uri="{FF2B5EF4-FFF2-40B4-BE49-F238E27FC236}">
                      <a16:creationId xmlns:a16="http://schemas.microsoft.com/office/drawing/2014/main" id="{313195DC-08C7-44C8-95B2-06F14A9D9781}"/>
                    </a:ext>
                  </a:extLst>
                </p:cNvPr>
                <p:cNvGrpSpPr/>
                <p:nvPr/>
              </p:nvGrpSpPr>
              <p:grpSpPr>
                <a:xfrm>
                  <a:off x="4457700" y="9144001"/>
                  <a:ext cx="2357438" cy="1465263"/>
                  <a:chOff x="4457700" y="9144001"/>
                  <a:chExt cx="2357438" cy="1465263"/>
                </a:xfrm>
              </p:grpSpPr>
              <p:sp>
                <p:nvSpPr>
                  <p:cNvPr id="267" name="Freeform 46">
                    <a:extLst>
                      <a:ext uri="{FF2B5EF4-FFF2-40B4-BE49-F238E27FC236}">
                        <a16:creationId xmlns:a16="http://schemas.microsoft.com/office/drawing/2014/main" id="{DDA77696-B5D0-4331-A81B-9DE355960FF4}"/>
                      </a:ext>
                    </a:extLst>
                  </p:cNvPr>
                  <p:cNvSpPr>
                    <a:spLocks/>
                  </p:cNvSpPr>
                  <p:nvPr/>
                </p:nvSpPr>
                <p:spPr bwMode="auto">
                  <a:xfrm>
                    <a:off x="4457700" y="9415463"/>
                    <a:ext cx="1133475" cy="1193800"/>
                  </a:xfrm>
                  <a:custGeom>
                    <a:avLst/>
                    <a:gdLst>
                      <a:gd name="T0" fmla="*/ 53 w 125"/>
                      <a:gd name="T1" fmla="*/ 0 h 132"/>
                      <a:gd name="T2" fmla="*/ 52 w 125"/>
                      <a:gd name="T3" fmla="*/ 0 h 132"/>
                      <a:gd name="T4" fmla="*/ 30 w 125"/>
                      <a:gd name="T5" fmla="*/ 70 h 132"/>
                      <a:gd name="T6" fmla="*/ 90 w 125"/>
                      <a:gd name="T7" fmla="*/ 132 h 132"/>
                      <a:gd name="T8" fmla="*/ 125 w 125"/>
                      <a:gd name="T9" fmla="*/ 98 h 132"/>
                      <a:gd name="T10" fmla="*/ 107 w 125"/>
                      <a:gd name="T11" fmla="*/ 73 h 132"/>
                      <a:gd name="T12" fmla="*/ 90 w 125"/>
                      <a:gd name="T13" fmla="*/ 35 h 132"/>
                      <a:gd name="T14" fmla="*/ 90 w 125"/>
                      <a:gd name="T15" fmla="*/ 32 h 132"/>
                      <a:gd name="T16" fmla="*/ 90 w 125"/>
                      <a:gd name="T17" fmla="*/ 32 h 132"/>
                      <a:gd name="T18" fmla="*/ 53 w 125"/>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32">
                        <a:moveTo>
                          <a:pt x="53" y="0"/>
                        </a:moveTo>
                        <a:cubicBezTo>
                          <a:pt x="52" y="0"/>
                          <a:pt x="52" y="0"/>
                          <a:pt x="52" y="0"/>
                        </a:cubicBezTo>
                        <a:cubicBezTo>
                          <a:pt x="14" y="0"/>
                          <a:pt x="0" y="36"/>
                          <a:pt x="30" y="70"/>
                        </a:cubicBezTo>
                        <a:cubicBezTo>
                          <a:pt x="49" y="93"/>
                          <a:pt x="90" y="132"/>
                          <a:pt x="90" y="132"/>
                        </a:cubicBezTo>
                        <a:cubicBezTo>
                          <a:pt x="90" y="132"/>
                          <a:pt x="108" y="115"/>
                          <a:pt x="125" y="98"/>
                        </a:cubicBezTo>
                        <a:cubicBezTo>
                          <a:pt x="119" y="90"/>
                          <a:pt x="113" y="81"/>
                          <a:pt x="107" y="73"/>
                        </a:cubicBezTo>
                        <a:cubicBezTo>
                          <a:pt x="95" y="55"/>
                          <a:pt x="90" y="46"/>
                          <a:pt x="90" y="35"/>
                        </a:cubicBezTo>
                        <a:cubicBezTo>
                          <a:pt x="90" y="34"/>
                          <a:pt x="90" y="33"/>
                          <a:pt x="90" y="32"/>
                        </a:cubicBezTo>
                        <a:cubicBezTo>
                          <a:pt x="90" y="32"/>
                          <a:pt x="90" y="32"/>
                          <a:pt x="90" y="32"/>
                        </a:cubicBezTo>
                        <a:cubicBezTo>
                          <a:pt x="81" y="1"/>
                          <a:pt x="57" y="0"/>
                          <a:pt x="53"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47">
                    <a:extLst>
                      <a:ext uri="{FF2B5EF4-FFF2-40B4-BE49-F238E27FC236}">
                        <a16:creationId xmlns:a16="http://schemas.microsoft.com/office/drawing/2014/main" id="{527F96BE-5F0E-4DE6-B98E-B0D15A016FA1}"/>
                      </a:ext>
                    </a:extLst>
                  </p:cNvPr>
                  <p:cNvSpPr>
                    <a:spLocks/>
                  </p:cNvSpPr>
                  <p:nvPr/>
                </p:nvSpPr>
                <p:spPr bwMode="auto">
                  <a:xfrm>
                    <a:off x="5591175" y="9144001"/>
                    <a:ext cx="1223963" cy="1465263"/>
                  </a:xfrm>
                  <a:custGeom>
                    <a:avLst/>
                    <a:gdLst>
                      <a:gd name="T0" fmla="*/ 66 w 135"/>
                      <a:gd name="T1" fmla="*/ 0 h 162"/>
                      <a:gd name="T2" fmla="*/ 41 w 135"/>
                      <a:gd name="T3" fmla="*/ 34 h 162"/>
                      <a:gd name="T4" fmla="*/ 28 w 135"/>
                      <a:gd name="T5" fmla="*/ 20 h 162"/>
                      <a:gd name="T6" fmla="*/ 24 w 135"/>
                      <a:gd name="T7" fmla="*/ 26 h 162"/>
                      <a:gd name="T8" fmla="*/ 41 w 135"/>
                      <a:gd name="T9" fmla="*/ 46 h 162"/>
                      <a:gd name="T10" fmla="*/ 40 w 135"/>
                      <a:gd name="T11" fmla="*/ 54 h 162"/>
                      <a:gd name="T12" fmla="*/ 41 w 135"/>
                      <a:gd name="T13" fmla="*/ 63 h 162"/>
                      <a:gd name="T14" fmla="*/ 25 w 135"/>
                      <a:gd name="T15" fmla="*/ 100 h 162"/>
                      <a:gd name="T16" fmla="*/ 0 w 135"/>
                      <a:gd name="T17" fmla="*/ 128 h 162"/>
                      <a:gd name="T18" fmla="*/ 30 w 135"/>
                      <a:gd name="T19" fmla="*/ 162 h 162"/>
                      <a:gd name="T20" fmla="*/ 41 w 135"/>
                      <a:gd name="T21" fmla="*/ 158 h 162"/>
                      <a:gd name="T22" fmla="*/ 52 w 135"/>
                      <a:gd name="T23" fmla="*/ 162 h 162"/>
                      <a:gd name="T24" fmla="*/ 105 w 135"/>
                      <a:gd name="T25" fmla="*/ 102 h 162"/>
                      <a:gd name="T26" fmla="*/ 79 w 135"/>
                      <a:gd name="T27" fmla="*/ 30 h 162"/>
                      <a:gd name="T28" fmla="*/ 78 w 135"/>
                      <a:gd name="T29" fmla="*/ 30 h 162"/>
                      <a:gd name="T30" fmla="*/ 46 w 135"/>
                      <a:gd name="T31" fmla="*/ 50 h 162"/>
                      <a:gd name="T32" fmla="*/ 46 w 135"/>
                      <a:gd name="T33" fmla="*/ 49 h 162"/>
                      <a:gd name="T34" fmla="*/ 44 w 135"/>
                      <a:gd name="T35" fmla="*/ 38 h 162"/>
                      <a:gd name="T36" fmla="*/ 58 w 135"/>
                      <a:gd name="T37" fmla="*/ 27 h 162"/>
                      <a:gd name="T38" fmla="*/ 66 w 135"/>
                      <a:gd name="T3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5" h="162">
                        <a:moveTo>
                          <a:pt x="66" y="0"/>
                        </a:moveTo>
                        <a:cubicBezTo>
                          <a:pt x="63" y="12"/>
                          <a:pt x="43" y="6"/>
                          <a:pt x="41" y="34"/>
                        </a:cubicBezTo>
                        <a:cubicBezTo>
                          <a:pt x="40" y="29"/>
                          <a:pt x="34" y="21"/>
                          <a:pt x="28" y="20"/>
                        </a:cubicBezTo>
                        <a:cubicBezTo>
                          <a:pt x="25" y="20"/>
                          <a:pt x="24" y="23"/>
                          <a:pt x="24" y="26"/>
                        </a:cubicBezTo>
                        <a:cubicBezTo>
                          <a:pt x="33" y="28"/>
                          <a:pt x="39" y="35"/>
                          <a:pt x="41" y="46"/>
                        </a:cubicBezTo>
                        <a:cubicBezTo>
                          <a:pt x="42" y="50"/>
                          <a:pt x="41" y="53"/>
                          <a:pt x="40" y="54"/>
                        </a:cubicBezTo>
                        <a:cubicBezTo>
                          <a:pt x="41" y="57"/>
                          <a:pt x="41" y="60"/>
                          <a:pt x="41" y="63"/>
                        </a:cubicBezTo>
                        <a:cubicBezTo>
                          <a:pt x="41" y="74"/>
                          <a:pt x="36" y="88"/>
                          <a:pt x="25" y="100"/>
                        </a:cubicBezTo>
                        <a:cubicBezTo>
                          <a:pt x="18" y="108"/>
                          <a:pt x="9" y="118"/>
                          <a:pt x="0" y="128"/>
                        </a:cubicBezTo>
                        <a:cubicBezTo>
                          <a:pt x="14" y="147"/>
                          <a:pt x="26" y="162"/>
                          <a:pt x="30" y="162"/>
                        </a:cubicBezTo>
                        <a:cubicBezTo>
                          <a:pt x="36" y="162"/>
                          <a:pt x="36" y="158"/>
                          <a:pt x="41" y="158"/>
                        </a:cubicBezTo>
                        <a:cubicBezTo>
                          <a:pt x="46" y="158"/>
                          <a:pt x="47" y="162"/>
                          <a:pt x="52" y="162"/>
                        </a:cubicBezTo>
                        <a:cubicBezTo>
                          <a:pt x="57" y="162"/>
                          <a:pt x="92" y="118"/>
                          <a:pt x="105" y="102"/>
                        </a:cubicBezTo>
                        <a:cubicBezTo>
                          <a:pt x="135" y="64"/>
                          <a:pt x="111" y="30"/>
                          <a:pt x="79" y="30"/>
                        </a:cubicBezTo>
                        <a:cubicBezTo>
                          <a:pt x="79" y="30"/>
                          <a:pt x="79" y="30"/>
                          <a:pt x="78" y="30"/>
                        </a:cubicBezTo>
                        <a:cubicBezTo>
                          <a:pt x="75" y="30"/>
                          <a:pt x="57" y="31"/>
                          <a:pt x="46" y="50"/>
                        </a:cubicBezTo>
                        <a:cubicBezTo>
                          <a:pt x="46" y="49"/>
                          <a:pt x="46" y="49"/>
                          <a:pt x="46" y="49"/>
                        </a:cubicBezTo>
                        <a:cubicBezTo>
                          <a:pt x="46" y="45"/>
                          <a:pt x="45" y="42"/>
                          <a:pt x="44" y="38"/>
                        </a:cubicBezTo>
                        <a:cubicBezTo>
                          <a:pt x="47" y="35"/>
                          <a:pt x="50" y="32"/>
                          <a:pt x="58" y="27"/>
                        </a:cubicBezTo>
                        <a:cubicBezTo>
                          <a:pt x="69" y="21"/>
                          <a:pt x="70" y="8"/>
                          <a:pt x="66"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Freeform 48">
                    <a:extLst>
                      <a:ext uri="{FF2B5EF4-FFF2-40B4-BE49-F238E27FC236}">
                        <a16:creationId xmlns:a16="http://schemas.microsoft.com/office/drawing/2014/main" id="{AFFCD822-1903-4EEF-A247-D01520FD9214}"/>
                      </a:ext>
                    </a:extLst>
                  </p:cNvPr>
                  <p:cNvSpPr>
                    <a:spLocks/>
                  </p:cNvSpPr>
                  <p:nvPr/>
                </p:nvSpPr>
                <p:spPr bwMode="auto">
                  <a:xfrm>
                    <a:off x="5273675" y="9415463"/>
                    <a:ext cx="688975" cy="885825"/>
                  </a:xfrm>
                  <a:custGeom>
                    <a:avLst/>
                    <a:gdLst>
                      <a:gd name="T0" fmla="*/ 38 w 76"/>
                      <a:gd name="T1" fmla="*/ 0 h 98"/>
                      <a:gd name="T2" fmla="*/ 35 w 76"/>
                      <a:gd name="T3" fmla="*/ 0 h 98"/>
                      <a:gd name="T4" fmla="*/ 0 w 76"/>
                      <a:gd name="T5" fmla="*/ 32 h 98"/>
                      <a:gd name="T6" fmla="*/ 0 w 76"/>
                      <a:gd name="T7" fmla="*/ 32 h 98"/>
                      <a:gd name="T8" fmla="*/ 0 w 76"/>
                      <a:gd name="T9" fmla="*/ 32 h 98"/>
                      <a:gd name="T10" fmla="*/ 0 w 76"/>
                      <a:gd name="T11" fmla="*/ 35 h 98"/>
                      <a:gd name="T12" fmla="*/ 17 w 76"/>
                      <a:gd name="T13" fmla="*/ 73 h 98"/>
                      <a:gd name="T14" fmla="*/ 35 w 76"/>
                      <a:gd name="T15" fmla="*/ 98 h 98"/>
                      <a:gd name="T16" fmla="*/ 60 w 76"/>
                      <a:gd name="T17" fmla="*/ 70 h 98"/>
                      <a:gd name="T18" fmla="*/ 76 w 76"/>
                      <a:gd name="T19" fmla="*/ 33 h 98"/>
                      <a:gd name="T20" fmla="*/ 75 w 76"/>
                      <a:gd name="T21" fmla="*/ 24 h 98"/>
                      <a:gd name="T22" fmla="*/ 75 w 76"/>
                      <a:gd name="T23" fmla="*/ 24 h 98"/>
                      <a:gd name="T24" fmla="*/ 75 w 76"/>
                      <a:gd name="T25" fmla="*/ 24 h 98"/>
                      <a:gd name="T26" fmla="*/ 41 w 76"/>
                      <a:gd name="T27" fmla="*/ 0 h 98"/>
                      <a:gd name="T28" fmla="*/ 38 w 76"/>
                      <a:gd name="T2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98">
                        <a:moveTo>
                          <a:pt x="38" y="0"/>
                        </a:moveTo>
                        <a:cubicBezTo>
                          <a:pt x="37" y="0"/>
                          <a:pt x="36" y="0"/>
                          <a:pt x="35" y="0"/>
                        </a:cubicBezTo>
                        <a:cubicBezTo>
                          <a:pt x="14" y="1"/>
                          <a:pt x="2" y="15"/>
                          <a:pt x="0" y="32"/>
                        </a:cubicBezTo>
                        <a:cubicBezTo>
                          <a:pt x="0" y="32"/>
                          <a:pt x="0" y="32"/>
                          <a:pt x="0" y="32"/>
                        </a:cubicBezTo>
                        <a:cubicBezTo>
                          <a:pt x="0" y="32"/>
                          <a:pt x="0" y="32"/>
                          <a:pt x="0" y="32"/>
                        </a:cubicBezTo>
                        <a:cubicBezTo>
                          <a:pt x="0" y="33"/>
                          <a:pt x="0" y="34"/>
                          <a:pt x="0" y="35"/>
                        </a:cubicBezTo>
                        <a:cubicBezTo>
                          <a:pt x="0" y="46"/>
                          <a:pt x="5" y="55"/>
                          <a:pt x="17" y="73"/>
                        </a:cubicBezTo>
                        <a:cubicBezTo>
                          <a:pt x="23" y="81"/>
                          <a:pt x="29" y="90"/>
                          <a:pt x="35" y="98"/>
                        </a:cubicBezTo>
                        <a:cubicBezTo>
                          <a:pt x="44" y="88"/>
                          <a:pt x="53" y="78"/>
                          <a:pt x="60" y="70"/>
                        </a:cubicBezTo>
                        <a:cubicBezTo>
                          <a:pt x="71" y="58"/>
                          <a:pt x="76" y="44"/>
                          <a:pt x="76" y="33"/>
                        </a:cubicBezTo>
                        <a:cubicBezTo>
                          <a:pt x="76" y="30"/>
                          <a:pt x="76" y="27"/>
                          <a:pt x="75" y="24"/>
                        </a:cubicBezTo>
                        <a:cubicBezTo>
                          <a:pt x="75" y="24"/>
                          <a:pt x="75" y="24"/>
                          <a:pt x="75" y="24"/>
                        </a:cubicBezTo>
                        <a:cubicBezTo>
                          <a:pt x="75" y="24"/>
                          <a:pt x="75" y="24"/>
                          <a:pt x="75" y="24"/>
                        </a:cubicBezTo>
                        <a:cubicBezTo>
                          <a:pt x="72" y="10"/>
                          <a:pt x="59" y="1"/>
                          <a:pt x="41" y="0"/>
                        </a:cubicBezTo>
                        <a:cubicBezTo>
                          <a:pt x="40" y="0"/>
                          <a:pt x="39" y="0"/>
                          <a:pt x="38" y="0"/>
                        </a:cubicBezTo>
                      </a:path>
                    </a:pathLst>
                  </a:custGeom>
                  <a:solidFill>
                    <a:srgbClr val="F3E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253" name="Group 252">
                <a:extLst>
                  <a:ext uri="{FF2B5EF4-FFF2-40B4-BE49-F238E27FC236}">
                    <a16:creationId xmlns:a16="http://schemas.microsoft.com/office/drawing/2014/main" id="{D1BDD112-7E6A-48E6-81E0-8A2D9449708D}"/>
                  </a:ext>
                </a:extLst>
              </p:cNvPr>
              <p:cNvGrpSpPr/>
              <p:nvPr/>
            </p:nvGrpSpPr>
            <p:grpSpPr>
              <a:xfrm>
                <a:off x="19783027" y="657475"/>
                <a:ext cx="3944938" cy="5006975"/>
                <a:chOff x="3622675" y="7269163"/>
                <a:chExt cx="3944938" cy="5006975"/>
              </a:xfrm>
            </p:grpSpPr>
            <p:sp>
              <p:nvSpPr>
                <p:cNvPr id="260" name="Freeform 45">
                  <a:extLst>
                    <a:ext uri="{FF2B5EF4-FFF2-40B4-BE49-F238E27FC236}">
                      <a16:creationId xmlns:a16="http://schemas.microsoft.com/office/drawing/2014/main" id="{8FE1E910-0596-4D42-9FEA-F5E875BAF437}"/>
                    </a:ext>
                  </a:extLst>
                </p:cNvPr>
                <p:cNvSpPr>
                  <a:spLocks noEditPoints="1"/>
                </p:cNvSpPr>
                <p:nvPr/>
              </p:nvSpPr>
              <p:spPr bwMode="auto">
                <a:xfrm>
                  <a:off x="3622675" y="7269163"/>
                  <a:ext cx="3944938" cy="5006975"/>
                </a:xfrm>
                <a:custGeom>
                  <a:avLst/>
                  <a:gdLst>
                    <a:gd name="T0" fmla="*/ 421 w 435"/>
                    <a:gd name="T1" fmla="*/ 139 h 553"/>
                    <a:gd name="T2" fmla="*/ 435 w 435"/>
                    <a:gd name="T3" fmla="*/ 67 h 553"/>
                    <a:gd name="T4" fmla="*/ 396 w 435"/>
                    <a:gd name="T5" fmla="*/ 69 h 553"/>
                    <a:gd name="T6" fmla="*/ 351 w 435"/>
                    <a:gd name="T7" fmla="*/ 68 h 553"/>
                    <a:gd name="T8" fmla="*/ 311 w 435"/>
                    <a:gd name="T9" fmla="*/ 63 h 553"/>
                    <a:gd name="T10" fmla="*/ 292 w 435"/>
                    <a:gd name="T11" fmla="*/ 61 h 553"/>
                    <a:gd name="T12" fmla="*/ 292 w 435"/>
                    <a:gd name="T13" fmla="*/ 52 h 553"/>
                    <a:gd name="T14" fmla="*/ 292 w 435"/>
                    <a:gd name="T15" fmla="*/ 32 h 553"/>
                    <a:gd name="T16" fmla="*/ 291 w 435"/>
                    <a:gd name="T17" fmla="*/ 3 h 553"/>
                    <a:gd name="T18" fmla="*/ 266 w 435"/>
                    <a:gd name="T19" fmla="*/ 3 h 553"/>
                    <a:gd name="T20" fmla="*/ 229 w 435"/>
                    <a:gd name="T21" fmla="*/ 0 h 553"/>
                    <a:gd name="T22" fmla="*/ 204 w 435"/>
                    <a:gd name="T23" fmla="*/ 0 h 553"/>
                    <a:gd name="T24" fmla="*/ 146 w 435"/>
                    <a:gd name="T25" fmla="*/ 5 h 553"/>
                    <a:gd name="T26" fmla="*/ 146 w 435"/>
                    <a:gd name="T27" fmla="*/ 25 h 553"/>
                    <a:gd name="T28" fmla="*/ 143 w 435"/>
                    <a:gd name="T29" fmla="*/ 65 h 553"/>
                    <a:gd name="T30" fmla="*/ 81 w 435"/>
                    <a:gd name="T31" fmla="*/ 72 h 553"/>
                    <a:gd name="T32" fmla="*/ 0 w 435"/>
                    <a:gd name="T33" fmla="*/ 81 h 553"/>
                    <a:gd name="T34" fmla="*/ 16 w 435"/>
                    <a:gd name="T35" fmla="*/ 222 h 553"/>
                    <a:gd name="T36" fmla="*/ 36 w 435"/>
                    <a:gd name="T37" fmla="*/ 362 h 553"/>
                    <a:gd name="T38" fmla="*/ 35 w 435"/>
                    <a:gd name="T39" fmla="*/ 376 h 553"/>
                    <a:gd name="T40" fmla="*/ 36 w 435"/>
                    <a:gd name="T41" fmla="*/ 426 h 553"/>
                    <a:gd name="T42" fmla="*/ 41 w 435"/>
                    <a:gd name="T43" fmla="*/ 461 h 553"/>
                    <a:gd name="T44" fmla="*/ 44 w 435"/>
                    <a:gd name="T45" fmla="*/ 483 h 553"/>
                    <a:gd name="T46" fmla="*/ 32 w 435"/>
                    <a:gd name="T47" fmla="*/ 510 h 553"/>
                    <a:gd name="T48" fmla="*/ 26 w 435"/>
                    <a:gd name="T49" fmla="*/ 544 h 553"/>
                    <a:gd name="T50" fmla="*/ 176 w 435"/>
                    <a:gd name="T51" fmla="*/ 552 h 553"/>
                    <a:gd name="T52" fmla="*/ 414 w 435"/>
                    <a:gd name="T53" fmla="*/ 546 h 553"/>
                    <a:gd name="T54" fmla="*/ 421 w 435"/>
                    <a:gd name="T55" fmla="*/ 515 h 553"/>
                    <a:gd name="T56" fmla="*/ 415 w 435"/>
                    <a:gd name="T57" fmla="*/ 485 h 553"/>
                    <a:gd name="T58" fmla="*/ 408 w 435"/>
                    <a:gd name="T59" fmla="*/ 474 h 553"/>
                    <a:gd name="T60" fmla="*/ 401 w 435"/>
                    <a:gd name="T61" fmla="*/ 444 h 553"/>
                    <a:gd name="T62" fmla="*/ 416 w 435"/>
                    <a:gd name="T63" fmla="*/ 424 h 553"/>
                    <a:gd name="T64" fmla="*/ 424 w 435"/>
                    <a:gd name="T65" fmla="*/ 411 h 553"/>
                    <a:gd name="T66" fmla="*/ 432 w 435"/>
                    <a:gd name="T67" fmla="*/ 276 h 553"/>
                    <a:gd name="T68" fmla="*/ 435 w 435"/>
                    <a:gd name="T69" fmla="*/ 187 h 553"/>
                    <a:gd name="T70" fmla="*/ 431 w 435"/>
                    <a:gd name="T71" fmla="*/ 177 h 553"/>
                    <a:gd name="T72" fmla="*/ 421 w 435"/>
                    <a:gd name="T73" fmla="*/ 139 h 553"/>
                    <a:gd name="T74" fmla="*/ 248 w 435"/>
                    <a:gd name="T75" fmla="*/ 59 h 553"/>
                    <a:gd name="T76" fmla="*/ 210 w 435"/>
                    <a:gd name="T77" fmla="*/ 61 h 553"/>
                    <a:gd name="T78" fmla="*/ 166 w 435"/>
                    <a:gd name="T79" fmla="*/ 64 h 553"/>
                    <a:gd name="T80" fmla="*/ 168 w 435"/>
                    <a:gd name="T81" fmla="*/ 52 h 553"/>
                    <a:gd name="T82" fmla="*/ 168 w 435"/>
                    <a:gd name="T83" fmla="*/ 28 h 553"/>
                    <a:gd name="T84" fmla="*/ 174 w 435"/>
                    <a:gd name="T85" fmla="*/ 20 h 553"/>
                    <a:gd name="T86" fmla="*/ 211 w 435"/>
                    <a:gd name="T87" fmla="*/ 19 h 553"/>
                    <a:gd name="T88" fmla="*/ 254 w 435"/>
                    <a:gd name="T89" fmla="*/ 18 h 553"/>
                    <a:gd name="T90" fmla="*/ 275 w 435"/>
                    <a:gd name="T91" fmla="*/ 18 h 553"/>
                    <a:gd name="T92" fmla="*/ 272 w 435"/>
                    <a:gd name="T93" fmla="*/ 32 h 553"/>
                    <a:gd name="T94" fmla="*/ 274 w 435"/>
                    <a:gd name="T95" fmla="*/ 60 h 553"/>
                    <a:gd name="T96" fmla="*/ 272 w 435"/>
                    <a:gd name="T97" fmla="*/ 60 h 553"/>
                    <a:gd name="T98" fmla="*/ 248 w 435"/>
                    <a:gd name="T99" fmla="*/ 59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5" h="553">
                      <a:moveTo>
                        <a:pt x="421" y="139"/>
                      </a:moveTo>
                      <a:cubicBezTo>
                        <a:pt x="421" y="119"/>
                        <a:pt x="433" y="80"/>
                        <a:pt x="435" y="67"/>
                      </a:cubicBezTo>
                      <a:cubicBezTo>
                        <a:pt x="428" y="67"/>
                        <a:pt x="403" y="69"/>
                        <a:pt x="396" y="69"/>
                      </a:cubicBezTo>
                      <a:cubicBezTo>
                        <a:pt x="393" y="69"/>
                        <a:pt x="363" y="68"/>
                        <a:pt x="351" y="68"/>
                      </a:cubicBezTo>
                      <a:cubicBezTo>
                        <a:pt x="349" y="67"/>
                        <a:pt x="317" y="64"/>
                        <a:pt x="311" y="63"/>
                      </a:cubicBezTo>
                      <a:cubicBezTo>
                        <a:pt x="309" y="63"/>
                        <a:pt x="301" y="62"/>
                        <a:pt x="292" y="61"/>
                      </a:cubicBezTo>
                      <a:cubicBezTo>
                        <a:pt x="292" y="58"/>
                        <a:pt x="292" y="55"/>
                        <a:pt x="292" y="52"/>
                      </a:cubicBezTo>
                      <a:cubicBezTo>
                        <a:pt x="293" y="39"/>
                        <a:pt x="288" y="54"/>
                        <a:pt x="292" y="32"/>
                      </a:cubicBezTo>
                      <a:cubicBezTo>
                        <a:pt x="296" y="11"/>
                        <a:pt x="291" y="3"/>
                        <a:pt x="291" y="3"/>
                      </a:cubicBezTo>
                      <a:cubicBezTo>
                        <a:pt x="266" y="3"/>
                        <a:pt x="266" y="3"/>
                        <a:pt x="266" y="3"/>
                      </a:cubicBezTo>
                      <a:cubicBezTo>
                        <a:pt x="229" y="0"/>
                        <a:pt x="229" y="0"/>
                        <a:pt x="229" y="0"/>
                      </a:cubicBezTo>
                      <a:cubicBezTo>
                        <a:pt x="204" y="0"/>
                        <a:pt x="204" y="0"/>
                        <a:pt x="204" y="0"/>
                      </a:cubicBezTo>
                      <a:cubicBezTo>
                        <a:pt x="204" y="0"/>
                        <a:pt x="152" y="5"/>
                        <a:pt x="146" y="5"/>
                      </a:cubicBezTo>
                      <a:cubicBezTo>
                        <a:pt x="140" y="5"/>
                        <a:pt x="146" y="25"/>
                        <a:pt x="146" y="25"/>
                      </a:cubicBezTo>
                      <a:cubicBezTo>
                        <a:pt x="146" y="25"/>
                        <a:pt x="143" y="48"/>
                        <a:pt x="143" y="65"/>
                      </a:cubicBezTo>
                      <a:cubicBezTo>
                        <a:pt x="126" y="66"/>
                        <a:pt x="92" y="69"/>
                        <a:pt x="81" y="72"/>
                      </a:cubicBezTo>
                      <a:cubicBezTo>
                        <a:pt x="38" y="86"/>
                        <a:pt x="2" y="82"/>
                        <a:pt x="0" y="81"/>
                      </a:cubicBezTo>
                      <a:cubicBezTo>
                        <a:pt x="0" y="81"/>
                        <a:pt x="14" y="208"/>
                        <a:pt x="16" y="222"/>
                      </a:cubicBezTo>
                      <a:cubicBezTo>
                        <a:pt x="18" y="236"/>
                        <a:pt x="36" y="353"/>
                        <a:pt x="36" y="362"/>
                      </a:cubicBezTo>
                      <a:cubicBezTo>
                        <a:pt x="36" y="366"/>
                        <a:pt x="36" y="371"/>
                        <a:pt x="35" y="376"/>
                      </a:cubicBezTo>
                      <a:cubicBezTo>
                        <a:pt x="35" y="388"/>
                        <a:pt x="34" y="406"/>
                        <a:pt x="36" y="426"/>
                      </a:cubicBezTo>
                      <a:cubicBezTo>
                        <a:pt x="37" y="442"/>
                        <a:pt x="39" y="452"/>
                        <a:pt x="41" y="461"/>
                      </a:cubicBezTo>
                      <a:cubicBezTo>
                        <a:pt x="43" y="470"/>
                        <a:pt x="44" y="476"/>
                        <a:pt x="44" y="483"/>
                      </a:cubicBezTo>
                      <a:cubicBezTo>
                        <a:pt x="44" y="498"/>
                        <a:pt x="40" y="502"/>
                        <a:pt x="32" y="510"/>
                      </a:cubicBezTo>
                      <a:cubicBezTo>
                        <a:pt x="27" y="515"/>
                        <a:pt x="26" y="532"/>
                        <a:pt x="26" y="544"/>
                      </a:cubicBezTo>
                      <a:cubicBezTo>
                        <a:pt x="46" y="545"/>
                        <a:pt x="149" y="552"/>
                        <a:pt x="176" y="552"/>
                      </a:cubicBezTo>
                      <a:cubicBezTo>
                        <a:pt x="343" y="553"/>
                        <a:pt x="414" y="546"/>
                        <a:pt x="414" y="546"/>
                      </a:cubicBezTo>
                      <a:cubicBezTo>
                        <a:pt x="416" y="541"/>
                        <a:pt x="421" y="527"/>
                        <a:pt x="421" y="515"/>
                      </a:cubicBezTo>
                      <a:cubicBezTo>
                        <a:pt x="421" y="499"/>
                        <a:pt x="421" y="497"/>
                        <a:pt x="415" y="485"/>
                      </a:cubicBezTo>
                      <a:cubicBezTo>
                        <a:pt x="414" y="481"/>
                        <a:pt x="411" y="478"/>
                        <a:pt x="408" y="474"/>
                      </a:cubicBezTo>
                      <a:cubicBezTo>
                        <a:pt x="402" y="467"/>
                        <a:pt x="395" y="459"/>
                        <a:pt x="401" y="444"/>
                      </a:cubicBezTo>
                      <a:cubicBezTo>
                        <a:pt x="406" y="435"/>
                        <a:pt x="411" y="429"/>
                        <a:pt x="416" y="424"/>
                      </a:cubicBezTo>
                      <a:cubicBezTo>
                        <a:pt x="420" y="420"/>
                        <a:pt x="424" y="416"/>
                        <a:pt x="424" y="411"/>
                      </a:cubicBezTo>
                      <a:cubicBezTo>
                        <a:pt x="424" y="403"/>
                        <a:pt x="431" y="334"/>
                        <a:pt x="432" y="276"/>
                      </a:cubicBezTo>
                      <a:cubicBezTo>
                        <a:pt x="434" y="232"/>
                        <a:pt x="435" y="191"/>
                        <a:pt x="435" y="187"/>
                      </a:cubicBezTo>
                      <a:cubicBezTo>
                        <a:pt x="435" y="185"/>
                        <a:pt x="433" y="181"/>
                        <a:pt x="431" y="177"/>
                      </a:cubicBezTo>
                      <a:cubicBezTo>
                        <a:pt x="427" y="168"/>
                        <a:pt x="421" y="155"/>
                        <a:pt x="421" y="139"/>
                      </a:cubicBezTo>
                      <a:moveTo>
                        <a:pt x="248" y="59"/>
                      </a:moveTo>
                      <a:cubicBezTo>
                        <a:pt x="240" y="59"/>
                        <a:pt x="214" y="61"/>
                        <a:pt x="210" y="61"/>
                      </a:cubicBezTo>
                      <a:cubicBezTo>
                        <a:pt x="199" y="62"/>
                        <a:pt x="180" y="63"/>
                        <a:pt x="166" y="64"/>
                      </a:cubicBezTo>
                      <a:cubicBezTo>
                        <a:pt x="167" y="57"/>
                        <a:pt x="168" y="52"/>
                        <a:pt x="168" y="52"/>
                      </a:cubicBezTo>
                      <a:cubicBezTo>
                        <a:pt x="168" y="52"/>
                        <a:pt x="168" y="32"/>
                        <a:pt x="168" y="28"/>
                      </a:cubicBezTo>
                      <a:cubicBezTo>
                        <a:pt x="168" y="23"/>
                        <a:pt x="174" y="20"/>
                        <a:pt x="174" y="20"/>
                      </a:cubicBezTo>
                      <a:cubicBezTo>
                        <a:pt x="174" y="20"/>
                        <a:pt x="174" y="20"/>
                        <a:pt x="211" y="19"/>
                      </a:cubicBezTo>
                      <a:cubicBezTo>
                        <a:pt x="248" y="18"/>
                        <a:pt x="241" y="18"/>
                        <a:pt x="254" y="18"/>
                      </a:cubicBezTo>
                      <a:cubicBezTo>
                        <a:pt x="267" y="18"/>
                        <a:pt x="275" y="18"/>
                        <a:pt x="275" y="18"/>
                      </a:cubicBezTo>
                      <a:cubicBezTo>
                        <a:pt x="272" y="32"/>
                        <a:pt x="272" y="32"/>
                        <a:pt x="272" y="32"/>
                      </a:cubicBezTo>
                      <a:cubicBezTo>
                        <a:pt x="274" y="60"/>
                        <a:pt x="274" y="60"/>
                        <a:pt x="274" y="60"/>
                      </a:cubicBezTo>
                      <a:cubicBezTo>
                        <a:pt x="273" y="60"/>
                        <a:pt x="272" y="60"/>
                        <a:pt x="272" y="60"/>
                      </a:cubicBezTo>
                      <a:cubicBezTo>
                        <a:pt x="265" y="59"/>
                        <a:pt x="249" y="59"/>
                        <a:pt x="248" y="59"/>
                      </a:cubicBezTo>
                    </a:path>
                  </a:pathLst>
                </a:custGeom>
                <a:solidFill>
                  <a:srgbClr val="CF9F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61" name="Group 260">
                  <a:extLst>
                    <a:ext uri="{FF2B5EF4-FFF2-40B4-BE49-F238E27FC236}">
                      <a16:creationId xmlns:a16="http://schemas.microsoft.com/office/drawing/2014/main" id="{45E4DDF2-17AD-4B87-91DC-852545183A85}"/>
                    </a:ext>
                  </a:extLst>
                </p:cNvPr>
                <p:cNvGrpSpPr/>
                <p:nvPr/>
              </p:nvGrpSpPr>
              <p:grpSpPr>
                <a:xfrm>
                  <a:off x="4457700" y="9144001"/>
                  <a:ext cx="2357438" cy="1465263"/>
                  <a:chOff x="4457700" y="9144001"/>
                  <a:chExt cx="2357438" cy="1465263"/>
                </a:xfrm>
              </p:grpSpPr>
              <p:sp>
                <p:nvSpPr>
                  <p:cNvPr id="262" name="Freeform 261">
                    <a:extLst>
                      <a:ext uri="{FF2B5EF4-FFF2-40B4-BE49-F238E27FC236}">
                        <a16:creationId xmlns:a16="http://schemas.microsoft.com/office/drawing/2014/main" id="{D5903CBD-5558-45F1-B714-33144FC18893}"/>
                      </a:ext>
                    </a:extLst>
                  </p:cNvPr>
                  <p:cNvSpPr>
                    <a:spLocks/>
                  </p:cNvSpPr>
                  <p:nvPr/>
                </p:nvSpPr>
                <p:spPr bwMode="auto">
                  <a:xfrm>
                    <a:off x="4457700" y="9415463"/>
                    <a:ext cx="1133475" cy="1193800"/>
                  </a:xfrm>
                  <a:custGeom>
                    <a:avLst/>
                    <a:gdLst>
                      <a:gd name="T0" fmla="*/ 53 w 125"/>
                      <a:gd name="T1" fmla="*/ 0 h 132"/>
                      <a:gd name="T2" fmla="*/ 52 w 125"/>
                      <a:gd name="T3" fmla="*/ 0 h 132"/>
                      <a:gd name="T4" fmla="*/ 30 w 125"/>
                      <a:gd name="T5" fmla="*/ 70 h 132"/>
                      <a:gd name="T6" fmla="*/ 90 w 125"/>
                      <a:gd name="T7" fmla="*/ 132 h 132"/>
                      <a:gd name="T8" fmla="*/ 125 w 125"/>
                      <a:gd name="T9" fmla="*/ 98 h 132"/>
                      <a:gd name="T10" fmla="*/ 107 w 125"/>
                      <a:gd name="T11" fmla="*/ 73 h 132"/>
                      <a:gd name="T12" fmla="*/ 90 w 125"/>
                      <a:gd name="T13" fmla="*/ 35 h 132"/>
                      <a:gd name="T14" fmla="*/ 90 w 125"/>
                      <a:gd name="T15" fmla="*/ 32 h 132"/>
                      <a:gd name="T16" fmla="*/ 90 w 125"/>
                      <a:gd name="T17" fmla="*/ 32 h 132"/>
                      <a:gd name="T18" fmla="*/ 53 w 125"/>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32">
                        <a:moveTo>
                          <a:pt x="53" y="0"/>
                        </a:moveTo>
                        <a:cubicBezTo>
                          <a:pt x="52" y="0"/>
                          <a:pt x="52" y="0"/>
                          <a:pt x="52" y="0"/>
                        </a:cubicBezTo>
                        <a:cubicBezTo>
                          <a:pt x="14" y="0"/>
                          <a:pt x="0" y="36"/>
                          <a:pt x="30" y="70"/>
                        </a:cubicBezTo>
                        <a:cubicBezTo>
                          <a:pt x="49" y="93"/>
                          <a:pt x="90" y="132"/>
                          <a:pt x="90" y="132"/>
                        </a:cubicBezTo>
                        <a:cubicBezTo>
                          <a:pt x="90" y="132"/>
                          <a:pt x="108" y="115"/>
                          <a:pt x="125" y="98"/>
                        </a:cubicBezTo>
                        <a:cubicBezTo>
                          <a:pt x="119" y="90"/>
                          <a:pt x="113" y="81"/>
                          <a:pt x="107" y="73"/>
                        </a:cubicBezTo>
                        <a:cubicBezTo>
                          <a:pt x="95" y="55"/>
                          <a:pt x="90" y="46"/>
                          <a:pt x="90" y="35"/>
                        </a:cubicBezTo>
                        <a:cubicBezTo>
                          <a:pt x="90" y="34"/>
                          <a:pt x="90" y="33"/>
                          <a:pt x="90" y="32"/>
                        </a:cubicBezTo>
                        <a:cubicBezTo>
                          <a:pt x="90" y="32"/>
                          <a:pt x="90" y="32"/>
                          <a:pt x="90" y="32"/>
                        </a:cubicBezTo>
                        <a:cubicBezTo>
                          <a:pt x="81" y="1"/>
                          <a:pt x="57" y="0"/>
                          <a:pt x="53"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Freeform 262">
                    <a:extLst>
                      <a:ext uri="{FF2B5EF4-FFF2-40B4-BE49-F238E27FC236}">
                        <a16:creationId xmlns:a16="http://schemas.microsoft.com/office/drawing/2014/main" id="{8D840C66-6D7B-473A-B917-EE1774300678}"/>
                      </a:ext>
                    </a:extLst>
                  </p:cNvPr>
                  <p:cNvSpPr>
                    <a:spLocks/>
                  </p:cNvSpPr>
                  <p:nvPr/>
                </p:nvSpPr>
                <p:spPr bwMode="auto">
                  <a:xfrm>
                    <a:off x="5591175" y="9144001"/>
                    <a:ext cx="1223963" cy="1465263"/>
                  </a:xfrm>
                  <a:custGeom>
                    <a:avLst/>
                    <a:gdLst>
                      <a:gd name="T0" fmla="*/ 66 w 135"/>
                      <a:gd name="T1" fmla="*/ 0 h 162"/>
                      <a:gd name="T2" fmla="*/ 41 w 135"/>
                      <a:gd name="T3" fmla="*/ 34 h 162"/>
                      <a:gd name="T4" fmla="*/ 28 w 135"/>
                      <a:gd name="T5" fmla="*/ 20 h 162"/>
                      <a:gd name="T6" fmla="*/ 24 w 135"/>
                      <a:gd name="T7" fmla="*/ 26 h 162"/>
                      <a:gd name="T8" fmla="*/ 41 w 135"/>
                      <a:gd name="T9" fmla="*/ 46 h 162"/>
                      <a:gd name="T10" fmla="*/ 40 w 135"/>
                      <a:gd name="T11" fmla="*/ 54 h 162"/>
                      <a:gd name="T12" fmla="*/ 41 w 135"/>
                      <a:gd name="T13" fmla="*/ 63 h 162"/>
                      <a:gd name="T14" fmla="*/ 25 w 135"/>
                      <a:gd name="T15" fmla="*/ 100 h 162"/>
                      <a:gd name="T16" fmla="*/ 0 w 135"/>
                      <a:gd name="T17" fmla="*/ 128 h 162"/>
                      <a:gd name="T18" fmla="*/ 30 w 135"/>
                      <a:gd name="T19" fmla="*/ 162 h 162"/>
                      <a:gd name="T20" fmla="*/ 41 w 135"/>
                      <a:gd name="T21" fmla="*/ 158 h 162"/>
                      <a:gd name="T22" fmla="*/ 52 w 135"/>
                      <a:gd name="T23" fmla="*/ 162 h 162"/>
                      <a:gd name="T24" fmla="*/ 105 w 135"/>
                      <a:gd name="T25" fmla="*/ 102 h 162"/>
                      <a:gd name="T26" fmla="*/ 79 w 135"/>
                      <a:gd name="T27" fmla="*/ 30 h 162"/>
                      <a:gd name="T28" fmla="*/ 78 w 135"/>
                      <a:gd name="T29" fmla="*/ 30 h 162"/>
                      <a:gd name="T30" fmla="*/ 46 w 135"/>
                      <a:gd name="T31" fmla="*/ 50 h 162"/>
                      <a:gd name="T32" fmla="*/ 46 w 135"/>
                      <a:gd name="T33" fmla="*/ 49 h 162"/>
                      <a:gd name="T34" fmla="*/ 44 w 135"/>
                      <a:gd name="T35" fmla="*/ 38 h 162"/>
                      <a:gd name="T36" fmla="*/ 58 w 135"/>
                      <a:gd name="T37" fmla="*/ 27 h 162"/>
                      <a:gd name="T38" fmla="*/ 66 w 135"/>
                      <a:gd name="T3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5" h="162">
                        <a:moveTo>
                          <a:pt x="66" y="0"/>
                        </a:moveTo>
                        <a:cubicBezTo>
                          <a:pt x="63" y="12"/>
                          <a:pt x="43" y="6"/>
                          <a:pt x="41" y="34"/>
                        </a:cubicBezTo>
                        <a:cubicBezTo>
                          <a:pt x="40" y="29"/>
                          <a:pt x="34" y="21"/>
                          <a:pt x="28" y="20"/>
                        </a:cubicBezTo>
                        <a:cubicBezTo>
                          <a:pt x="25" y="20"/>
                          <a:pt x="24" y="23"/>
                          <a:pt x="24" y="26"/>
                        </a:cubicBezTo>
                        <a:cubicBezTo>
                          <a:pt x="33" y="28"/>
                          <a:pt x="39" y="35"/>
                          <a:pt x="41" y="46"/>
                        </a:cubicBezTo>
                        <a:cubicBezTo>
                          <a:pt x="42" y="50"/>
                          <a:pt x="41" y="53"/>
                          <a:pt x="40" y="54"/>
                        </a:cubicBezTo>
                        <a:cubicBezTo>
                          <a:pt x="41" y="57"/>
                          <a:pt x="41" y="60"/>
                          <a:pt x="41" y="63"/>
                        </a:cubicBezTo>
                        <a:cubicBezTo>
                          <a:pt x="41" y="74"/>
                          <a:pt x="36" y="88"/>
                          <a:pt x="25" y="100"/>
                        </a:cubicBezTo>
                        <a:cubicBezTo>
                          <a:pt x="18" y="108"/>
                          <a:pt x="9" y="118"/>
                          <a:pt x="0" y="128"/>
                        </a:cubicBezTo>
                        <a:cubicBezTo>
                          <a:pt x="14" y="147"/>
                          <a:pt x="26" y="162"/>
                          <a:pt x="30" y="162"/>
                        </a:cubicBezTo>
                        <a:cubicBezTo>
                          <a:pt x="36" y="162"/>
                          <a:pt x="36" y="158"/>
                          <a:pt x="41" y="158"/>
                        </a:cubicBezTo>
                        <a:cubicBezTo>
                          <a:pt x="46" y="158"/>
                          <a:pt x="47" y="162"/>
                          <a:pt x="52" y="162"/>
                        </a:cubicBezTo>
                        <a:cubicBezTo>
                          <a:pt x="57" y="162"/>
                          <a:pt x="92" y="118"/>
                          <a:pt x="105" y="102"/>
                        </a:cubicBezTo>
                        <a:cubicBezTo>
                          <a:pt x="135" y="64"/>
                          <a:pt x="111" y="30"/>
                          <a:pt x="79" y="30"/>
                        </a:cubicBezTo>
                        <a:cubicBezTo>
                          <a:pt x="79" y="30"/>
                          <a:pt x="79" y="30"/>
                          <a:pt x="78" y="30"/>
                        </a:cubicBezTo>
                        <a:cubicBezTo>
                          <a:pt x="75" y="30"/>
                          <a:pt x="57" y="31"/>
                          <a:pt x="46" y="50"/>
                        </a:cubicBezTo>
                        <a:cubicBezTo>
                          <a:pt x="46" y="49"/>
                          <a:pt x="46" y="49"/>
                          <a:pt x="46" y="49"/>
                        </a:cubicBezTo>
                        <a:cubicBezTo>
                          <a:pt x="46" y="45"/>
                          <a:pt x="45" y="42"/>
                          <a:pt x="44" y="38"/>
                        </a:cubicBezTo>
                        <a:cubicBezTo>
                          <a:pt x="47" y="35"/>
                          <a:pt x="50" y="32"/>
                          <a:pt x="58" y="27"/>
                        </a:cubicBezTo>
                        <a:cubicBezTo>
                          <a:pt x="69" y="21"/>
                          <a:pt x="70" y="8"/>
                          <a:pt x="66"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Freeform 263">
                    <a:extLst>
                      <a:ext uri="{FF2B5EF4-FFF2-40B4-BE49-F238E27FC236}">
                        <a16:creationId xmlns:a16="http://schemas.microsoft.com/office/drawing/2014/main" id="{B3068B69-631B-4974-BF1B-8B94040E4FFA}"/>
                      </a:ext>
                    </a:extLst>
                  </p:cNvPr>
                  <p:cNvSpPr>
                    <a:spLocks/>
                  </p:cNvSpPr>
                  <p:nvPr/>
                </p:nvSpPr>
                <p:spPr bwMode="auto">
                  <a:xfrm>
                    <a:off x="5273675" y="9415463"/>
                    <a:ext cx="688975" cy="885825"/>
                  </a:xfrm>
                  <a:custGeom>
                    <a:avLst/>
                    <a:gdLst>
                      <a:gd name="T0" fmla="*/ 38 w 76"/>
                      <a:gd name="T1" fmla="*/ 0 h 98"/>
                      <a:gd name="T2" fmla="*/ 35 w 76"/>
                      <a:gd name="T3" fmla="*/ 0 h 98"/>
                      <a:gd name="T4" fmla="*/ 0 w 76"/>
                      <a:gd name="T5" fmla="*/ 32 h 98"/>
                      <a:gd name="T6" fmla="*/ 0 w 76"/>
                      <a:gd name="T7" fmla="*/ 32 h 98"/>
                      <a:gd name="T8" fmla="*/ 0 w 76"/>
                      <a:gd name="T9" fmla="*/ 32 h 98"/>
                      <a:gd name="T10" fmla="*/ 0 w 76"/>
                      <a:gd name="T11" fmla="*/ 35 h 98"/>
                      <a:gd name="T12" fmla="*/ 17 w 76"/>
                      <a:gd name="T13" fmla="*/ 73 h 98"/>
                      <a:gd name="T14" fmla="*/ 35 w 76"/>
                      <a:gd name="T15" fmla="*/ 98 h 98"/>
                      <a:gd name="T16" fmla="*/ 60 w 76"/>
                      <a:gd name="T17" fmla="*/ 70 h 98"/>
                      <a:gd name="T18" fmla="*/ 76 w 76"/>
                      <a:gd name="T19" fmla="*/ 33 h 98"/>
                      <a:gd name="T20" fmla="*/ 75 w 76"/>
                      <a:gd name="T21" fmla="*/ 24 h 98"/>
                      <a:gd name="T22" fmla="*/ 75 w 76"/>
                      <a:gd name="T23" fmla="*/ 24 h 98"/>
                      <a:gd name="T24" fmla="*/ 75 w 76"/>
                      <a:gd name="T25" fmla="*/ 24 h 98"/>
                      <a:gd name="T26" fmla="*/ 41 w 76"/>
                      <a:gd name="T27" fmla="*/ 0 h 98"/>
                      <a:gd name="T28" fmla="*/ 38 w 76"/>
                      <a:gd name="T2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98">
                        <a:moveTo>
                          <a:pt x="38" y="0"/>
                        </a:moveTo>
                        <a:cubicBezTo>
                          <a:pt x="37" y="0"/>
                          <a:pt x="36" y="0"/>
                          <a:pt x="35" y="0"/>
                        </a:cubicBezTo>
                        <a:cubicBezTo>
                          <a:pt x="14" y="1"/>
                          <a:pt x="2" y="15"/>
                          <a:pt x="0" y="32"/>
                        </a:cubicBezTo>
                        <a:cubicBezTo>
                          <a:pt x="0" y="32"/>
                          <a:pt x="0" y="32"/>
                          <a:pt x="0" y="32"/>
                        </a:cubicBezTo>
                        <a:cubicBezTo>
                          <a:pt x="0" y="32"/>
                          <a:pt x="0" y="32"/>
                          <a:pt x="0" y="32"/>
                        </a:cubicBezTo>
                        <a:cubicBezTo>
                          <a:pt x="0" y="33"/>
                          <a:pt x="0" y="34"/>
                          <a:pt x="0" y="35"/>
                        </a:cubicBezTo>
                        <a:cubicBezTo>
                          <a:pt x="0" y="46"/>
                          <a:pt x="5" y="55"/>
                          <a:pt x="17" y="73"/>
                        </a:cubicBezTo>
                        <a:cubicBezTo>
                          <a:pt x="23" y="81"/>
                          <a:pt x="29" y="90"/>
                          <a:pt x="35" y="98"/>
                        </a:cubicBezTo>
                        <a:cubicBezTo>
                          <a:pt x="44" y="88"/>
                          <a:pt x="53" y="78"/>
                          <a:pt x="60" y="70"/>
                        </a:cubicBezTo>
                        <a:cubicBezTo>
                          <a:pt x="71" y="58"/>
                          <a:pt x="76" y="44"/>
                          <a:pt x="76" y="33"/>
                        </a:cubicBezTo>
                        <a:cubicBezTo>
                          <a:pt x="76" y="30"/>
                          <a:pt x="76" y="27"/>
                          <a:pt x="75" y="24"/>
                        </a:cubicBezTo>
                        <a:cubicBezTo>
                          <a:pt x="75" y="24"/>
                          <a:pt x="75" y="24"/>
                          <a:pt x="75" y="24"/>
                        </a:cubicBezTo>
                        <a:cubicBezTo>
                          <a:pt x="75" y="24"/>
                          <a:pt x="75" y="24"/>
                          <a:pt x="75" y="24"/>
                        </a:cubicBezTo>
                        <a:cubicBezTo>
                          <a:pt x="72" y="10"/>
                          <a:pt x="59" y="1"/>
                          <a:pt x="41" y="0"/>
                        </a:cubicBezTo>
                        <a:cubicBezTo>
                          <a:pt x="40" y="0"/>
                          <a:pt x="39" y="0"/>
                          <a:pt x="38" y="0"/>
                        </a:cubicBezTo>
                      </a:path>
                    </a:pathLst>
                  </a:custGeom>
                  <a:solidFill>
                    <a:srgbClr val="F3E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254" name="Group 253">
                <a:extLst>
                  <a:ext uri="{FF2B5EF4-FFF2-40B4-BE49-F238E27FC236}">
                    <a16:creationId xmlns:a16="http://schemas.microsoft.com/office/drawing/2014/main" id="{F95C334D-51D0-4F39-87C3-CD75145B91D4}"/>
                  </a:ext>
                </a:extLst>
              </p:cNvPr>
              <p:cNvGrpSpPr/>
              <p:nvPr/>
            </p:nvGrpSpPr>
            <p:grpSpPr>
              <a:xfrm>
                <a:off x="25169812" y="657475"/>
                <a:ext cx="3944938" cy="5006975"/>
                <a:chOff x="3622675" y="7269163"/>
                <a:chExt cx="3944938" cy="5006975"/>
              </a:xfrm>
            </p:grpSpPr>
            <p:sp>
              <p:nvSpPr>
                <p:cNvPr id="255" name="Freeform 45">
                  <a:extLst>
                    <a:ext uri="{FF2B5EF4-FFF2-40B4-BE49-F238E27FC236}">
                      <a16:creationId xmlns:a16="http://schemas.microsoft.com/office/drawing/2014/main" id="{7922C687-B24D-4AF8-8681-F551F2F837EC}"/>
                    </a:ext>
                  </a:extLst>
                </p:cNvPr>
                <p:cNvSpPr>
                  <a:spLocks noEditPoints="1"/>
                </p:cNvSpPr>
                <p:nvPr/>
              </p:nvSpPr>
              <p:spPr bwMode="auto">
                <a:xfrm>
                  <a:off x="3622675" y="7269163"/>
                  <a:ext cx="3944938" cy="5006975"/>
                </a:xfrm>
                <a:custGeom>
                  <a:avLst/>
                  <a:gdLst>
                    <a:gd name="T0" fmla="*/ 421 w 435"/>
                    <a:gd name="T1" fmla="*/ 139 h 553"/>
                    <a:gd name="T2" fmla="*/ 435 w 435"/>
                    <a:gd name="T3" fmla="*/ 67 h 553"/>
                    <a:gd name="T4" fmla="*/ 396 w 435"/>
                    <a:gd name="T5" fmla="*/ 69 h 553"/>
                    <a:gd name="T6" fmla="*/ 351 w 435"/>
                    <a:gd name="T7" fmla="*/ 68 h 553"/>
                    <a:gd name="T8" fmla="*/ 311 w 435"/>
                    <a:gd name="T9" fmla="*/ 63 h 553"/>
                    <a:gd name="T10" fmla="*/ 292 w 435"/>
                    <a:gd name="T11" fmla="*/ 61 h 553"/>
                    <a:gd name="T12" fmla="*/ 292 w 435"/>
                    <a:gd name="T13" fmla="*/ 52 h 553"/>
                    <a:gd name="T14" fmla="*/ 292 w 435"/>
                    <a:gd name="T15" fmla="*/ 32 h 553"/>
                    <a:gd name="T16" fmla="*/ 291 w 435"/>
                    <a:gd name="T17" fmla="*/ 3 h 553"/>
                    <a:gd name="T18" fmla="*/ 266 w 435"/>
                    <a:gd name="T19" fmla="*/ 3 h 553"/>
                    <a:gd name="T20" fmla="*/ 229 w 435"/>
                    <a:gd name="T21" fmla="*/ 0 h 553"/>
                    <a:gd name="T22" fmla="*/ 204 w 435"/>
                    <a:gd name="T23" fmla="*/ 0 h 553"/>
                    <a:gd name="T24" fmla="*/ 146 w 435"/>
                    <a:gd name="T25" fmla="*/ 5 h 553"/>
                    <a:gd name="T26" fmla="*/ 146 w 435"/>
                    <a:gd name="T27" fmla="*/ 25 h 553"/>
                    <a:gd name="T28" fmla="*/ 143 w 435"/>
                    <a:gd name="T29" fmla="*/ 65 h 553"/>
                    <a:gd name="T30" fmla="*/ 81 w 435"/>
                    <a:gd name="T31" fmla="*/ 72 h 553"/>
                    <a:gd name="T32" fmla="*/ 0 w 435"/>
                    <a:gd name="T33" fmla="*/ 81 h 553"/>
                    <a:gd name="T34" fmla="*/ 16 w 435"/>
                    <a:gd name="T35" fmla="*/ 222 h 553"/>
                    <a:gd name="T36" fmla="*/ 36 w 435"/>
                    <a:gd name="T37" fmla="*/ 362 h 553"/>
                    <a:gd name="T38" fmla="*/ 35 w 435"/>
                    <a:gd name="T39" fmla="*/ 376 h 553"/>
                    <a:gd name="T40" fmla="*/ 36 w 435"/>
                    <a:gd name="T41" fmla="*/ 426 h 553"/>
                    <a:gd name="T42" fmla="*/ 41 w 435"/>
                    <a:gd name="T43" fmla="*/ 461 h 553"/>
                    <a:gd name="T44" fmla="*/ 44 w 435"/>
                    <a:gd name="T45" fmla="*/ 483 h 553"/>
                    <a:gd name="T46" fmla="*/ 32 w 435"/>
                    <a:gd name="T47" fmla="*/ 510 h 553"/>
                    <a:gd name="T48" fmla="*/ 26 w 435"/>
                    <a:gd name="T49" fmla="*/ 544 h 553"/>
                    <a:gd name="T50" fmla="*/ 176 w 435"/>
                    <a:gd name="T51" fmla="*/ 552 h 553"/>
                    <a:gd name="T52" fmla="*/ 414 w 435"/>
                    <a:gd name="T53" fmla="*/ 546 h 553"/>
                    <a:gd name="T54" fmla="*/ 421 w 435"/>
                    <a:gd name="T55" fmla="*/ 515 h 553"/>
                    <a:gd name="T56" fmla="*/ 415 w 435"/>
                    <a:gd name="T57" fmla="*/ 485 h 553"/>
                    <a:gd name="T58" fmla="*/ 408 w 435"/>
                    <a:gd name="T59" fmla="*/ 474 h 553"/>
                    <a:gd name="T60" fmla="*/ 401 w 435"/>
                    <a:gd name="T61" fmla="*/ 444 h 553"/>
                    <a:gd name="T62" fmla="*/ 416 w 435"/>
                    <a:gd name="T63" fmla="*/ 424 h 553"/>
                    <a:gd name="T64" fmla="*/ 424 w 435"/>
                    <a:gd name="T65" fmla="*/ 411 h 553"/>
                    <a:gd name="T66" fmla="*/ 432 w 435"/>
                    <a:gd name="T67" fmla="*/ 276 h 553"/>
                    <a:gd name="T68" fmla="*/ 435 w 435"/>
                    <a:gd name="T69" fmla="*/ 187 h 553"/>
                    <a:gd name="T70" fmla="*/ 431 w 435"/>
                    <a:gd name="T71" fmla="*/ 177 h 553"/>
                    <a:gd name="T72" fmla="*/ 421 w 435"/>
                    <a:gd name="T73" fmla="*/ 139 h 553"/>
                    <a:gd name="T74" fmla="*/ 248 w 435"/>
                    <a:gd name="T75" fmla="*/ 59 h 553"/>
                    <a:gd name="T76" fmla="*/ 210 w 435"/>
                    <a:gd name="T77" fmla="*/ 61 h 553"/>
                    <a:gd name="T78" fmla="*/ 166 w 435"/>
                    <a:gd name="T79" fmla="*/ 64 h 553"/>
                    <a:gd name="T80" fmla="*/ 168 w 435"/>
                    <a:gd name="T81" fmla="*/ 52 h 553"/>
                    <a:gd name="T82" fmla="*/ 168 w 435"/>
                    <a:gd name="T83" fmla="*/ 28 h 553"/>
                    <a:gd name="T84" fmla="*/ 174 w 435"/>
                    <a:gd name="T85" fmla="*/ 20 h 553"/>
                    <a:gd name="T86" fmla="*/ 211 w 435"/>
                    <a:gd name="T87" fmla="*/ 19 h 553"/>
                    <a:gd name="T88" fmla="*/ 254 w 435"/>
                    <a:gd name="T89" fmla="*/ 18 h 553"/>
                    <a:gd name="T90" fmla="*/ 275 w 435"/>
                    <a:gd name="T91" fmla="*/ 18 h 553"/>
                    <a:gd name="T92" fmla="*/ 272 w 435"/>
                    <a:gd name="T93" fmla="*/ 32 h 553"/>
                    <a:gd name="T94" fmla="*/ 274 w 435"/>
                    <a:gd name="T95" fmla="*/ 60 h 553"/>
                    <a:gd name="T96" fmla="*/ 272 w 435"/>
                    <a:gd name="T97" fmla="*/ 60 h 553"/>
                    <a:gd name="T98" fmla="*/ 248 w 435"/>
                    <a:gd name="T99" fmla="*/ 59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5" h="553">
                      <a:moveTo>
                        <a:pt x="421" y="139"/>
                      </a:moveTo>
                      <a:cubicBezTo>
                        <a:pt x="421" y="119"/>
                        <a:pt x="433" y="80"/>
                        <a:pt x="435" y="67"/>
                      </a:cubicBezTo>
                      <a:cubicBezTo>
                        <a:pt x="428" y="67"/>
                        <a:pt x="403" y="69"/>
                        <a:pt x="396" y="69"/>
                      </a:cubicBezTo>
                      <a:cubicBezTo>
                        <a:pt x="393" y="69"/>
                        <a:pt x="363" y="68"/>
                        <a:pt x="351" y="68"/>
                      </a:cubicBezTo>
                      <a:cubicBezTo>
                        <a:pt x="349" y="67"/>
                        <a:pt x="317" y="64"/>
                        <a:pt x="311" y="63"/>
                      </a:cubicBezTo>
                      <a:cubicBezTo>
                        <a:pt x="309" y="63"/>
                        <a:pt x="301" y="62"/>
                        <a:pt x="292" y="61"/>
                      </a:cubicBezTo>
                      <a:cubicBezTo>
                        <a:pt x="292" y="58"/>
                        <a:pt x="292" y="55"/>
                        <a:pt x="292" y="52"/>
                      </a:cubicBezTo>
                      <a:cubicBezTo>
                        <a:pt x="293" y="39"/>
                        <a:pt x="288" y="54"/>
                        <a:pt x="292" y="32"/>
                      </a:cubicBezTo>
                      <a:cubicBezTo>
                        <a:pt x="296" y="11"/>
                        <a:pt x="291" y="3"/>
                        <a:pt x="291" y="3"/>
                      </a:cubicBezTo>
                      <a:cubicBezTo>
                        <a:pt x="266" y="3"/>
                        <a:pt x="266" y="3"/>
                        <a:pt x="266" y="3"/>
                      </a:cubicBezTo>
                      <a:cubicBezTo>
                        <a:pt x="229" y="0"/>
                        <a:pt x="229" y="0"/>
                        <a:pt x="229" y="0"/>
                      </a:cubicBezTo>
                      <a:cubicBezTo>
                        <a:pt x="204" y="0"/>
                        <a:pt x="204" y="0"/>
                        <a:pt x="204" y="0"/>
                      </a:cubicBezTo>
                      <a:cubicBezTo>
                        <a:pt x="204" y="0"/>
                        <a:pt x="152" y="5"/>
                        <a:pt x="146" y="5"/>
                      </a:cubicBezTo>
                      <a:cubicBezTo>
                        <a:pt x="140" y="5"/>
                        <a:pt x="146" y="25"/>
                        <a:pt x="146" y="25"/>
                      </a:cubicBezTo>
                      <a:cubicBezTo>
                        <a:pt x="146" y="25"/>
                        <a:pt x="143" y="48"/>
                        <a:pt x="143" y="65"/>
                      </a:cubicBezTo>
                      <a:cubicBezTo>
                        <a:pt x="126" y="66"/>
                        <a:pt x="92" y="69"/>
                        <a:pt x="81" y="72"/>
                      </a:cubicBezTo>
                      <a:cubicBezTo>
                        <a:pt x="38" y="86"/>
                        <a:pt x="2" y="82"/>
                        <a:pt x="0" y="81"/>
                      </a:cubicBezTo>
                      <a:cubicBezTo>
                        <a:pt x="0" y="81"/>
                        <a:pt x="14" y="208"/>
                        <a:pt x="16" y="222"/>
                      </a:cubicBezTo>
                      <a:cubicBezTo>
                        <a:pt x="18" y="236"/>
                        <a:pt x="36" y="353"/>
                        <a:pt x="36" y="362"/>
                      </a:cubicBezTo>
                      <a:cubicBezTo>
                        <a:pt x="36" y="366"/>
                        <a:pt x="36" y="371"/>
                        <a:pt x="35" y="376"/>
                      </a:cubicBezTo>
                      <a:cubicBezTo>
                        <a:pt x="35" y="388"/>
                        <a:pt x="34" y="406"/>
                        <a:pt x="36" y="426"/>
                      </a:cubicBezTo>
                      <a:cubicBezTo>
                        <a:pt x="37" y="442"/>
                        <a:pt x="39" y="452"/>
                        <a:pt x="41" y="461"/>
                      </a:cubicBezTo>
                      <a:cubicBezTo>
                        <a:pt x="43" y="470"/>
                        <a:pt x="44" y="476"/>
                        <a:pt x="44" y="483"/>
                      </a:cubicBezTo>
                      <a:cubicBezTo>
                        <a:pt x="44" y="498"/>
                        <a:pt x="40" y="502"/>
                        <a:pt x="32" y="510"/>
                      </a:cubicBezTo>
                      <a:cubicBezTo>
                        <a:pt x="27" y="515"/>
                        <a:pt x="26" y="532"/>
                        <a:pt x="26" y="544"/>
                      </a:cubicBezTo>
                      <a:cubicBezTo>
                        <a:pt x="46" y="545"/>
                        <a:pt x="149" y="552"/>
                        <a:pt x="176" y="552"/>
                      </a:cubicBezTo>
                      <a:cubicBezTo>
                        <a:pt x="343" y="553"/>
                        <a:pt x="414" y="546"/>
                        <a:pt x="414" y="546"/>
                      </a:cubicBezTo>
                      <a:cubicBezTo>
                        <a:pt x="416" y="541"/>
                        <a:pt x="421" y="527"/>
                        <a:pt x="421" y="515"/>
                      </a:cubicBezTo>
                      <a:cubicBezTo>
                        <a:pt x="421" y="499"/>
                        <a:pt x="421" y="497"/>
                        <a:pt x="415" y="485"/>
                      </a:cubicBezTo>
                      <a:cubicBezTo>
                        <a:pt x="414" y="481"/>
                        <a:pt x="411" y="478"/>
                        <a:pt x="408" y="474"/>
                      </a:cubicBezTo>
                      <a:cubicBezTo>
                        <a:pt x="402" y="467"/>
                        <a:pt x="395" y="459"/>
                        <a:pt x="401" y="444"/>
                      </a:cubicBezTo>
                      <a:cubicBezTo>
                        <a:pt x="406" y="435"/>
                        <a:pt x="411" y="429"/>
                        <a:pt x="416" y="424"/>
                      </a:cubicBezTo>
                      <a:cubicBezTo>
                        <a:pt x="420" y="420"/>
                        <a:pt x="424" y="416"/>
                        <a:pt x="424" y="411"/>
                      </a:cubicBezTo>
                      <a:cubicBezTo>
                        <a:pt x="424" y="403"/>
                        <a:pt x="431" y="334"/>
                        <a:pt x="432" y="276"/>
                      </a:cubicBezTo>
                      <a:cubicBezTo>
                        <a:pt x="434" y="232"/>
                        <a:pt x="435" y="191"/>
                        <a:pt x="435" y="187"/>
                      </a:cubicBezTo>
                      <a:cubicBezTo>
                        <a:pt x="435" y="185"/>
                        <a:pt x="433" y="181"/>
                        <a:pt x="431" y="177"/>
                      </a:cubicBezTo>
                      <a:cubicBezTo>
                        <a:pt x="427" y="168"/>
                        <a:pt x="421" y="155"/>
                        <a:pt x="421" y="139"/>
                      </a:cubicBezTo>
                      <a:moveTo>
                        <a:pt x="248" y="59"/>
                      </a:moveTo>
                      <a:cubicBezTo>
                        <a:pt x="240" y="59"/>
                        <a:pt x="214" y="61"/>
                        <a:pt x="210" y="61"/>
                      </a:cubicBezTo>
                      <a:cubicBezTo>
                        <a:pt x="199" y="62"/>
                        <a:pt x="180" y="63"/>
                        <a:pt x="166" y="64"/>
                      </a:cubicBezTo>
                      <a:cubicBezTo>
                        <a:pt x="167" y="57"/>
                        <a:pt x="168" y="52"/>
                        <a:pt x="168" y="52"/>
                      </a:cubicBezTo>
                      <a:cubicBezTo>
                        <a:pt x="168" y="52"/>
                        <a:pt x="168" y="32"/>
                        <a:pt x="168" y="28"/>
                      </a:cubicBezTo>
                      <a:cubicBezTo>
                        <a:pt x="168" y="23"/>
                        <a:pt x="174" y="20"/>
                        <a:pt x="174" y="20"/>
                      </a:cubicBezTo>
                      <a:cubicBezTo>
                        <a:pt x="174" y="20"/>
                        <a:pt x="174" y="20"/>
                        <a:pt x="211" y="19"/>
                      </a:cubicBezTo>
                      <a:cubicBezTo>
                        <a:pt x="248" y="18"/>
                        <a:pt x="241" y="18"/>
                        <a:pt x="254" y="18"/>
                      </a:cubicBezTo>
                      <a:cubicBezTo>
                        <a:pt x="267" y="18"/>
                        <a:pt x="275" y="18"/>
                        <a:pt x="275" y="18"/>
                      </a:cubicBezTo>
                      <a:cubicBezTo>
                        <a:pt x="272" y="32"/>
                        <a:pt x="272" y="32"/>
                        <a:pt x="272" y="32"/>
                      </a:cubicBezTo>
                      <a:cubicBezTo>
                        <a:pt x="274" y="60"/>
                        <a:pt x="274" y="60"/>
                        <a:pt x="274" y="60"/>
                      </a:cubicBezTo>
                      <a:cubicBezTo>
                        <a:pt x="273" y="60"/>
                        <a:pt x="272" y="60"/>
                        <a:pt x="272" y="60"/>
                      </a:cubicBezTo>
                      <a:cubicBezTo>
                        <a:pt x="265" y="59"/>
                        <a:pt x="249" y="59"/>
                        <a:pt x="248" y="59"/>
                      </a:cubicBezTo>
                    </a:path>
                  </a:pathLst>
                </a:custGeom>
                <a:solidFill>
                  <a:srgbClr val="CF9F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56" name="Group 255">
                  <a:extLst>
                    <a:ext uri="{FF2B5EF4-FFF2-40B4-BE49-F238E27FC236}">
                      <a16:creationId xmlns:a16="http://schemas.microsoft.com/office/drawing/2014/main" id="{A2BF8C43-1576-4D47-B1BA-3BA159FA101C}"/>
                    </a:ext>
                  </a:extLst>
                </p:cNvPr>
                <p:cNvGrpSpPr/>
                <p:nvPr/>
              </p:nvGrpSpPr>
              <p:grpSpPr>
                <a:xfrm>
                  <a:off x="4457700" y="9144001"/>
                  <a:ext cx="2357438" cy="1465263"/>
                  <a:chOff x="4457700" y="9144001"/>
                  <a:chExt cx="2357438" cy="1465263"/>
                </a:xfrm>
              </p:grpSpPr>
              <p:sp>
                <p:nvSpPr>
                  <p:cNvPr id="257" name="Freeform 46">
                    <a:extLst>
                      <a:ext uri="{FF2B5EF4-FFF2-40B4-BE49-F238E27FC236}">
                        <a16:creationId xmlns:a16="http://schemas.microsoft.com/office/drawing/2014/main" id="{D609D806-AFE0-4838-A501-6ED08EFAE3CE}"/>
                      </a:ext>
                    </a:extLst>
                  </p:cNvPr>
                  <p:cNvSpPr>
                    <a:spLocks/>
                  </p:cNvSpPr>
                  <p:nvPr/>
                </p:nvSpPr>
                <p:spPr bwMode="auto">
                  <a:xfrm>
                    <a:off x="4457700" y="9415463"/>
                    <a:ext cx="1133475" cy="1193800"/>
                  </a:xfrm>
                  <a:custGeom>
                    <a:avLst/>
                    <a:gdLst>
                      <a:gd name="T0" fmla="*/ 53 w 125"/>
                      <a:gd name="T1" fmla="*/ 0 h 132"/>
                      <a:gd name="T2" fmla="*/ 52 w 125"/>
                      <a:gd name="T3" fmla="*/ 0 h 132"/>
                      <a:gd name="T4" fmla="*/ 30 w 125"/>
                      <a:gd name="T5" fmla="*/ 70 h 132"/>
                      <a:gd name="T6" fmla="*/ 90 w 125"/>
                      <a:gd name="T7" fmla="*/ 132 h 132"/>
                      <a:gd name="T8" fmla="*/ 125 w 125"/>
                      <a:gd name="T9" fmla="*/ 98 h 132"/>
                      <a:gd name="T10" fmla="*/ 107 w 125"/>
                      <a:gd name="T11" fmla="*/ 73 h 132"/>
                      <a:gd name="T12" fmla="*/ 90 w 125"/>
                      <a:gd name="T13" fmla="*/ 35 h 132"/>
                      <a:gd name="T14" fmla="*/ 90 w 125"/>
                      <a:gd name="T15" fmla="*/ 32 h 132"/>
                      <a:gd name="T16" fmla="*/ 90 w 125"/>
                      <a:gd name="T17" fmla="*/ 32 h 132"/>
                      <a:gd name="T18" fmla="*/ 53 w 125"/>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32">
                        <a:moveTo>
                          <a:pt x="53" y="0"/>
                        </a:moveTo>
                        <a:cubicBezTo>
                          <a:pt x="52" y="0"/>
                          <a:pt x="52" y="0"/>
                          <a:pt x="52" y="0"/>
                        </a:cubicBezTo>
                        <a:cubicBezTo>
                          <a:pt x="14" y="0"/>
                          <a:pt x="0" y="36"/>
                          <a:pt x="30" y="70"/>
                        </a:cubicBezTo>
                        <a:cubicBezTo>
                          <a:pt x="49" y="93"/>
                          <a:pt x="90" y="132"/>
                          <a:pt x="90" y="132"/>
                        </a:cubicBezTo>
                        <a:cubicBezTo>
                          <a:pt x="90" y="132"/>
                          <a:pt x="108" y="115"/>
                          <a:pt x="125" y="98"/>
                        </a:cubicBezTo>
                        <a:cubicBezTo>
                          <a:pt x="119" y="90"/>
                          <a:pt x="113" y="81"/>
                          <a:pt x="107" y="73"/>
                        </a:cubicBezTo>
                        <a:cubicBezTo>
                          <a:pt x="95" y="55"/>
                          <a:pt x="90" y="46"/>
                          <a:pt x="90" y="35"/>
                        </a:cubicBezTo>
                        <a:cubicBezTo>
                          <a:pt x="90" y="34"/>
                          <a:pt x="90" y="33"/>
                          <a:pt x="90" y="32"/>
                        </a:cubicBezTo>
                        <a:cubicBezTo>
                          <a:pt x="90" y="32"/>
                          <a:pt x="90" y="32"/>
                          <a:pt x="90" y="32"/>
                        </a:cubicBezTo>
                        <a:cubicBezTo>
                          <a:pt x="81" y="1"/>
                          <a:pt x="57" y="0"/>
                          <a:pt x="53"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47">
                    <a:extLst>
                      <a:ext uri="{FF2B5EF4-FFF2-40B4-BE49-F238E27FC236}">
                        <a16:creationId xmlns:a16="http://schemas.microsoft.com/office/drawing/2014/main" id="{DCF93A05-D548-4DD1-AEF2-DBB42395A402}"/>
                      </a:ext>
                    </a:extLst>
                  </p:cNvPr>
                  <p:cNvSpPr>
                    <a:spLocks/>
                  </p:cNvSpPr>
                  <p:nvPr/>
                </p:nvSpPr>
                <p:spPr bwMode="auto">
                  <a:xfrm>
                    <a:off x="5591175" y="9144001"/>
                    <a:ext cx="1223963" cy="1465263"/>
                  </a:xfrm>
                  <a:custGeom>
                    <a:avLst/>
                    <a:gdLst>
                      <a:gd name="T0" fmla="*/ 66 w 135"/>
                      <a:gd name="T1" fmla="*/ 0 h 162"/>
                      <a:gd name="T2" fmla="*/ 41 w 135"/>
                      <a:gd name="T3" fmla="*/ 34 h 162"/>
                      <a:gd name="T4" fmla="*/ 28 w 135"/>
                      <a:gd name="T5" fmla="*/ 20 h 162"/>
                      <a:gd name="T6" fmla="*/ 24 w 135"/>
                      <a:gd name="T7" fmla="*/ 26 h 162"/>
                      <a:gd name="T8" fmla="*/ 41 w 135"/>
                      <a:gd name="T9" fmla="*/ 46 h 162"/>
                      <a:gd name="T10" fmla="*/ 40 w 135"/>
                      <a:gd name="T11" fmla="*/ 54 h 162"/>
                      <a:gd name="T12" fmla="*/ 41 w 135"/>
                      <a:gd name="T13" fmla="*/ 63 h 162"/>
                      <a:gd name="T14" fmla="*/ 25 w 135"/>
                      <a:gd name="T15" fmla="*/ 100 h 162"/>
                      <a:gd name="T16" fmla="*/ 0 w 135"/>
                      <a:gd name="T17" fmla="*/ 128 h 162"/>
                      <a:gd name="T18" fmla="*/ 30 w 135"/>
                      <a:gd name="T19" fmla="*/ 162 h 162"/>
                      <a:gd name="T20" fmla="*/ 41 w 135"/>
                      <a:gd name="T21" fmla="*/ 158 h 162"/>
                      <a:gd name="T22" fmla="*/ 52 w 135"/>
                      <a:gd name="T23" fmla="*/ 162 h 162"/>
                      <a:gd name="T24" fmla="*/ 105 w 135"/>
                      <a:gd name="T25" fmla="*/ 102 h 162"/>
                      <a:gd name="T26" fmla="*/ 79 w 135"/>
                      <a:gd name="T27" fmla="*/ 30 h 162"/>
                      <a:gd name="T28" fmla="*/ 78 w 135"/>
                      <a:gd name="T29" fmla="*/ 30 h 162"/>
                      <a:gd name="T30" fmla="*/ 46 w 135"/>
                      <a:gd name="T31" fmla="*/ 50 h 162"/>
                      <a:gd name="T32" fmla="*/ 46 w 135"/>
                      <a:gd name="T33" fmla="*/ 49 h 162"/>
                      <a:gd name="T34" fmla="*/ 44 w 135"/>
                      <a:gd name="T35" fmla="*/ 38 h 162"/>
                      <a:gd name="T36" fmla="*/ 58 w 135"/>
                      <a:gd name="T37" fmla="*/ 27 h 162"/>
                      <a:gd name="T38" fmla="*/ 66 w 135"/>
                      <a:gd name="T3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5" h="162">
                        <a:moveTo>
                          <a:pt x="66" y="0"/>
                        </a:moveTo>
                        <a:cubicBezTo>
                          <a:pt x="63" y="12"/>
                          <a:pt x="43" y="6"/>
                          <a:pt x="41" y="34"/>
                        </a:cubicBezTo>
                        <a:cubicBezTo>
                          <a:pt x="40" y="29"/>
                          <a:pt x="34" y="21"/>
                          <a:pt x="28" y="20"/>
                        </a:cubicBezTo>
                        <a:cubicBezTo>
                          <a:pt x="25" y="20"/>
                          <a:pt x="24" y="23"/>
                          <a:pt x="24" y="26"/>
                        </a:cubicBezTo>
                        <a:cubicBezTo>
                          <a:pt x="33" y="28"/>
                          <a:pt x="39" y="35"/>
                          <a:pt x="41" y="46"/>
                        </a:cubicBezTo>
                        <a:cubicBezTo>
                          <a:pt x="42" y="50"/>
                          <a:pt x="41" y="53"/>
                          <a:pt x="40" y="54"/>
                        </a:cubicBezTo>
                        <a:cubicBezTo>
                          <a:pt x="41" y="57"/>
                          <a:pt x="41" y="60"/>
                          <a:pt x="41" y="63"/>
                        </a:cubicBezTo>
                        <a:cubicBezTo>
                          <a:pt x="41" y="74"/>
                          <a:pt x="36" y="88"/>
                          <a:pt x="25" y="100"/>
                        </a:cubicBezTo>
                        <a:cubicBezTo>
                          <a:pt x="18" y="108"/>
                          <a:pt x="9" y="118"/>
                          <a:pt x="0" y="128"/>
                        </a:cubicBezTo>
                        <a:cubicBezTo>
                          <a:pt x="14" y="147"/>
                          <a:pt x="26" y="162"/>
                          <a:pt x="30" y="162"/>
                        </a:cubicBezTo>
                        <a:cubicBezTo>
                          <a:pt x="36" y="162"/>
                          <a:pt x="36" y="158"/>
                          <a:pt x="41" y="158"/>
                        </a:cubicBezTo>
                        <a:cubicBezTo>
                          <a:pt x="46" y="158"/>
                          <a:pt x="47" y="162"/>
                          <a:pt x="52" y="162"/>
                        </a:cubicBezTo>
                        <a:cubicBezTo>
                          <a:pt x="57" y="162"/>
                          <a:pt x="92" y="118"/>
                          <a:pt x="105" y="102"/>
                        </a:cubicBezTo>
                        <a:cubicBezTo>
                          <a:pt x="135" y="64"/>
                          <a:pt x="111" y="30"/>
                          <a:pt x="79" y="30"/>
                        </a:cubicBezTo>
                        <a:cubicBezTo>
                          <a:pt x="79" y="30"/>
                          <a:pt x="79" y="30"/>
                          <a:pt x="78" y="30"/>
                        </a:cubicBezTo>
                        <a:cubicBezTo>
                          <a:pt x="75" y="30"/>
                          <a:pt x="57" y="31"/>
                          <a:pt x="46" y="50"/>
                        </a:cubicBezTo>
                        <a:cubicBezTo>
                          <a:pt x="46" y="49"/>
                          <a:pt x="46" y="49"/>
                          <a:pt x="46" y="49"/>
                        </a:cubicBezTo>
                        <a:cubicBezTo>
                          <a:pt x="46" y="45"/>
                          <a:pt x="45" y="42"/>
                          <a:pt x="44" y="38"/>
                        </a:cubicBezTo>
                        <a:cubicBezTo>
                          <a:pt x="47" y="35"/>
                          <a:pt x="50" y="32"/>
                          <a:pt x="58" y="27"/>
                        </a:cubicBezTo>
                        <a:cubicBezTo>
                          <a:pt x="69" y="21"/>
                          <a:pt x="70" y="8"/>
                          <a:pt x="66"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48">
                    <a:extLst>
                      <a:ext uri="{FF2B5EF4-FFF2-40B4-BE49-F238E27FC236}">
                        <a16:creationId xmlns:a16="http://schemas.microsoft.com/office/drawing/2014/main" id="{ED962DD0-CB14-4016-BA08-563304EC440E}"/>
                      </a:ext>
                    </a:extLst>
                  </p:cNvPr>
                  <p:cNvSpPr>
                    <a:spLocks/>
                  </p:cNvSpPr>
                  <p:nvPr/>
                </p:nvSpPr>
                <p:spPr bwMode="auto">
                  <a:xfrm>
                    <a:off x="5273675" y="9415463"/>
                    <a:ext cx="688975" cy="885825"/>
                  </a:xfrm>
                  <a:custGeom>
                    <a:avLst/>
                    <a:gdLst>
                      <a:gd name="T0" fmla="*/ 38 w 76"/>
                      <a:gd name="T1" fmla="*/ 0 h 98"/>
                      <a:gd name="T2" fmla="*/ 35 w 76"/>
                      <a:gd name="T3" fmla="*/ 0 h 98"/>
                      <a:gd name="T4" fmla="*/ 0 w 76"/>
                      <a:gd name="T5" fmla="*/ 32 h 98"/>
                      <a:gd name="T6" fmla="*/ 0 w 76"/>
                      <a:gd name="T7" fmla="*/ 32 h 98"/>
                      <a:gd name="T8" fmla="*/ 0 w 76"/>
                      <a:gd name="T9" fmla="*/ 32 h 98"/>
                      <a:gd name="T10" fmla="*/ 0 w 76"/>
                      <a:gd name="T11" fmla="*/ 35 h 98"/>
                      <a:gd name="T12" fmla="*/ 17 w 76"/>
                      <a:gd name="T13" fmla="*/ 73 h 98"/>
                      <a:gd name="T14" fmla="*/ 35 w 76"/>
                      <a:gd name="T15" fmla="*/ 98 h 98"/>
                      <a:gd name="T16" fmla="*/ 60 w 76"/>
                      <a:gd name="T17" fmla="*/ 70 h 98"/>
                      <a:gd name="T18" fmla="*/ 76 w 76"/>
                      <a:gd name="T19" fmla="*/ 33 h 98"/>
                      <a:gd name="T20" fmla="*/ 75 w 76"/>
                      <a:gd name="T21" fmla="*/ 24 h 98"/>
                      <a:gd name="T22" fmla="*/ 75 w 76"/>
                      <a:gd name="T23" fmla="*/ 24 h 98"/>
                      <a:gd name="T24" fmla="*/ 75 w 76"/>
                      <a:gd name="T25" fmla="*/ 24 h 98"/>
                      <a:gd name="T26" fmla="*/ 41 w 76"/>
                      <a:gd name="T27" fmla="*/ 0 h 98"/>
                      <a:gd name="T28" fmla="*/ 38 w 76"/>
                      <a:gd name="T2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98">
                        <a:moveTo>
                          <a:pt x="38" y="0"/>
                        </a:moveTo>
                        <a:cubicBezTo>
                          <a:pt x="37" y="0"/>
                          <a:pt x="36" y="0"/>
                          <a:pt x="35" y="0"/>
                        </a:cubicBezTo>
                        <a:cubicBezTo>
                          <a:pt x="14" y="1"/>
                          <a:pt x="2" y="15"/>
                          <a:pt x="0" y="32"/>
                        </a:cubicBezTo>
                        <a:cubicBezTo>
                          <a:pt x="0" y="32"/>
                          <a:pt x="0" y="32"/>
                          <a:pt x="0" y="32"/>
                        </a:cubicBezTo>
                        <a:cubicBezTo>
                          <a:pt x="0" y="32"/>
                          <a:pt x="0" y="32"/>
                          <a:pt x="0" y="32"/>
                        </a:cubicBezTo>
                        <a:cubicBezTo>
                          <a:pt x="0" y="33"/>
                          <a:pt x="0" y="34"/>
                          <a:pt x="0" y="35"/>
                        </a:cubicBezTo>
                        <a:cubicBezTo>
                          <a:pt x="0" y="46"/>
                          <a:pt x="5" y="55"/>
                          <a:pt x="17" y="73"/>
                        </a:cubicBezTo>
                        <a:cubicBezTo>
                          <a:pt x="23" y="81"/>
                          <a:pt x="29" y="90"/>
                          <a:pt x="35" y="98"/>
                        </a:cubicBezTo>
                        <a:cubicBezTo>
                          <a:pt x="44" y="88"/>
                          <a:pt x="53" y="78"/>
                          <a:pt x="60" y="70"/>
                        </a:cubicBezTo>
                        <a:cubicBezTo>
                          <a:pt x="71" y="58"/>
                          <a:pt x="76" y="44"/>
                          <a:pt x="76" y="33"/>
                        </a:cubicBezTo>
                        <a:cubicBezTo>
                          <a:pt x="76" y="30"/>
                          <a:pt x="76" y="27"/>
                          <a:pt x="75" y="24"/>
                        </a:cubicBezTo>
                        <a:cubicBezTo>
                          <a:pt x="75" y="24"/>
                          <a:pt x="75" y="24"/>
                          <a:pt x="75" y="24"/>
                        </a:cubicBezTo>
                        <a:cubicBezTo>
                          <a:pt x="75" y="24"/>
                          <a:pt x="75" y="24"/>
                          <a:pt x="75" y="24"/>
                        </a:cubicBezTo>
                        <a:cubicBezTo>
                          <a:pt x="72" y="10"/>
                          <a:pt x="59" y="1"/>
                          <a:pt x="41" y="0"/>
                        </a:cubicBezTo>
                        <a:cubicBezTo>
                          <a:pt x="40" y="0"/>
                          <a:pt x="39" y="0"/>
                          <a:pt x="38" y="0"/>
                        </a:cubicBezTo>
                      </a:path>
                    </a:pathLst>
                  </a:custGeom>
                  <a:solidFill>
                    <a:srgbClr val="F3E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249" name="Freeform 65">
              <a:extLst>
                <a:ext uri="{FF2B5EF4-FFF2-40B4-BE49-F238E27FC236}">
                  <a16:creationId xmlns:a16="http://schemas.microsoft.com/office/drawing/2014/main" id="{81792BAB-0587-4163-B128-0E5BDDB83879}"/>
                </a:ext>
              </a:extLst>
            </p:cNvPr>
            <p:cNvSpPr>
              <a:spLocks/>
            </p:cNvSpPr>
            <p:nvPr/>
          </p:nvSpPr>
          <p:spPr bwMode="auto">
            <a:xfrm>
              <a:off x="2743200" y="12954001"/>
              <a:ext cx="27432000" cy="7297738"/>
            </a:xfrm>
            <a:custGeom>
              <a:avLst/>
              <a:gdLst>
                <a:gd name="T0" fmla="*/ 17280 w 17280"/>
                <a:gd name="T1" fmla="*/ 536 h 4597"/>
                <a:gd name="T2" fmla="*/ 17280 w 17280"/>
                <a:gd name="T3" fmla="*/ 0 h 4597"/>
                <a:gd name="T4" fmla="*/ 16737 w 17280"/>
                <a:gd name="T5" fmla="*/ 0 h 4597"/>
                <a:gd name="T6" fmla="*/ 537 w 17280"/>
                <a:gd name="T7" fmla="*/ 0 h 4597"/>
                <a:gd name="T8" fmla="*/ 103 w 17280"/>
                <a:gd name="T9" fmla="*/ 0 h 4597"/>
                <a:gd name="T10" fmla="*/ 0 w 17280"/>
                <a:gd name="T11" fmla="*/ 0 h 4597"/>
                <a:gd name="T12" fmla="*/ 0 w 17280"/>
                <a:gd name="T13" fmla="*/ 4597 h 4597"/>
                <a:gd name="T14" fmla="*/ 537 w 17280"/>
                <a:gd name="T15" fmla="*/ 4597 h 4597"/>
                <a:gd name="T16" fmla="*/ 537 w 17280"/>
                <a:gd name="T17" fmla="*/ 536 h 4597"/>
                <a:gd name="T18" fmla="*/ 16737 w 17280"/>
                <a:gd name="T19" fmla="*/ 536 h 4597"/>
                <a:gd name="T20" fmla="*/ 16737 w 17280"/>
                <a:gd name="T21" fmla="*/ 4597 h 4597"/>
                <a:gd name="T22" fmla="*/ 17280 w 17280"/>
                <a:gd name="T23" fmla="*/ 4597 h 4597"/>
                <a:gd name="T24" fmla="*/ 17280 w 17280"/>
                <a:gd name="T25" fmla="*/ 536 h 4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0" h="4597">
                  <a:moveTo>
                    <a:pt x="17280" y="536"/>
                  </a:moveTo>
                  <a:lnTo>
                    <a:pt x="17280" y="0"/>
                  </a:lnTo>
                  <a:lnTo>
                    <a:pt x="16737" y="0"/>
                  </a:lnTo>
                  <a:lnTo>
                    <a:pt x="537" y="0"/>
                  </a:lnTo>
                  <a:lnTo>
                    <a:pt x="103" y="0"/>
                  </a:lnTo>
                  <a:lnTo>
                    <a:pt x="0" y="0"/>
                  </a:lnTo>
                  <a:lnTo>
                    <a:pt x="0" y="4597"/>
                  </a:lnTo>
                  <a:lnTo>
                    <a:pt x="537" y="4597"/>
                  </a:lnTo>
                  <a:lnTo>
                    <a:pt x="537" y="536"/>
                  </a:lnTo>
                  <a:lnTo>
                    <a:pt x="16737" y="536"/>
                  </a:lnTo>
                  <a:lnTo>
                    <a:pt x="16737" y="4597"/>
                  </a:lnTo>
                  <a:lnTo>
                    <a:pt x="17280" y="4597"/>
                  </a:lnTo>
                  <a:lnTo>
                    <a:pt x="17280" y="536"/>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280" name="Group 279"/>
          <p:cNvGrpSpPr>
            <a:grpSpLocks noChangeAspect="1"/>
          </p:cNvGrpSpPr>
          <p:nvPr userDrawn="1"/>
        </p:nvGrpSpPr>
        <p:grpSpPr>
          <a:xfrm>
            <a:off x="10196178" y="4267200"/>
            <a:ext cx="957179" cy="914400"/>
            <a:chOff x="2349500" y="5997575"/>
            <a:chExt cx="568325" cy="542925"/>
          </a:xfrm>
        </p:grpSpPr>
        <p:grpSp>
          <p:nvGrpSpPr>
            <p:cNvPr id="281" name="Group 280"/>
            <p:cNvGrpSpPr/>
            <p:nvPr/>
          </p:nvGrpSpPr>
          <p:grpSpPr>
            <a:xfrm>
              <a:off x="2420636" y="5997575"/>
              <a:ext cx="426053" cy="228600"/>
              <a:chOff x="3385094" y="6096000"/>
              <a:chExt cx="310696" cy="166705"/>
            </a:xfrm>
          </p:grpSpPr>
          <p:grpSp>
            <p:nvGrpSpPr>
              <p:cNvPr id="291" name="Group 290">
                <a:extLst>
                  <a:ext uri="{FF2B5EF4-FFF2-40B4-BE49-F238E27FC236}">
                    <a16:creationId xmlns:a16="http://schemas.microsoft.com/office/drawing/2014/main" id="{75A84B87-3B6C-45B9-B1B8-ED966878BA2D}"/>
                  </a:ext>
                </a:extLst>
              </p:cNvPr>
              <p:cNvGrpSpPr/>
              <p:nvPr/>
            </p:nvGrpSpPr>
            <p:grpSpPr>
              <a:xfrm>
                <a:off x="3385094" y="6096000"/>
                <a:ext cx="131345" cy="166705"/>
                <a:chOff x="3622675" y="7269163"/>
                <a:chExt cx="3944938" cy="5006975"/>
              </a:xfrm>
            </p:grpSpPr>
            <p:sp>
              <p:nvSpPr>
                <p:cNvPr id="298" name="Freeform 45">
                  <a:extLst>
                    <a:ext uri="{FF2B5EF4-FFF2-40B4-BE49-F238E27FC236}">
                      <a16:creationId xmlns:a16="http://schemas.microsoft.com/office/drawing/2014/main" id="{E07B929C-B184-462B-82A7-17BFE20EB8B1}"/>
                    </a:ext>
                  </a:extLst>
                </p:cNvPr>
                <p:cNvSpPr>
                  <a:spLocks noEditPoints="1"/>
                </p:cNvSpPr>
                <p:nvPr/>
              </p:nvSpPr>
              <p:spPr bwMode="auto">
                <a:xfrm>
                  <a:off x="3622675" y="7269163"/>
                  <a:ext cx="3944938" cy="5006975"/>
                </a:xfrm>
                <a:custGeom>
                  <a:avLst/>
                  <a:gdLst>
                    <a:gd name="T0" fmla="*/ 421 w 435"/>
                    <a:gd name="T1" fmla="*/ 139 h 553"/>
                    <a:gd name="T2" fmla="*/ 435 w 435"/>
                    <a:gd name="T3" fmla="*/ 67 h 553"/>
                    <a:gd name="T4" fmla="*/ 396 w 435"/>
                    <a:gd name="T5" fmla="*/ 69 h 553"/>
                    <a:gd name="T6" fmla="*/ 351 w 435"/>
                    <a:gd name="T7" fmla="*/ 68 h 553"/>
                    <a:gd name="T8" fmla="*/ 311 w 435"/>
                    <a:gd name="T9" fmla="*/ 63 h 553"/>
                    <a:gd name="T10" fmla="*/ 292 w 435"/>
                    <a:gd name="T11" fmla="*/ 61 h 553"/>
                    <a:gd name="T12" fmla="*/ 292 w 435"/>
                    <a:gd name="T13" fmla="*/ 52 h 553"/>
                    <a:gd name="T14" fmla="*/ 292 w 435"/>
                    <a:gd name="T15" fmla="*/ 32 h 553"/>
                    <a:gd name="T16" fmla="*/ 291 w 435"/>
                    <a:gd name="T17" fmla="*/ 3 h 553"/>
                    <a:gd name="T18" fmla="*/ 266 w 435"/>
                    <a:gd name="T19" fmla="*/ 3 h 553"/>
                    <a:gd name="T20" fmla="*/ 229 w 435"/>
                    <a:gd name="T21" fmla="*/ 0 h 553"/>
                    <a:gd name="T22" fmla="*/ 204 w 435"/>
                    <a:gd name="T23" fmla="*/ 0 h 553"/>
                    <a:gd name="T24" fmla="*/ 146 w 435"/>
                    <a:gd name="T25" fmla="*/ 5 h 553"/>
                    <a:gd name="T26" fmla="*/ 146 w 435"/>
                    <a:gd name="T27" fmla="*/ 25 h 553"/>
                    <a:gd name="T28" fmla="*/ 143 w 435"/>
                    <a:gd name="T29" fmla="*/ 65 h 553"/>
                    <a:gd name="T30" fmla="*/ 81 w 435"/>
                    <a:gd name="T31" fmla="*/ 72 h 553"/>
                    <a:gd name="T32" fmla="*/ 0 w 435"/>
                    <a:gd name="T33" fmla="*/ 81 h 553"/>
                    <a:gd name="T34" fmla="*/ 16 w 435"/>
                    <a:gd name="T35" fmla="*/ 222 h 553"/>
                    <a:gd name="T36" fmla="*/ 36 w 435"/>
                    <a:gd name="T37" fmla="*/ 362 h 553"/>
                    <a:gd name="T38" fmla="*/ 35 w 435"/>
                    <a:gd name="T39" fmla="*/ 376 h 553"/>
                    <a:gd name="T40" fmla="*/ 36 w 435"/>
                    <a:gd name="T41" fmla="*/ 426 h 553"/>
                    <a:gd name="T42" fmla="*/ 41 w 435"/>
                    <a:gd name="T43" fmla="*/ 461 h 553"/>
                    <a:gd name="T44" fmla="*/ 44 w 435"/>
                    <a:gd name="T45" fmla="*/ 483 h 553"/>
                    <a:gd name="T46" fmla="*/ 32 w 435"/>
                    <a:gd name="T47" fmla="*/ 510 h 553"/>
                    <a:gd name="T48" fmla="*/ 26 w 435"/>
                    <a:gd name="T49" fmla="*/ 544 h 553"/>
                    <a:gd name="T50" fmla="*/ 176 w 435"/>
                    <a:gd name="T51" fmla="*/ 552 h 553"/>
                    <a:gd name="T52" fmla="*/ 414 w 435"/>
                    <a:gd name="T53" fmla="*/ 546 h 553"/>
                    <a:gd name="T54" fmla="*/ 421 w 435"/>
                    <a:gd name="T55" fmla="*/ 515 h 553"/>
                    <a:gd name="T56" fmla="*/ 415 w 435"/>
                    <a:gd name="T57" fmla="*/ 485 h 553"/>
                    <a:gd name="T58" fmla="*/ 408 w 435"/>
                    <a:gd name="T59" fmla="*/ 474 h 553"/>
                    <a:gd name="T60" fmla="*/ 401 w 435"/>
                    <a:gd name="T61" fmla="*/ 444 h 553"/>
                    <a:gd name="T62" fmla="*/ 416 w 435"/>
                    <a:gd name="T63" fmla="*/ 424 h 553"/>
                    <a:gd name="T64" fmla="*/ 424 w 435"/>
                    <a:gd name="T65" fmla="*/ 411 h 553"/>
                    <a:gd name="T66" fmla="*/ 432 w 435"/>
                    <a:gd name="T67" fmla="*/ 276 h 553"/>
                    <a:gd name="T68" fmla="*/ 435 w 435"/>
                    <a:gd name="T69" fmla="*/ 187 h 553"/>
                    <a:gd name="T70" fmla="*/ 431 w 435"/>
                    <a:gd name="T71" fmla="*/ 177 h 553"/>
                    <a:gd name="T72" fmla="*/ 421 w 435"/>
                    <a:gd name="T73" fmla="*/ 139 h 553"/>
                    <a:gd name="T74" fmla="*/ 248 w 435"/>
                    <a:gd name="T75" fmla="*/ 59 h 553"/>
                    <a:gd name="T76" fmla="*/ 210 w 435"/>
                    <a:gd name="T77" fmla="*/ 61 h 553"/>
                    <a:gd name="T78" fmla="*/ 166 w 435"/>
                    <a:gd name="T79" fmla="*/ 64 h 553"/>
                    <a:gd name="T80" fmla="*/ 168 w 435"/>
                    <a:gd name="T81" fmla="*/ 52 h 553"/>
                    <a:gd name="T82" fmla="*/ 168 w 435"/>
                    <a:gd name="T83" fmla="*/ 28 h 553"/>
                    <a:gd name="T84" fmla="*/ 174 w 435"/>
                    <a:gd name="T85" fmla="*/ 20 h 553"/>
                    <a:gd name="T86" fmla="*/ 211 w 435"/>
                    <a:gd name="T87" fmla="*/ 19 h 553"/>
                    <a:gd name="T88" fmla="*/ 254 w 435"/>
                    <a:gd name="T89" fmla="*/ 18 h 553"/>
                    <a:gd name="T90" fmla="*/ 275 w 435"/>
                    <a:gd name="T91" fmla="*/ 18 h 553"/>
                    <a:gd name="T92" fmla="*/ 272 w 435"/>
                    <a:gd name="T93" fmla="*/ 32 h 553"/>
                    <a:gd name="T94" fmla="*/ 274 w 435"/>
                    <a:gd name="T95" fmla="*/ 60 h 553"/>
                    <a:gd name="T96" fmla="*/ 272 w 435"/>
                    <a:gd name="T97" fmla="*/ 60 h 553"/>
                    <a:gd name="T98" fmla="*/ 248 w 435"/>
                    <a:gd name="T99" fmla="*/ 59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5" h="553">
                      <a:moveTo>
                        <a:pt x="421" y="139"/>
                      </a:moveTo>
                      <a:cubicBezTo>
                        <a:pt x="421" y="119"/>
                        <a:pt x="433" y="80"/>
                        <a:pt x="435" y="67"/>
                      </a:cubicBezTo>
                      <a:cubicBezTo>
                        <a:pt x="428" y="67"/>
                        <a:pt x="403" y="69"/>
                        <a:pt x="396" y="69"/>
                      </a:cubicBezTo>
                      <a:cubicBezTo>
                        <a:pt x="393" y="69"/>
                        <a:pt x="363" y="68"/>
                        <a:pt x="351" y="68"/>
                      </a:cubicBezTo>
                      <a:cubicBezTo>
                        <a:pt x="349" y="67"/>
                        <a:pt x="317" y="64"/>
                        <a:pt x="311" y="63"/>
                      </a:cubicBezTo>
                      <a:cubicBezTo>
                        <a:pt x="309" y="63"/>
                        <a:pt x="301" y="62"/>
                        <a:pt x="292" y="61"/>
                      </a:cubicBezTo>
                      <a:cubicBezTo>
                        <a:pt x="292" y="58"/>
                        <a:pt x="292" y="55"/>
                        <a:pt x="292" y="52"/>
                      </a:cubicBezTo>
                      <a:cubicBezTo>
                        <a:pt x="293" y="39"/>
                        <a:pt x="288" y="54"/>
                        <a:pt x="292" y="32"/>
                      </a:cubicBezTo>
                      <a:cubicBezTo>
                        <a:pt x="296" y="11"/>
                        <a:pt x="291" y="3"/>
                        <a:pt x="291" y="3"/>
                      </a:cubicBezTo>
                      <a:cubicBezTo>
                        <a:pt x="266" y="3"/>
                        <a:pt x="266" y="3"/>
                        <a:pt x="266" y="3"/>
                      </a:cubicBezTo>
                      <a:cubicBezTo>
                        <a:pt x="229" y="0"/>
                        <a:pt x="229" y="0"/>
                        <a:pt x="229" y="0"/>
                      </a:cubicBezTo>
                      <a:cubicBezTo>
                        <a:pt x="204" y="0"/>
                        <a:pt x="204" y="0"/>
                        <a:pt x="204" y="0"/>
                      </a:cubicBezTo>
                      <a:cubicBezTo>
                        <a:pt x="204" y="0"/>
                        <a:pt x="152" y="5"/>
                        <a:pt x="146" y="5"/>
                      </a:cubicBezTo>
                      <a:cubicBezTo>
                        <a:pt x="140" y="5"/>
                        <a:pt x="146" y="25"/>
                        <a:pt x="146" y="25"/>
                      </a:cubicBezTo>
                      <a:cubicBezTo>
                        <a:pt x="146" y="25"/>
                        <a:pt x="143" y="48"/>
                        <a:pt x="143" y="65"/>
                      </a:cubicBezTo>
                      <a:cubicBezTo>
                        <a:pt x="126" y="66"/>
                        <a:pt x="92" y="69"/>
                        <a:pt x="81" y="72"/>
                      </a:cubicBezTo>
                      <a:cubicBezTo>
                        <a:pt x="38" y="86"/>
                        <a:pt x="2" y="82"/>
                        <a:pt x="0" y="81"/>
                      </a:cubicBezTo>
                      <a:cubicBezTo>
                        <a:pt x="0" y="81"/>
                        <a:pt x="14" y="208"/>
                        <a:pt x="16" y="222"/>
                      </a:cubicBezTo>
                      <a:cubicBezTo>
                        <a:pt x="18" y="236"/>
                        <a:pt x="36" y="353"/>
                        <a:pt x="36" y="362"/>
                      </a:cubicBezTo>
                      <a:cubicBezTo>
                        <a:pt x="36" y="366"/>
                        <a:pt x="36" y="371"/>
                        <a:pt x="35" y="376"/>
                      </a:cubicBezTo>
                      <a:cubicBezTo>
                        <a:pt x="35" y="388"/>
                        <a:pt x="34" y="406"/>
                        <a:pt x="36" y="426"/>
                      </a:cubicBezTo>
                      <a:cubicBezTo>
                        <a:pt x="37" y="442"/>
                        <a:pt x="39" y="452"/>
                        <a:pt x="41" y="461"/>
                      </a:cubicBezTo>
                      <a:cubicBezTo>
                        <a:pt x="43" y="470"/>
                        <a:pt x="44" y="476"/>
                        <a:pt x="44" y="483"/>
                      </a:cubicBezTo>
                      <a:cubicBezTo>
                        <a:pt x="44" y="498"/>
                        <a:pt x="40" y="502"/>
                        <a:pt x="32" y="510"/>
                      </a:cubicBezTo>
                      <a:cubicBezTo>
                        <a:pt x="27" y="515"/>
                        <a:pt x="26" y="532"/>
                        <a:pt x="26" y="544"/>
                      </a:cubicBezTo>
                      <a:cubicBezTo>
                        <a:pt x="46" y="545"/>
                        <a:pt x="149" y="552"/>
                        <a:pt x="176" y="552"/>
                      </a:cubicBezTo>
                      <a:cubicBezTo>
                        <a:pt x="343" y="553"/>
                        <a:pt x="414" y="546"/>
                        <a:pt x="414" y="546"/>
                      </a:cubicBezTo>
                      <a:cubicBezTo>
                        <a:pt x="416" y="541"/>
                        <a:pt x="421" y="527"/>
                        <a:pt x="421" y="515"/>
                      </a:cubicBezTo>
                      <a:cubicBezTo>
                        <a:pt x="421" y="499"/>
                        <a:pt x="421" y="497"/>
                        <a:pt x="415" y="485"/>
                      </a:cubicBezTo>
                      <a:cubicBezTo>
                        <a:pt x="414" y="481"/>
                        <a:pt x="411" y="478"/>
                        <a:pt x="408" y="474"/>
                      </a:cubicBezTo>
                      <a:cubicBezTo>
                        <a:pt x="402" y="467"/>
                        <a:pt x="395" y="459"/>
                        <a:pt x="401" y="444"/>
                      </a:cubicBezTo>
                      <a:cubicBezTo>
                        <a:pt x="406" y="435"/>
                        <a:pt x="411" y="429"/>
                        <a:pt x="416" y="424"/>
                      </a:cubicBezTo>
                      <a:cubicBezTo>
                        <a:pt x="420" y="420"/>
                        <a:pt x="424" y="416"/>
                        <a:pt x="424" y="411"/>
                      </a:cubicBezTo>
                      <a:cubicBezTo>
                        <a:pt x="424" y="403"/>
                        <a:pt x="431" y="334"/>
                        <a:pt x="432" y="276"/>
                      </a:cubicBezTo>
                      <a:cubicBezTo>
                        <a:pt x="434" y="232"/>
                        <a:pt x="435" y="191"/>
                        <a:pt x="435" y="187"/>
                      </a:cubicBezTo>
                      <a:cubicBezTo>
                        <a:pt x="435" y="185"/>
                        <a:pt x="433" y="181"/>
                        <a:pt x="431" y="177"/>
                      </a:cubicBezTo>
                      <a:cubicBezTo>
                        <a:pt x="427" y="168"/>
                        <a:pt x="421" y="155"/>
                        <a:pt x="421" y="139"/>
                      </a:cubicBezTo>
                      <a:moveTo>
                        <a:pt x="248" y="59"/>
                      </a:moveTo>
                      <a:cubicBezTo>
                        <a:pt x="240" y="59"/>
                        <a:pt x="214" y="61"/>
                        <a:pt x="210" y="61"/>
                      </a:cubicBezTo>
                      <a:cubicBezTo>
                        <a:pt x="199" y="62"/>
                        <a:pt x="180" y="63"/>
                        <a:pt x="166" y="64"/>
                      </a:cubicBezTo>
                      <a:cubicBezTo>
                        <a:pt x="167" y="57"/>
                        <a:pt x="168" y="52"/>
                        <a:pt x="168" y="52"/>
                      </a:cubicBezTo>
                      <a:cubicBezTo>
                        <a:pt x="168" y="52"/>
                        <a:pt x="168" y="32"/>
                        <a:pt x="168" y="28"/>
                      </a:cubicBezTo>
                      <a:cubicBezTo>
                        <a:pt x="168" y="23"/>
                        <a:pt x="174" y="20"/>
                        <a:pt x="174" y="20"/>
                      </a:cubicBezTo>
                      <a:cubicBezTo>
                        <a:pt x="174" y="20"/>
                        <a:pt x="174" y="20"/>
                        <a:pt x="211" y="19"/>
                      </a:cubicBezTo>
                      <a:cubicBezTo>
                        <a:pt x="248" y="18"/>
                        <a:pt x="241" y="18"/>
                        <a:pt x="254" y="18"/>
                      </a:cubicBezTo>
                      <a:cubicBezTo>
                        <a:pt x="267" y="18"/>
                        <a:pt x="275" y="18"/>
                        <a:pt x="275" y="18"/>
                      </a:cubicBezTo>
                      <a:cubicBezTo>
                        <a:pt x="272" y="32"/>
                        <a:pt x="272" y="32"/>
                        <a:pt x="272" y="32"/>
                      </a:cubicBezTo>
                      <a:cubicBezTo>
                        <a:pt x="274" y="60"/>
                        <a:pt x="274" y="60"/>
                        <a:pt x="274" y="60"/>
                      </a:cubicBezTo>
                      <a:cubicBezTo>
                        <a:pt x="273" y="60"/>
                        <a:pt x="272" y="60"/>
                        <a:pt x="272" y="60"/>
                      </a:cubicBezTo>
                      <a:cubicBezTo>
                        <a:pt x="265" y="59"/>
                        <a:pt x="249" y="59"/>
                        <a:pt x="248" y="59"/>
                      </a:cubicBezTo>
                    </a:path>
                  </a:pathLst>
                </a:custGeom>
                <a:solidFill>
                  <a:srgbClr val="CF9F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99" name="Group 298">
                  <a:extLst>
                    <a:ext uri="{FF2B5EF4-FFF2-40B4-BE49-F238E27FC236}">
                      <a16:creationId xmlns:a16="http://schemas.microsoft.com/office/drawing/2014/main" id="{9A5871A4-D6BE-4840-8B42-6C9B6C10D134}"/>
                    </a:ext>
                  </a:extLst>
                </p:cNvPr>
                <p:cNvGrpSpPr/>
                <p:nvPr/>
              </p:nvGrpSpPr>
              <p:grpSpPr>
                <a:xfrm>
                  <a:off x="4457700" y="9144001"/>
                  <a:ext cx="2357438" cy="1465263"/>
                  <a:chOff x="4457700" y="9144001"/>
                  <a:chExt cx="2357438" cy="1465263"/>
                </a:xfrm>
              </p:grpSpPr>
              <p:sp>
                <p:nvSpPr>
                  <p:cNvPr id="300" name="Freeform 46">
                    <a:extLst>
                      <a:ext uri="{FF2B5EF4-FFF2-40B4-BE49-F238E27FC236}">
                        <a16:creationId xmlns:a16="http://schemas.microsoft.com/office/drawing/2014/main" id="{15BC60AE-07F0-4D91-97CD-D278D9C0A7A1}"/>
                      </a:ext>
                    </a:extLst>
                  </p:cNvPr>
                  <p:cNvSpPr>
                    <a:spLocks/>
                  </p:cNvSpPr>
                  <p:nvPr/>
                </p:nvSpPr>
                <p:spPr bwMode="auto">
                  <a:xfrm>
                    <a:off x="4457700" y="9415463"/>
                    <a:ext cx="1133475" cy="1193800"/>
                  </a:xfrm>
                  <a:custGeom>
                    <a:avLst/>
                    <a:gdLst>
                      <a:gd name="T0" fmla="*/ 53 w 125"/>
                      <a:gd name="T1" fmla="*/ 0 h 132"/>
                      <a:gd name="T2" fmla="*/ 52 w 125"/>
                      <a:gd name="T3" fmla="*/ 0 h 132"/>
                      <a:gd name="T4" fmla="*/ 30 w 125"/>
                      <a:gd name="T5" fmla="*/ 70 h 132"/>
                      <a:gd name="T6" fmla="*/ 90 w 125"/>
                      <a:gd name="T7" fmla="*/ 132 h 132"/>
                      <a:gd name="T8" fmla="*/ 125 w 125"/>
                      <a:gd name="T9" fmla="*/ 98 h 132"/>
                      <a:gd name="T10" fmla="*/ 107 w 125"/>
                      <a:gd name="T11" fmla="*/ 73 h 132"/>
                      <a:gd name="T12" fmla="*/ 90 w 125"/>
                      <a:gd name="T13" fmla="*/ 35 h 132"/>
                      <a:gd name="T14" fmla="*/ 90 w 125"/>
                      <a:gd name="T15" fmla="*/ 32 h 132"/>
                      <a:gd name="T16" fmla="*/ 90 w 125"/>
                      <a:gd name="T17" fmla="*/ 32 h 132"/>
                      <a:gd name="T18" fmla="*/ 53 w 125"/>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32">
                        <a:moveTo>
                          <a:pt x="53" y="0"/>
                        </a:moveTo>
                        <a:cubicBezTo>
                          <a:pt x="52" y="0"/>
                          <a:pt x="52" y="0"/>
                          <a:pt x="52" y="0"/>
                        </a:cubicBezTo>
                        <a:cubicBezTo>
                          <a:pt x="14" y="0"/>
                          <a:pt x="0" y="36"/>
                          <a:pt x="30" y="70"/>
                        </a:cubicBezTo>
                        <a:cubicBezTo>
                          <a:pt x="49" y="93"/>
                          <a:pt x="90" y="132"/>
                          <a:pt x="90" y="132"/>
                        </a:cubicBezTo>
                        <a:cubicBezTo>
                          <a:pt x="90" y="132"/>
                          <a:pt x="108" y="115"/>
                          <a:pt x="125" y="98"/>
                        </a:cubicBezTo>
                        <a:cubicBezTo>
                          <a:pt x="119" y="90"/>
                          <a:pt x="113" y="81"/>
                          <a:pt x="107" y="73"/>
                        </a:cubicBezTo>
                        <a:cubicBezTo>
                          <a:pt x="95" y="55"/>
                          <a:pt x="90" y="46"/>
                          <a:pt x="90" y="35"/>
                        </a:cubicBezTo>
                        <a:cubicBezTo>
                          <a:pt x="90" y="34"/>
                          <a:pt x="90" y="33"/>
                          <a:pt x="90" y="32"/>
                        </a:cubicBezTo>
                        <a:cubicBezTo>
                          <a:pt x="90" y="32"/>
                          <a:pt x="90" y="32"/>
                          <a:pt x="90" y="32"/>
                        </a:cubicBezTo>
                        <a:cubicBezTo>
                          <a:pt x="81" y="1"/>
                          <a:pt x="57" y="0"/>
                          <a:pt x="53"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Freeform 47">
                    <a:extLst>
                      <a:ext uri="{FF2B5EF4-FFF2-40B4-BE49-F238E27FC236}">
                        <a16:creationId xmlns:a16="http://schemas.microsoft.com/office/drawing/2014/main" id="{38E672EB-853F-4180-ABBF-3D6EC4BD0101}"/>
                      </a:ext>
                    </a:extLst>
                  </p:cNvPr>
                  <p:cNvSpPr>
                    <a:spLocks/>
                  </p:cNvSpPr>
                  <p:nvPr/>
                </p:nvSpPr>
                <p:spPr bwMode="auto">
                  <a:xfrm>
                    <a:off x="5591175" y="9144001"/>
                    <a:ext cx="1223963" cy="1465263"/>
                  </a:xfrm>
                  <a:custGeom>
                    <a:avLst/>
                    <a:gdLst>
                      <a:gd name="T0" fmla="*/ 66 w 135"/>
                      <a:gd name="T1" fmla="*/ 0 h 162"/>
                      <a:gd name="T2" fmla="*/ 41 w 135"/>
                      <a:gd name="T3" fmla="*/ 34 h 162"/>
                      <a:gd name="T4" fmla="*/ 28 w 135"/>
                      <a:gd name="T5" fmla="*/ 20 h 162"/>
                      <a:gd name="T6" fmla="*/ 24 w 135"/>
                      <a:gd name="T7" fmla="*/ 26 h 162"/>
                      <a:gd name="T8" fmla="*/ 41 w 135"/>
                      <a:gd name="T9" fmla="*/ 46 h 162"/>
                      <a:gd name="T10" fmla="*/ 40 w 135"/>
                      <a:gd name="T11" fmla="*/ 54 h 162"/>
                      <a:gd name="T12" fmla="*/ 41 w 135"/>
                      <a:gd name="T13" fmla="*/ 63 h 162"/>
                      <a:gd name="T14" fmla="*/ 25 w 135"/>
                      <a:gd name="T15" fmla="*/ 100 h 162"/>
                      <a:gd name="T16" fmla="*/ 0 w 135"/>
                      <a:gd name="T17" fmla="*/ 128 h 162"/>
                      <a:gd name="T18" fmla="*/ 30 w 135"/>
                      <a:gd name="T19" fmla="*/ 162 h 162"/>
                      <a:gd name="T20" fmla="*/ 41 w 135"/>
                      <a:gd name="T21" fmla="*/ 158 h 162"/>
                      <a:gd name="T22" fmla="*/ 52 w 135"/>
                      <a:gd name="T23" fmla="*/ 162 h 162"/>
                      <a:gd name="T24" fmla="*/ 105 w 135"/>
                      <a:gd name="T25" fmla="*/ 102 h 162"/>
                      <a:gd name="T26" fmla="*/ 79 w 135"/>
                      <a:gd name="T27" fmla="*/ 30 h 162"/>
                      <a:gd name="T28" fmla="*/ 78 w 135"/>
                      <a:gd name="T29" fmla="*/ 30 h 162"/>
                      <a:gd name="T30" fmla="*/ 46 w 135"/>
                      <a:gd name="T31" fmla="*/ 50 h 162"/>
                      <a:gd name="T32" fmla="*/ 46 w 135"/>
                      <a:gd name="T33" fmla="*/ 49 h 162"/>
                      <a:gd name="T34" fmla="*/ 44 w 135"/>
                      <a:gd name="T35" fmla="*/ 38 h 162"/>
                      <a:gd name="T36" fmla="*/ 58 w 135"/>
                      <a:gd name="T37" fmla="*/ 27 h 162"/>
                      <a:gd name="T38" fmla="*/ 66 w 135"/>
                      <a:gd name="T3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5" h="162">
                        <a:moveTo>
                          <a:pt x="66" y="0"/>
                        </a:moveTo>
                        <a:cubicBezTo>
                          <a:pt x="63" y="12"/>
                          <a:pt x="43" y="6"/>
                          <a:pt x="41" y="34"/>
                        </a:cubicBezTo>
                        <a:cubicBezTo>
                          <a:pt x="40" y="29"/>
                          <a:pt x="34" y="21"/>
                          <a:pt x="28" y="20"/>
                        </a:cubicBezTo>
                        <a:cubicBezTo>
                          <a:pt x="25" y="20"/>
                          <a:pt x="24" y="23"/>
                          <a:pt x="24" y="26"/>
                        </a:cubicBezTo>
                        <a:cubicBezTo>
                          <a:pt x="33" y="28"/>
                          <a:pt x="39" y="35"/>
                          <a:pt x="41" y="46"/>
                        </a:cubicBezTo>
                        <a:cubicBezTo>
                          <a:pt x="42" y="50"/>
                          <a:pt x="41" y="53"/>
                          <a:pt x="40" y="54"/>
                        </a:cubicBezTo>
                        <a:cubicBezTo>
                          <a:pt x="41" y="57"/>
                          <a:pt x="41" y="60"/>
                          <a:pt x="41" y="63"/>
                        </a:cubicBezTo>
                        <a:cubicBezTo>
                          <a:pt x="41" y="74"/>
                          <a:pt x="36" y="88"/>
                          <a:pt x="25" y="100"/>
                        </a:cubicBezTo>
                        <a:cubicBezTo>
                          <a:pt x="18" y="108"/>
                          <a:pt x="9" y="118"/>
                          <a:pt x="0" y="128"/>
                        </a:cubicBezTo>
                        <a:cubicBezTo>
                          <a:pt x="14" y="147"/>
                          <a:pt x="26" y="162"/>
                          <a:pt x="30" y="162"/>
                        </a:cubicBezTo>
                        <a:cubicBezTo>
                          <a:pt x="36" y="162"/>
                          <a:pt x="36" y="158"/>
                          <a:pt x="41" y="158"/>
                        </a:cubicBezTo>
                        <a:cubicBezTo>
                          <a:pt x="46" y="158"/>
                          <a:pt x="47" y="162"/>
                          <a:pt x="52" y="162"/>
                        </a:cubicBezTo>
                        <a:cubicBezTo>
                          <a:pt x="57" y="162"/>
                          <a:pt x="92" y="118"/>
                          <a:pt x="105" y="102"/>
                        </a:cubicBezTo>
                        <a:cubicBezTo>
                          <a:pt x="135" y="64"/>
                          <a:pt x="111" y="30"/>
                          <a:pt x="79" y="30"/>
                        </a:cubicBezTo>
                        <a:cubicBezTo>
                          <a:pt x="79" y="30"/>
                          <a:pt x="79" y="30"/>
                          <a:pt x="78" y="30"/>
                        </a:cubicBezTo>
                        <a:cubicBezTo>
                          <a:pt x="75" y="30"/>
                          <a:pt x="57" y="31"/>
                          <a:pt x="46" y="50"/>
                        </a:cubicBezTo>
                        <a:cubicBezTo>
                          <a:pt x="46" y="49"/>
                          <a:pt x="46" y="49"/>
                          <a:pt x="46" y="49"/>
                        </a:cubicBezTo>
                        <a:cubicBezTo>
                          <a:pt x="46" y="45"/>
                          <a:pt x="45" y="42"/>
                          <a:pt x="44" y="38"/>
                        </a:cubicBezTo>
                        <a:cubicBezTo>
                          <a:pt x="47" y="35"/>
                          <a:pt x="50" y="32"/>
                          <a:pt x="58" y="27"/>
                        </a:cubicBezTo>
                        <a:cubicBezTo>
                          <a:pt x="69" y="21"/>
                          <a:pt x="70" y="8"/>
                          <a:pt x="66"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Freeform 48">
                    <a:extLst>
                      <a:ext uri="{FF2B5EF4-FFF2-40B4-BE49-F238E27FC236}">
                        <a16:creationId xmlns:a16="http://schemas.microsoft.com/office/drawing/2014/main" id="{496707C4-3756-4984-9917-70620FEB727D}"/>
                      </a:ext>
                    </a:extLst>
                  </p:cNvPr>
                  <p:cNvSpPr>
                    <a:spLocks/>
                  </p:cNvSpPr>
                  <p:nvPr/>
                </p:nvSpPr>
                <p:spPr bwMode="auto">
                  <a:xfrm>
                    <a:off x="5273675" y="9415463"/>
                    <a:ext cx="688975" cy="885825"/>
                  </a:xfrm>
                  <a:custGeom>
                    <a:avLst/>
                    <a:gdLst>
                      <a:gd name="T0" fmla="*/ 38 w 76"/>
                      <a:gd name="T1" fmla="*/ 0 h 98"/>
                      <a:gd name="T2" fmla="*/ 35 w 76"/>
                      <a:gd name="T3" fmla="*/ 0 h 98"/>
                      <a:gd name="T4" fmla="*/ 0 w 76"/>
                      <a:gd name="T5" fmla="*/ 32 h 98"/>
                      <a:gd name="T6" fmla="*/ 0 w 76"/>
                      <a:gd name="T7" fmla="*/ 32 h 98"/>
                      <a:gd name="T8" fmla="*/ 0 w 76"/>
                      <a:gd name="T9" fmla="*/ 32 h 98"/>
                      <a:gd name="T10" fmla="*/ 0 w 76"/>
                      <a:gd name="T11" fmla="*/ 35 h 98"/>
                      <a:gd name="T12" fmla="*/ 17 w 76"/>
                      <a:gd name="T13" fmla="*/ 73 h 98"/>
                      <a:gd name="T14" fmla="*/ 35 w 76"/>
                      <a:gd name="T15" fmla="*/ 98 h 98"/>
                      <a:gd name="T16" fmla="*/ 60 w 76"/>
                      <a:gd name="T17" fmla="*/ 70 h 98"/>
                      <a:gd name="T18" fmla="*/ 76 w 76"/>
                      <a:gd name="T19" fmla="*/ 33 h 98"/>
                      <a:gd name="T20" fmla="*/ 75 w 76"/>
                      <a:gd name="T21" fmla="*/ 24 h 98"/>
                      <a:gd name="T22" fmla="*/ 75 w 76"/>
                      <a:gd name="T23" fmla="*/ 24 h 98"/>
                      <a:gd name="T24" fmla="*/ 75 w 76"/>
                      <a:gd name="T25" fmla="*/ 24 h 98"/>
                      <a:gd name="T26" fmla="*/ 41 w 76"/>
                      <a:gd name="T27" fmla="*/ 0 h 98"/>
                      <a:gd name="T28" fmla="*/ 38 w 76"/>
                      <a:gd name="T2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98">
                        <a:moveTo>
                          <a:pt x="38" y="0"/>
                        </a:moveTo>
                        <a:cubicBezTo>
                          <a:pt x="37" y="0"/>
                          <a:pt x="36" y="0"/>
                          <a:pt x="35" y="0"/>
                        </a:cubicBezTo>
                        <a:cubicBezTo>
                          <a:pt x="14" y="1"/>
                          <a:pt x="2" y="15"/>
                          <a:pt x="0" y="32"/>
                        </a:cubicBezTo>
                        <a:cubicBezTo>
                          <a:pt x="0" y="32"/>
                          <a:pt x="0" y="32"/>
                          <a:pt x="0" y="32"/>
                        </a:cubicBezTo>
                        <a:cubicBezTo>
                          <a:pt x="0" y="32"/>
                          <a:pt x="0" y="32"/>
                          <a:pt x="0" y="32"/>
                        </a:cubicBezTo>
                        <a:cubicBezTo>
                          <a:pt x="0" y="33"/>
                          <a:pt x="0" y="34"/>
                          <a:pt x="0" y="35"/>
                        </a:cubicBezTo>
                        <a:cubicBezTo>
                          <a:pt x="0" y="46"/>
                          <a:pt x="5" y="55"/>
                          <a:pt x="17" y="73"/>
                        </a:cubicBezTo>
                        <a:cubicBezTo>
                          <a:pt x="23" y="81"/>
                          <a:pt x="29" y="90"/>
                          <a:pt x="35" y="98"/>
                        </a:cubicBezTo>
                        <a:cubicBezTo>
                          <a:pt x="44" y="88"/>
                          <a:pt x="53" y="78"/>
                          <a:pt x="60" y="70"/>
                        </a:cubicBezTo>
                        <a:cubicBezTo>
                          <a:pt x="71" y="58"/>
                          <a:pt x="76" y="44"/>
                          <a:pt x="76" y="33"/>
                        </a:cubicBezTo>
                        <a:cubicBezTo>
                          <a:pt x="76" y="30"/>
                          <a:pt x="76" y="27"/>
                          <a:pt x="75" y="24"/>
                        </a:cubicBezTo>
                        <a:cubicBezTo>
                          <a:pt x="75" y="24"/>
                          <a:pt x="75" y="24"/>
                          <a:pt x="75" y="24"/>
                        </a:cubicBezTo>
                        <a:cubicBezTo>
                          <a:pt x="75" y="24"/>
                          <a:pt x="75" y="24"/>
                          <a:pt x="75" y="24"/>
                        </a:cubicBezTo>
                        <a:cubicBezTo>
                          <a:pt x="72" y="10"/>
                          <a:pt x="59" y="1"/>
                          <a:pt x="41" y="0"/>
                        </a:cubicBezTo>
                        <a:cubicBezTo>
                          <a:pt x="40" y="0"/>
                          <a:pt x="39" y="0"/>
                          <a:pt x="38" y="0"/>
                        </a:cubicBezTo>
                      </a:path>
                    </a:pathLst>
                  </a:custGeom>
                  <a:solidFill>
                    <a:srgbClr val="F3E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292" name="Group 291">
                <a:extLst>
                  <a:ext uri="{FF2B5EF4-FFF2-40B4-BE49-F238E27FC236}">
                    <a16:creationId xmlns:a16="http://schemas.microsoft.com/office/drawing/2014/main" id="{C434262D-3567-462E-9562-A5F439919FD6}"/>
                  </a:ext>
                </a:extLst>
              </p:cNvPr>
              <p:cNvGrpSpPr/>
              <p:nvPr/>
            </p:nvGrpSpPr>
            <p:grpSpPr>
              <a:xfrm>
                <a:off x="3564445" y="6096000"/>
                <a:ext cx="131345" cy="166705"/>
                <a:chOff x="3622675" y="7269163"/>
                <a:chExt cx="3944938" cy="5006975"/>
              </a:xfrm>
            </p:grpSpPr>
            <p:sp>
              <p:nvSpPr>
                <p:cNvPr id="293" name="Freeform 45">
                  <a:extLst>
                    <a:ext uri="{FF2B5EF4-FFF2-40B4-BE49-F238E27FC236}">
                      <a16:creationId xmlns:a16="http://schemas.microsoft.com/office/drawing/2014/main" id="{22EBA2B9-4E18-4E11-8E0E-28F6276A6BD7}"/>
                    </a:ext>
                  </a:extLst>
                </p:cNvPr>
                <p:cNvSpPr>
                  <a:spLocks noEditPoints="1"/>
                </p:cNvSpPr>
                <p:nvPr/>
              </p:nvSpPr>
              <p:spPr bwMode="auto">
                <a:xfrm>
                  <a:off x="3622675" y="7269163"/>
                  <a:ext cx="3944938" cy="5006975"/>
                </a:xfrm>
                <a:custGeom>
                  <a:avLst/>
                  <a:gdLst>
                    <a:gd name="T0" fmla="*/ 421 w 435"/>
                    <a:gd name="T1" fmla="*/ 139 h 553"/>
                    <a:gd name="T2" fmla="*/ 435 w 435"/>
                    <a:gd name="T3" fmla="*/ 67 h 553"/>
                    <a:gd name="T4" fmla="*/ 396 w 435"/>
                    <a:gd name="T5" fmla="*/ 69 h 553"/>
                    <a:gd name="T6" fmla="*/ 351 w 435"/>
                    <a:gd name="T7" fmla="*/ 68 h 553"/>
                    <a:gd name="T8" fmla="*/ 311 w 435"/>
                    <a:gd name="T9" fmla="*/ 63 h 553"/>
                    <a:gd name="T10" fmla="*/ 292 w 435"/>
                    <a:gd name="T11" fmla="*/ 61 h 553"/>
                    <a:gd name="T12" fmla="*/ 292 w 435"/>
                    <a:gd name="T13" fmla="*/ 52 h 553"/>
                    <a:gd name="T14" fmla="*/ 292 w 435"/>
                    <a:gd name="T15" fmla="*/ 32 h 553"/>
                    <a:gd name="T16" fmla="*/ 291 w 435"/>
                    <a:gd name="T17" fmla="*/ 3 h 553"/>
                    <a:gd name="T18" fmla="*/ 266 w 435"/>
                    <a:gd name="T19" fmla="*/ 3 h 553"/>
                    <a:gd name="T20" fmla="*/ 229 w 435"/>
                    <a:gd name="T21" fmla="*/ 0 h 553"/>
                    <a:gd name="T22" fmla="*/ 204 w 435"/>
                    <a:gd name="T23" fmla="*/ 0 h 553"/>
                    <a:gd name="T24" fmla="*/ 146 w 435"/>
                    <a:gd name="T25" fmla="*/ 5 h 553"/>
                    <a:gd name="T26" fmla="*/ 146 w 435"/>
                    <a:gd name="T27" fmla="*/ 25 h 553"/>
                    <a:gd name="T28" fmla="*/ 143 w 435"/>
                    <a:gd name="T29" fmla="*/ 65 h 553"/>
                    <a:gd name="T30" fmla="*/ 81 w 435"/>
                    <a:gd name="T31" fmla="*/ 72 h 553"/>
                    <a:gd name="T32" fmla="*/ 0 w 435"/>
                    <a:gd name="T33" fmla="*/ 81 h 553"/>
                    <a:gd name="T34" fmla="*/ 16 w 435"/>
                    <a:gd name="T35" fmla="*/ 222 h 553"/>
                    <a:gd name="T36" fmla="*/ 36 w 435"/>
                    <a:gd name="T37" fmla="*/ 362 h 553"/>
                    <a:gd name="T38" fmla="*/ 35 w 435"/>
                    <a:gd name="T39" fmla="*/ 376 h 553"/>
                    <a:gd name="T40" fmla="*/ 36 w 435"/>
                    <a:gd name="T41" fmla="*/ 426 h 553"/>
                    <a:gd name="T42" fmla="*/ 41 w 435"/>
                    <a:gd name="T43" fmla="*/ 461 h 553"/>
                    <a:gd name="T44" fmla="*/ 44 w 435"/>
                    <a:gd name="T45" fmla="*/ 483 h 553"/>
                    <a:gd name="T46" fmla="*/ 32 w 435"/>
                    <a:gd name="T47" fmla="*/ 510 h 553"/>
                    <a:gd name="T48" fmla="*/ 26 w 435"/>
                    <a:gd name="T49" fmla="*/ 544 h 553"/>
                    <a:gd name="T50" fmla="*/ 176 w 435"/>
                    <a:gd name="T51" fmla="*/ 552 h 553"/>
                    <a:gd name="T52" fmla="*/ 414 w 435"/>
                    <a:gd name="T53" fmla="*/ 546 h 553"/>
                    <a:gd name="T54" fmla="*/ 421 w 435"/>
                    <a:gd name="T55" fmla="*/ 515 h 553"/>
                    <a:gd name="T56" fmla="*/ 415 w 435"/>
                    <a:gd name="T57" fmla="*/ 485 h 553"/>
                    <a:gd name="T58" fmla="*/ 408 w 435"/>
                    <a:gd name="T59" fmla="*/ 474 h 553"/>
                    <a:gd name="T60" fmla="*/ 401 w 435"/>
                    <a:gd name="T61" fmla="*/ 444 h 553"/>
                    <a:gd name="T62" fmla="*/ 416 w 435"/>
                    <a:gd name="T63" fmla="*/ 424 h 553"/>
                    <a:gd name="T64" fmla="*/ 424 w 435"/>
                    <a:gd name="T65" fmla="*/ 411 h 553"/>
                    <a:gd name="T66" fmla="*/ 432 w 435"/>
                    <a:gd name="T67" fmla="*/ 276 h 553"/>
                    <a:gd name="T68" fmla="*/ 435 w 435"/>
                    <a:gd name="T69" fmla="*/ 187 h 553"/>
                    <a:gd name="T70" fmla="*/ 431 w 435"/>
                    <a:gd name="T71" fmla="*/ 177 h 553"/>
                    <a:gd name="T72" fmla="*/ 421 w 435"/>
                    <a:gd name="T73" fmla="*/ 139 h 553"/>
                    <a:gd name="T74" fmla="*/ 248 w 435"/>
                    <a:gd name="T75" fmla="*/ 59 h 553"/>
                    <a:gd name="T76" fmla="*/ 210 w 435"/>
                    <a:gd name="T77" fmla="*/ 61 h 553"/>
                    <a:gd name="T78" fmla="*/ 166 w 435"/>
                    <a:gd name="T79" fmla="*/ 64 h 553"/>
                    <a:gd name="T80" fmla="*/ 168 w 435"/>
                    <a:gd name="T81" fmla="*/ 52 h 553"/>
                    <a:gd name="T82" fmla="*/ 168 w 435"/>
                    <a:gd name="T83" fmla="*/ 28 h 553"/>
                    <a:gd name="T84" fmla="*/ 174 w 435"/>
                    <a:gd name="T85" fmla="*/ 20 h 553"/>
                    <a:gd name="T86" fmla="*/ 211 w 435"/>
                    <a:gd name="T87" fmla="*/ 19 h 553"/>
                    <a:gd name="T88" fmla="*/ 254 w 435"/>
                    <a:gd name="T89" fmla="*/ 18 h 553"/>
                    <a:gd name="T90" fmla="*/ 275 w 435"/>
                    <a:gd name="T91" fmla="*/ 18 h 553"/>
                    <a:gd name="T92" fmla="*/ 272 w 435"/>
                    <a:gd name="T93" fmla="*/ 32 h 553"/>
                    <a:gd name="T94" fmla="*/ 274 w 435"/>
                    <a:gd name="T95" fmla="*/ 60 h 553"/>
                    <a:gd name="T96" fmla="*/ 272 w 435"/>
                    <a:gd name="T97" fmla="*/ 60 h 553"/>
                    <a:gd name="T98" fmla="*/ 248 w 435"/>
                    <a:gd name="T99" fmla="*/ 59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5" h="553">
                      <a:moveTo>
                        <a:pt x="421" y="139"/>
                      </a:moveTo>
                      <a:cubicBezTo>
                        <a:pt x="421" y="119"/>
                        <a:pt x="433" y="80"/>
                        <a:pt x="435" y="67"/>
                      </a:cubicBezTo>
                      <a:cubicBezTo>
                        <a:pt x="428" y="67"/>
                        <a:pt x="403" y="69"/>
                        <a:pt x="396" y="69"/>
                      </a:cubicBezTo>
                      <a:cubicBezTo>
                        <a:pt x="393" y="69"/>
                        <a:pt x="363" y="68"/>
                        <a:pt x="351" y="68"/>
                      </a:cubicBezTo>
                      <a:cubicBezTo>
                        <a:pt x="349" y="67"/>
                        <a:pt x="317" y="64"/>
                        <a:pt x="311" y="63"/>
                      </a:cubicBezTo>
                      <a:cubicBezTo>
                        <a:pt x="309" y="63"/>
                        <a:pt x="301" y="62"/>
                        <a:pt x="292" y="61"/>
                      </a:cubicBezTo>
                      <a:cubicBezTo>
                        <a:pt x="292" y="58"/>
                        <a:pt x="292" y="55"/>
                        <a:pt x="292" y="52"/>
                      </a:cubicBezTo>
                      <a:cubicBezTo>
                        <a:pt x="293" y="39"/>
                        <a:pt x="288" y="54"/>
                        <a:pt x="292" y="32"/>
                      </a:cubicBezTo>
                      <a:cubicBezTo>
                        <a:pt x="296" y="11"/>
                        <a:pt x="291" y="3"/>
                        <a:pt x="291" y="3"/>
                      </a:cubicBezTo>
                      <a:cubicBezTo>
                        <a:pt x="266" y="3"/>
                        <a:pt x="266" y="3"/>
                        <a:pt x="266" y="3"/>
                      </a:cubicBezTo>
                      <a:cubicBezTo>
                        <a:pt x="229" y="0"/>
                        <a:pt x="229" y="0"/>
                        <a:pt x="229" y="0"/>
                      </a:cubicBezTo>
                      <a:cubicBezTo>
                        <a:pt x="204" y="0"/>
                        <a:pt x="204" y="0"/>
                        <a:pt x="204" y="0"/>
                      </a:cubicBezTo>
                      <a:cubicBezTo>
                        <a:pt x="204" y="0"/>
                        <a:pt x="152" y="5"/>
                        <a:pt x="146" y="5"/>
                      </a:cubicBezTo>
                      <a:cubicBezTo>
                        <a:pt x="140" y="5"/>
                        <a:pt x="146" y="25"/>
                        <a:pt x="146" y="25"/>
                      </a:cubicBezTo>
                      <a:cubicBezTo>
                        <a:pt x="146" y="25"/>
                        <a:pt x="143" y="48"/>
                        <a:pt x="143" y="65"/>
                      </a:cubicBezTo>
                      <a:cubicBezTo>
                        <a:pt x="126" y="66"/>
                        <a:pt x="92" y="69"/>
                        <a:pt x="81" y="72"/>
                      </a:cubicBezTo>
                      <a:cubicBezTo>
                        <a:pt x="38" y="86"/>
                        <a:pt x="2" y="82"/>
                        <a:pt x="0" y="81"/>
                      </a:cubicBezTo>
                      <a:cubicBezTo>
                        <a:pt x="0" y="81"/>
                        <a:pt x="14" y="208"/>
                        <a:pt x="16" y="222"/>
                      </a:cubicBezTo>
                      <a:cubicBezTo>
                        <a:pt x="18" y="236"/>
                        <a:pt x="36" y="353"/>
                        <a:pt x="36" y="362"/>
                      </a:cubicBezTo>
                      <a:cubicBezTo>
                        <a:pt x="36" y="366"/>
                        <a:pt x="36" y="371"/>
                        <a:pt x="35" y="376"/>
                      </a:cubicBezTo>
                      <a:cubicBezTo>
                        <a:pt x="35" y="388"/>
                        <a:pt x="34" y="406"/>
                        <a:pt x="36" y="426"/>
                      </a:cubicBezTo>
                      <a:cubicBezTo>
                        <a:pt x="37" y="442"/>
                        <a:pt x="39" y="452"/>
                        <a:pt x="41" y="461"/>
                      </a:cubicBezTo>
                      <a:cubicBezTo>
                        <a:pt x="43" y="470"/>
                        <a:pt x="44" y="476"/>
                        <a:pt x="44" y="483"/>
                      </a:cubicBezTo>
                      <a:cubicBezTo>
                        <a:pt x="44" y="498"/>
                        <a:pt x="40" y="502"/>
                        <a:pt x="32" y="510"/>
                      </a:cubicBezTo>
                      <a:cubicBezTo>
                        <a:pt x="27" y="515"/>
                        <a:pt x="26" y="532"/>
                        <a:pt x="26" y="544"/>
                      </a:cubicBezTo>
                      <a:cubicBezTo>
                        <a:pt x="46" y="545"/>
                        <a:pt x="149" y="552"/>
                        <a:pt x="176" y="552"/>
                      </a:cubicBezTo>
                      <a:cubicBezTo>
                        <a:pt x="343" y="553"/>
                        <a:pt x="414" y="546"/>
                        <a:pt x="414" y="546"/>
                      </a:cubicBezTo>
                      <a:cubicBezTo>
                        <a:pt x="416" y="541"/>
                        <a:pt x="421" y="527"/>
                        <a:pt x="421" y="515"/>
                      </a:cubicBezTo>
                      <a:cubicBezTo>
                        <a:pt x="421" y="499"/>
                        <a:pt x="421" y="497"/>
                        <a:pt x="415" y="485"/>
                      </a:cubicBezTo>
                      <a:cubicBezTo>
                        <a:pt x="414" y="481"/>
                        <a:pt x="411" y="478"/>
                        <a:pt x="408" y="474"/>
                      </a:cubicBezTo>
                      <a:cubicBezTo>
                        <a:pt x="402" y="467"/>
                        <a:pt x="395" y="459"/>
                        <a:pt x="401" y="444"/>
                      </a:cubicBezTo>
                      <a:cubicBezTo>
                        <a:pt x="406" y="435"/>
                        <a:pt x="411" y="429"/>
                        <a:pt x="416" y="424"/>
                      </a:cubicBezTo>
                      <a:cubicBezTo>
                        <a:pt x="420" y="420"/>
                        <a:pt x="424" y="416"/>
                        <a:pt x="424" y="411"/>
                      </a:cubicBezTo>
                      <a:cubicBezTo>
                        <a:pt x="424" y="403"/>
                        <a:pt x="431" y="334"/>
                        <a:pt x="432" y="276"/>
                      </a:cubicBezTo>
                      <a:cubicBezTo>
                        <a:pt x="434" y="232"/>
                        <a:pt x="435" y="191"/>
                        <a:pt x="435" y="187"/>
                      </a:cubicBezTo>
                      <a:cubicBezTo>
                        <a:pt x="435" y="185"/>
                        <a:pt x="433" y="181"/>
                        <a:pt x="431" y="177"/>
                      </a:cubicBezTo>
                      <a:cubicBezTo>
                        <a:pt x="427" y="168"/>
                        <a:pt x="421" y="155"/>
                        <a:pt x="421" y="139"/>
                      </a:cubicBezTo>
                      <a:moveTo>
                        <a:pt x="248" y="59"/>
                      </a:moveTo>
                      <a:cubicBezTo>
                        <a:pt x="240" y="59"/>
                        <a:pt x="214" y="61"/>
                        <a:pt x="210" y="61"/>
                      </a:cubicBezTo>
                      <a:cubicBezTo>
                        <a:pt x="199" y="62"/>
                        <a:pt x="180" y="63"/>
                        <a:pt x="166" y="64"/>
                      </a:cubicBezTo>
                      <a:cubicBezTo>
                        <a:pt x="167" y="57"/>
                        <a:pt x="168" y="52"/>
                        <a:pt x="168" y="52"/>
                      </a:cubicBezTo>
                      <a:cubicBezTo>
                        <a:pt x="168" y="52"/>
                        <a:pt x="168" y="32"/>
                        <a:pt x="168" y="28"/>
                      </a:cubicBezTo>
                      <a:cubicBezTo>
                        <a:pt x="168" y="23"/>
                        <a:pt x="174" y="20"/>
                        <a:pt x="174" y="20"/>
                      </a:cubicBezTo>
                      <a:cubicBezTo>
                        <a:pt x="174" y="20"/>
                        <a:pt x="174" y="20"/>
                        <a:pt x="211" y="19"/>
                      </a:cubicBezTo>
                      <a:cubicBezTo>
                        <a:pt x="248" y="18"/>
                        <a:pt x="241" y="18"/>
                        <a:pt x="254" y="18"/>
                      </a:cubicBezTo>
                      <a:cubicBezTo>
                        <a:pt x="267" y="18"/>
                        <a:pt x="275" y="18"/>
                        <a:pt x="275" y="18"/>
                      </a:cubicBezTo>
                      <a:cubicBezTo>
                        <a:pt x="272" y="32"/>
                        <a:pt x="272" y="32"/>
                        <a:pt x="272" y="32"/>
                      </a:cubicBezTo>
                      <a:cubicBezTo>
                        <a:pt x="274" y="60"/>
                        <a:pt x="274" y="60"/>
                        <a:pt x="274" y="60"/>
                      </a:cubicBezTo>
                      <a:cubicBezTo>
                        <a:pt x="273" y="60"/>
                        <a:pt x="272" y="60"/>
                        <a:pt x="272" y="60"/>
                      </a:cubicBezTo>
                      <a:cubicBezTo>
                        <a:pt x="265" y="59"/>
                        <a:pt x="249" y="59"/>
                        <a:pt x="248" y="59"/>
                      </a:cubicBezTo>
                    </a:path>
                  </a:pathLst>
                </a:custGeom>
                <a:solidFill>
                  <a:srgbClr val="CF9F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94" name="Group 293">
                  <a:extLst>
                    <a:ext uri="{FF2B5EF4-FFF2-40B4-BE49-F238E27FC236}">
                      <a16:creationId xmlns:a16="http://schemas.microsoft.com/office/drawing/2014/main" id="{0D426D16-B551-4E30-B2F1-50575DF2B3E3}"/>
                    </a:ext>
                  </a:extLst>
                </p:cNvPr>
                <p:cNvGrpSpPr/>
                <p:nvPr/>
              </p:nvGrpSpPr>
              <p:grpSpPr>
                <a:xfrm>
                  <a:off x="4457700" y="9144001"/>
                  <a:ext cx="2357438" cy="1465263"/>
                  <a:chOff x="4457700" y="9144001"/>
                  <a:chExt cx="2357438" cy="1465263"/>
                </a:xfrm>
              </p:grpSpPr>
              <p:sp>
                <p:nvSpPr>
                  <p:cNvPr id="295" name="Freeform 46">
                    <a:extLst>
                      <a:ext uri="{FF2B5EF4-FFF2-40B4-BE49-F238E27FC236}">
                        <a16:creationId xmlns:a16="http://schemas.microsoft.com/office/drawing/2014/main" id="{E1D71CE1-9A7A-44C4-95D9-12289C5C9B1F}"/>
                      </a:ext>
                    </a:extLst>
                  </p:cNvPr>
                  <p:cNvSpPr>
                    <a:spLocks/>
                  </p:cNvSpPr>
                  <p:nvPr/>
                </p:nvSpPr>
                <p:spPr bwMode="auto">
                  <a:xfrm>
                    <a:off x="4457700" y="9415463"/>
                    <a:ext cx="1133475" cy="1193800"/>
                  </a:xfrm>
                  <a:custGeom>
                    <a:avLst/>
                    <a:gdLst>
                      <a:gd name="T0" fmla="*/ 53 w 125"/>
                      <a:gd name="T1" fmla="*/ 0 h 132"/>
                      <a:gd name="T2" fmla="*/ 52 w 125"/>
                      <a:gd name="T3" fmla="*/ 0 h 132"/>
                      <a:gd name="T4" fmla="*/ 30 w 125"/>
                      <a:gd name="T5" fmla="*/ 70 h 132"/>
                      <a:gd name="T6" fmla="*/ 90 w 125"/>
                      <a:gd name="T7" fmla="*/ 132 h 132"/>
                      <a:gd name="T8" fmla="*/ 125 w 125"/>
                      <a:gd name="T9" fmla="*/ 98 h 132"/>
                      <a:gd name="T10" fmla="*/ 107 w 125"/>
                      <a:gd name="T11" fmla="*/ 73 h 132"/>
                      <a:gd name="T12" fmla="*/ 90 w 125"/>
                      <a:gd name="T13" fmla="*/ 35 h 132"/>
                      <a:gd name="T14" fmla="*/ 90 w 125"/>
                      <a:gd name="T15" fmla="*/ 32 h 132"/>
                      <a:gd name="T16" fmla="*/ 90 w 125"/>
                      <a:gd name="T17" fmla="*/ 32 h 132"/>
                      <a:gd name="T18" fmla="*/ 53 w 125"/>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32">
                        <a:moveTo>
                          <a:pt x="53" y="0"/>
                        </a:moveTo>
                        <a:cubicBezTo>
                          <a:pt x="52" y="0"/>
                          <a:pt x="52" y="0"/>
                          <a:pt x="52" y="0"/>
                        </a:cubicBezTo>
                        <a:cubicBezTo>
                          <a:pt x="14" y="0"/>
                          <a:pt x="0" y="36"/>
                          <a:pt x="30" y="70"/>
                        </a:cubicBezTo>
                        <a:cubicBezTo>
                          <a:pt x="49" y="93"/>
                          <a:pt x="90" y="132"/>
                          <a:pt x="90" y="132"/>
                        </a:cubicBezTo>
                        <a:cubicBezTo>
                          <a:pt x="90" y="132"/>
                          <a:pt x="108" y="115"/>
                          <a:pt x="125" y="98"/>
                        </a:cubicBezTo>
                        <a:cubicBezTo>
                          <a:pt x="119" y="90"/>
                          <a:pt x="113" y="81"/>
                          <a:pt x="107" y="73"/>
                        </a:cubicBezTo>
                        <a:cubicBezTo>
                          <a:pt x="95" y="55"/>
                          <a:pt x="90" y="46"/>
                          <a:pt x="90" y="35"/>
                        </a:cubicBezTo>
                        <a:cubicBezTo>
                          <a:pt x="90" y="34"/>
                          <a:pt x="90" y="33"/>
                          <a:pt x="90" y="32"/>
                        </a:cubicBezTo>
                        <a:cubicBezTo>
                          <a:pt x="90" y="32"/>
                          <a:pt x="90" y="32"/>
                          <a:pt x="90" y="32"/>
                        </a:cubicBezTo>
                        <a:cubicBezTo>
                          <a:pt x="81" y="1"/>
                          <a:pt x="57" y="0"/>
                          <a:pt x="53"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47">
                    <a:extLst>
                      <a:ext uri="{FF2B5EF4-FFF2-40B4-BE49-F238E27FC236}">
                        <a16:creationId xmlns:a16="http://schemas.microsoft.com/office/drawing/2014/main" id="{5082442D-9134-423E-811D-B7AA6F4FD934}"/>
                      </a:ext>
                    </a:extLst>
                  </p:cNvPr>
                  <p:cNvSpPr>
                    <a:spLocks/>
                  </p:cNvSpPr>
                  <p:nvPr/>
                </p:nvSpPr>
                <p:spPr bwMode="auto">
                  <a:xfrm>
                    <a:off x="5591175" y="9144001"/>
                    <a:ext cx="1223963" cy="1465263"/>
                  </a:xfrm>
                  <a:custGeom>
                    <a:avLst/>
                    <a:gdLst>
                      <a:gd name="T0" fmla="*/ 66 w 135"/>
                      <a:gd name="T1" fmla="*/ 0 h 162"/>
                      <a:gd name="T2" fmla="*/ 41 w 135"/>
                      <a:gd name="T3" fmla="*/ 34 h 162"/>
                      <a:gd name="T4" fmla="*/ 28 w 135"/>
                      <a:gd name="T5" fmla="*/ 20 h 162"/>
                      <a:gd name="T6" fmla="*/ 24 w 135"/>
                      <a:gd name="T7" fmla="*/ 26 h 162"/>
                      <a:gd name="T8" fmla="*/ 41 w 135"/>
                      <a:gd name="T9" fmla="*/ 46 h 162"/>
                      <a:gd name="T10" fmla="*/ 40 w 135"/>
                      <a:gd name="T11" fmla="*/ 54 h 162"/>
                      <a:gd name="T12" fmla="*/ 41 w 135"/>
                      <a:gd name="T13" fmla="*/ 63 h 162"/>
                      <a:gd name="T14" fmla="*/ 25 w 135"/>
                      <a:gd name="T15" fmla="*/ 100 h 162"/>
                      <a:gd name="T16" fmla="*/ 0 w 135"/>
                      <a:gd name="T17" fmla="*/ 128 h 162"/>
                      <a:gd name="T18" fmla="*/ 30 w 135"/>
                      <a:gd name="T19" fmla="*/ 162 h 162"/>
                      <a:gd name="T20" fmla="*/ 41 w 135"/>
                      <a:gd name="T21" fmla="*/ 158 h 162"/>
                      <a:gd name="T22" fmla="*/ 52 w 135"/>
                      <a:gd name="T23" fmla="*/ 162 h 162"/>
                      <a:gd name="T24" fmla="*/ 105 w 135"/>
                      <a:gd name="T25" fmla="*/ 102 h 162"/>
                      <a:gd name="T26" fmla="*/ 79 w 135"/>
                      <a:gd name="T27" fmla="*/ 30 h 162"/>
                      <a:gd name="T28" fmla="*/ 78 w 135"/>
                      <a:gd name="T29" fmla="*/ 30 h 162"/>
                      <a:gd name="T30" fmla="*/ 46 w 135"/>
                      <a:gd name="T31" fmla="*/ 50 h 162"/>
                      <a:gd name="T32" fmla="*/ 46 w 135"/>
                      <a:gd name="T33" fmla="*/ 49 h 162"/>
                      <a:gd name="T34" fmla="*/ 44 w 135"/>
                      <a:gd name="T35" fmla="*/ 38 h 162"/>
                      <a:gd name="T36" fmla="*/ 58 w 135"/>
                      <a:gd name="T37" fmla="*/ 27 h 162"/>
                      <a:gd name="T38" fmla="*/ 66 w 135"/>
                      <a:gd name="T3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5" h="162">
                        <a:moveTo>
                          <a:pt x="66" y="0"/>
                        </a:moveTo>
                        <a:cubicBezTo>
                          <a:pt x="63" y="12"/>
                          <a:pt x="43" y="6"/>
                          <a:pt x="41" y="34"/>
                        </a:cubicBezTo>
                        <a:cubicBezTo>
                          <a:pt x="40" y="29"/>
                          <a:pt x="34" y="21"/>
                          <a:pt x="28" y="20"/>
                        </a:cubicBezTo>
                        <a:cubicBezTo>
                          <a:pt x="25" y="20"/>
                          <a:pt x="24" y="23"/>
                          <a:pt x="24" y="26"/>
                        </a:cubicBezTo>
                        <a:cubicBezTo>
                          <a:pt x="33" y="28"/>
                          <a:pt x="39" y="35"/>
                          <a:pt x="41" y="46"/>
                        </a:cubicBezTo>
                        <a:cubicBezTo>
                          <a:pt x="42" y="50"/>
                          <a:pt x="41" y="53"/>
                          <a:pt x="40" y="54"/>
                        </a:cubicBezTo>
                        <a:cubicBezTo>
                          <a:pt x="41" y="57"/>
                          <a:pt x="41" y="60"/>
                          <a:pt x="41" y="63"/>
                        </a:cubicBezTo>
                        <a:cubicBezTo>
                          <a:pt x="41" y="74"/>
                          <a:pt x="36" y="88"/>
                          <a:pt x="25" y="100"/>
                        </a:cubicBezTo>
                        <a:cubicBezTo>
                          <a:pt x="18" y="108"/>
                          <a:pt x="9" y="118"/>
                          <a:pt x="0" y="128"/>
                        </a:cubicBezTo>
                        <a:cubicBezTo>
                          <a:pt x="14" y="147"/>
                          <a:pt x="26" y="162"/>
                          <a:pt x="30" y="162"/>
                        </a:cubicBezTo>
                        <a:cubicBezTo>
                          <a:pt x="36" y="162"/>
                          <a:pt x="36" y="158"/>
                          <a:pt x="41" y="158"/>
                        </a:cubicBezTo>
                        <a:cubicBezTo>
                          <a:pt x="46" y="158"/>
                          <a:pt x="47" y="162"/>
                          <a:pt x="52" y="162"/>
                        </a:cubicBezTo>
                        <a:cubicBezTo>
                          <a:pt x="57" y="162"/>
                          <a:pt x="92" y="118"/>
                          <a:pt x="105" y="102"/>
                        </a:cubicBezTo>
                        <a:cubicBezTo>
                          <a:pt x="135" y="64"/>
                          <a:pt x="111" y="30"/>
                          <a:pt x="79" y="30"/>
                        </a:cubicBezTo>
                        <a:cubicBezTo>
                          <a:pt x="79" y="30"/>
                          <a:pt x="79" y="30"/>
                          <a:pt x="78" y="30"/>
                        </a:cubicBezTo>
                        <a:cubicBezTo>
                          <a:pt x="75" y="30"/>
                          <a:pt x="57" y="31"/>
                          <a:pt x="46" y="50"/>
                        </a:cubicBezTo>
                        <a:cubicBezTo>
                          <a:pt x="46" y="49"/>
                          <a:pt x="46" y="49"/>
                          <a:pt x="46" y="49"/>
                        </a:cubicBezTo>
                        <a:cubicBezTo>
                          <a:pt x="46" y="45"/>
                          <a:pt x="45" y="42"/>
                          <a:pt x="44" y="38"/>
                        </a:cubicBezTo>
                        <a:cubicBezTo>
                          <a:pt x="47" y="35"/>
                          <a:pt x="50" y="32"/>
                          <a:pt x="58" y="27"/>
                        </a:cubicBezTo>
                        <a:cubicBezTo>
                          <a:pt x="69" y="21"/>
                          <a:pt x="70" y="8"/>
                          <a:pt x="66"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Freeform 48">
                    <a:extLst>
                      <a:ext uri="{FF2B5EF4-FFF2-40B4-BE49-F238E27FC236}">
                        <a16:creationId xmlns:a16="http://schemas.microsoft.com/office/drawing/2014/main" id="{CDBD2817-E81E-4E6B-B780-62B609B933B8}"/>
                      </a:ext>
                    </a:extLst>
                  </p:cNvPr>
                  <p:cNvSpPr>
                    <a:spLocks/>
                  </p:cNvSpPr>
                  <p:nvPr/>
                </p:nvSpPr>
                <p:spPr bwMode="auto">
                  <a:xfrm>
                    <a:off x="5273675" y="9415463"/>
                    <a:ext cx="688975" cy="885825"/>
                  </a:xfrm>
                  <a:custGeom>
                    <a:avLst/>
                    <a:gdLst>
                      <a:gd name="T0" fmla="*/ 38 w 76"/>
                      <a:gd name="T1" fmla="*/ 0 h 98"/>
                      <a:gd name="T2" fmla="*/ 35 w 76"/>
                      <a:gd name="T3" fmla="*/ 0 h 98"/>
                      <a:gd name="T4" fmla="*/ 0 w 76"/>
                      <a:gd name="T5" fmla="*/ 32 h 98"/>
                      <a:gd name="T6" fmla="*/ 0 w 76"/>
                      <a:gd name="T7" fmla="*/ 32 h 98"/>
                      <a:gd name="T8" fmla="*/ 0 w 76"/>
                      <a:gd name="T9" fmla="*/ 32 h 98"/>
                      <a:gd name="T10" fmla="*/ 0 w 76"/>
                      <a:gd name="T11" fmla="*/ 35 h 98"/>
                      <a:gd name="T12" fmla="*/ 17 w 76"/>
                      <a:gd name="T13" fmla="*/ 73 h 98"/>
                      <a:gd name="T14" fmla="*/ 35 w 76"/>
                      <a:gd name="T15" fmla="*/ 98 h 98"/>
                      <a:gd name="T16" fmla="*/ 60 w 76"/>
                      <a:gd name="T17" fmla="*/ 70 h 98"/>
                      <a:gd name="T18" fmla="*/ 76 w 76"/>
                      <a:gd name="T19" fmla="*/ 33 h 98"/>
                      <a:gd name="T20" fmla="*/ 75 w 76"/>
                      <a:gd name="T21" fmla="*/ 24 h 98"/>
                      <a:gd name="T22" fmla="*/ 75 w 76"/>
                      <a:gd name="T23" fmla="*/ 24 h 98"/>
                      <a:gd name="T24" fmla="*/ 75 w 76"/>
                      <a:gd name="T25" fmla="*/ 24 h 98"/>
                      <a:gd name="T26" fmla="*/ 41 w 76"/>
                      <a:gd name="T27" fmla="*/ 0 h 98"/>
                      <a:gd name="T28" fmla="*/ 38 w 76"/>
                      <a:gd name="T2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98">
                        <a:moveTo>
                          <a:pt x="38" y="0"/>
                        </a:moveTo>
                        <a:cubicBezTo>
                          <a:pt x="37" y="0"/>
                          <a:pt x="36" y="0"/>
                          <a:pt x="35" y="0"/>
                        </a:cubicBezTo>
                        <a:cubicBezTo>
                          <a:pt x="14" y="1"/>
                          <a:pt x="2" y="15"/>
                          <a:pt x="0" y="32"/>
                        </a:cubicBezTo>
                        <a:cubicBezTo>
                          <a:pt x="0" y="32"/>
                          <a:pt x="0" y="32"/>
                          <a:pt x="0" y="32"/>
                        </a:cubicBezTo>
                        <a:cubicBezTo>
                          <a:pt x="0" y="32"/>
                          <a:pt x="0" y="32"/>
                          <a:pt x="0" y="32"/>
                        </a:cubicBezTo>
                        <a:cubicBezTo>
                          <a:pt x="0" y="33"/>
                          <a:pt x="0" y="34"/>
                          <a:pt x="0" y="35"/>
                        </a:cubicBezTo>
                        <a:cubicBezTo>
                          <a:pt x="0" y="46"/>
                          <a:pt x="5" y="55"/>
                          <a:pt x="17" y="73"/>
                        </a:cubicBezTo>
                        <a:cubicBezTo>
                          <a:pt x="23" y="81"/>
                          <a:pt x="29" y="90"/>
                          <a:pt x="35" y="98"/>
                        </a:cubicBezTo>
                        <a:cubicBezTo>
                          <a:pt x="44" y="88"/>
                          <a:pt x="53" y="78"/>
                          <a:pt x="60" y="70"/>
                        </a:cubicBezTo>
                        <a:cubicBezTo>
                          <a:pt x="71" y="58"/>
                          <a:pt x="76" y="44"/>
                          <a:pt x="76" y="33"/>
                        </a:cubicBezTo>
                        <a:cubicBezTo>
                          <a:pt x="76" y="30"/>
                          <a:pt x="76" y="27"/>
                          <a:pt x="75" y="24"/>
                        </a:cubicBezTo>
                        <a:cubicBezTo>
                          <a:pt x="75" y="24"/>
                          <a:pt x="75" y="24"/>
                          <a:pt x="75" y="24"/>
                        </a:cubicBezTo>
                        <a:cubicBezTo>
                          <a:pt x="75" y="24"/>
                          <a:pt x="75" y="24"/>
                          <a:pt x="75" y="24"/>
                        </a:cubicBezTo>
                        <a:cubicBezTo>
                          <a:pt x="72" y="10"/>
                          <a:pt x="59" y="1"/>
                          <a:pt x="41" y="0"/>
                        </a:cubicBezTo>
                        <a:cubicBezTo>
                          <a:pt x="40" y="0"/>
                          <a:pt x="39" y="0"/>
                          <a:pt x="38" y="0"/>
                        </a:cubicBezTo>
                      </a:path>
                    </a:pathLst>
                  </a:custGeom>
                  <a:solidFill>
                    <a:srgbClr val="F3E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grpSp>
          <p:nvGrpSpPr>
            <p:cNvPr id="282" name="Group 281"/>
            <p:cNvGrpSpPr/>
            <p:nvPr/>
          </p:nvGrpSpPr>
          <p:grpSpPr>
            <a:xfrm>
              <a:off x="2399595" y="6152240"/>
              <a:ext cx="468134" cy="96827"/>
              <a:chOff x="2395930" y="6152240"/>
              <a:chExt cx="468134" cy="96827"/>
            </a:xfrm>
          </p:grpSpPr>
          <p:sp>
            <p:nvSpPr>
              <p:cNvPr id="284" name="Oval 27">
                <a:extLst>
                  <a:ext uri="{FF2B5EF4-FFF2-40B4-BE49-F238E27FC236}">
                    <a16:creationId xmlns:a16="http://schemas.microsoft.com/office/drawing/2014/main" id="{BA9B707B-877C-4C85-9EBD-4E3DFD91ADDC}"/>
                  </a:ext>
                </a:extLst>
              </p:cNvPr>
              <p:cNvSpPr>
                <a:spLocks noChangeArrowheads="1"/>
              </p:cNvSpPr>
              <p:nvPr/>
            </p:nvSpPr>
            <p:spPr bwMode="auto">
              <a:xfrm>
                <a:off x="2395930" y="6180626"/>
                <a:ext cx="68571" cy="68440"/>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 name="Oval 28">
                <a:extLst>
                  <a:ext uri="{FF2B5EF4-FFF2-40B4-BE49-F238E27FC236}">
                    <a16:creationId xmlns:a16="http://schemas.microsoft.com/office/drawing/2014/main" id="{758F3199-C51E-4602-86C4-A98F8CD3F353}"/>
                  </a:ext>
                </a:extLst>
              </p:cNvPr>
              <p:cNvSpPr>
                <a:spLocks noChangeArrowheads="1"/>
              </p:cNvSpPr>
              <p:nvPr/>
            </p:nvSpPr>
            <p:spPr bwMode="auto">
              <a:xfrm>
                <a:off x="2458143" y="6152240"/>
                <a:ext cx="96957" cy="96826"/>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Oval 29">
                <a:extLst>
                  <a:ext uri="{FF2B5EF4-FFF2-40B4-BE49-F238E27FC236}">
                    <a16:creationId xmlns:a16="http://schemas.microsoft.com/office/drawing/2014/main" id="{EDF4E26D-7414-402C-B202-D1B0E54748C2}"/>
                  </a:ext>
                </a:extLst>
              </p:cNvPr>
              <p:cNvSpPr>
                <a:spLocks noChangeArrowheads="1"/>
              </p:cNvSpPr>
              <p:nvPr/>
            </p:nvSpPr>
            <p:spPr bwMode="auto">
              <a:xfrm>
                <a:off x="2540874" y="6164958"/>
                <a:ext cx="71521" cy="71390"/>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Oval 30">
                <a:extLst>
                  <a:ext uri="{FF2B5EF4-FFF2-40B4-BE49-F238E27FC236}">
                    <a16:creationId xmlns:a16="http://schemas.microsoft.com/office/drawing/2014/main" id="{8E935FCD-9099-4AF1-ACAD-0B9EFD537EA6}"/>
                  </a:ext>
                </a:extLst>
              </p:cNvPr>
              <p:cNvSpPr>
                <a:spLocks noChangeArrowheads="1"/>
              </p:cNvSpPr>
              <p:nvPr/>
            </p:nvSpPr>
            <p:spPr bwMode="auto">
              <a:xfrm>
                <a:off x="2792543" y="6177676"/>
                <a:ext cx="71521" cy="71390"/>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Oval 31">
                <a:extLst>
                  <a:ext uri="{FF2B5EF4-FFF2-40B4-BE49-F238E27FC236}">
                    <a16:creationId xmlns:a16="http://schemas.microsoft.com/office/drawing/2014/main" id="{BC56DDCE-F1E6-43F6-9D06-337D9A2EF40A}"/>
                  </a:ext>
                </a:extLst>
              </p:cNvPr>
              <p:cNvSpPr>
                <a:spLocks noChangeArrowheads="1"/>
              </p:cNvSpPr>
              <p:nvPr/>
            </p:nvSpPr>
            <p:spPr bwMode="auto">
              <a:xfrm>
                <a:off x="2595154" y="6174267"/>
                <a:ext cx="68571" cy="68047"/>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Oval 32">
                <a:extLst>
                  <a:ext uri="{FF2B5EF4-FFF2-40B4-BE49-F238E27FC236}">
                    <a16:creationId xmlns:a16="http://schemas.microsoft.com/office/drawing/2014/main" id="{54B5CD32-0675-4A82-96BE-566DFC483DFD}"/>
                  </a:ext>
                </a:extLst>
              </p:cNvPr>
              <p:cNvSpPr>
                <a:spLocks noChangeArrowheads="1"/>
              </p:cNvSpPr>
              <p:nvPr/>
            </p:nvSpPr>
            <p:spPr bwMode="auto">
              <a:xfrm>
                <a:off x="2656252" y="6167974"/>
                <a:ext cx="81617" cy="81093"/>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Oval 33">
                <a:extLst>
                  <a:ext uri="{FF2B5EF4-FFF2-40B4-BE49-F238E27FC236}">
                    <a16:creationId xmlns:a16="http://schemas.microsoft.com/office/drawing/2014/main" id="{BEEC3C03-C6F1-4EC7-9A23-DA0F58188137}"/>
                  </a:ext>
                </a:extLst>
              </p:cNvPr>
              <p:cNvSpPr>
                <a:spLocks noChangeArrowheads="1"/>
              </p:cNvSpPr>
              <p:nvPr/>
            </p:nvSpPr>
            <p:spPr bwMode="auto">
              <a:xfrm>
                <a:off x="2731904" y="6177676"/>
                <a:ext cx="71128" cy="71390"/>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83" name="Freeform 282"/>
            <p:cNvSpPr/>
            <p:nvPr/>
          </p:nvSpPr>
          <p:spPr>
            <a:xfrm>
              <a:off x="2349500" y="6223000"/>
              <a:ext cx="568325" cy="317500"/>
            </a:xfrm>
            <a:custGeom>
              <a:avLst/>
              <a:gdLst>
                <a:gd name="connsiteX0" fmla="*/ 0 w 568325"/>
                <a:gd name="connsiteY0" fmla="*/ 0 h 317500"/>
                <a:gd name="connsiteX1" fmla="*/ 568325 w 568325"/>
                <a:gd name="connsiteY1" fmla="*/ 0 h 317500"/>
                <a:gd name="connsiteX2" fmla="*/ 568325 w 568325"/>
                <a:gd name="connsiteY2" fmla="*/ 317500 h 317500"/>
                <a:gd name="connsiteX3" fmla="*/ 536575 w 568325"/>
                <a:gd name="connsiteY3" fmla="*/ 317500 h 317500"/>
                <a:gd name="connsiteX4" fmla="*/ 536575 w 568325"/>
                <a:gd name="connsiteY4" fmla="*/ 31750 h 317500"/>
                <a:gd name="connsiteX5" fmla="*/ 31750 w 568325"/>
                <a:gd name="connsiteY5" fmla="*/ 31750 h 317500"/>
                <a:gd name="connsiteX6" fmla="*/ 31750 w 568325"/>
                <a:gd name="connsiteY6" fmla="*/ 317500 h 317500"/>
                <a:gd name="connsiteX7" fmla="*/ 0 w 568325"/>
                <a:gd name="connsiteY7" fmla="*/ 317500 h 31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8325" h="317500">
                  <a:moveTo>
                    <a:pt x="0" y="0"/>
                  </a:moveTo>
                  <a:lnTo>
                    <a:pt x="568325" y="0"/>
                  </a:lnTo>
                  <a:lnTo>
                    <a:pt x="568325" y="317500"/>
                  </a:lnTo>
                  <a:lnTo>
                    <a:pt x="536575" y="317500"/>
                  </a:lnTo>
                  <a:lnTo>
                    <a:pt x="536575" y="31750"/>
                  </a:lnTo>
                  <a:lnTo>
                    <a:pt x="31750" y="31750"/>
                  </a:lnTo>
                  <a:lnTo>
                    <a:pt x="31750" y="317500"/>
                  </a:lnTo>
                  <a:lnTo>
                    <a:pt x="0" y="3175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3" name="Group 302"/>
          <p:cNvGrpSpPr>
            <a:grpSpLocks noChangeAspect="1"/>
          </p:cNvGrpSpPr>
          <p:nvPr userDrawn="1"/>
        </p:nvGrpSpPr>
        <p:grpSpPr>
          <a:xfrm>
            <a:off x="2271378" y="4952630"/>
            <a:ext cx="576597" cy="914400"/>
            <a:chOff x="3282951" y="5832475"/>
            <a:chExt cx="404562" cy="641577"/>
          </a:xfrm>
        </p:grpSpPr>
        <p:grpSp>
          <p:nvGrpSpPr>
            <p:cNvPr id="304" name="Group 303">
              <a:extLst>
                <a:ext uri="{FF2B5EF4-FFF2-40B4-BE49-F238E27FC236}">
                  <a16:creationId xmlns:a16="http://schemas.microsoft.com/office/drawing/2014/main" id="{D4AA8762-84B1-4161-A8AF-2DC6AD52AE1B}"/>
                </a:ext>
              </a:extLst>
            </p:cNvPr>
            <p:cNvGrpSpPr/>
            <p:nvPr/>
          </p:nvGrpSpPr>
          <p:grpSpPr>
            <a:xfrm>
              <a:off x="3537420" y="6172200"/>
              <a:ext cx="150093" cy="190500"/>
              <a:chOff x="3622675" y="7269163"/>
              <a:chExt cx="3944938" cy="5006975"/>
            </a:xfrm>
          </p:grpSpPr>
          <p:sp>
            <p:nvSpPr>
              <p:cNvPr id="308" name="Freeform 45">
                <a:extLst>
                  <a:ext uri="{FF2B5EF4-FFF2-40B4-BE49-F238E27FC236}">
                    <a16:creationId xmlns:a16="http://schemas.microsoft.com/office/drawing/2014/main" id="{1FEA8EF1-E9BE-44BE-8226-9AE8B193DF1B}"/>
                  </a:ext>
                </a:extLst>
              </p:cNvPr>
              <p:cNvSpPr>
                <a:spLocks noEditPoints="1"/>
              </p:cNvSpPr>
              <p:nvPr/>
            </p:nvSpPr>
            <p:spPr bwMode="auto">
              <a:xfrm>
                <a:off x="3622675" y="7269163"/>
                <a:ext cx="3944938" cy="5006975"/>
              </a:xfrm>
              <a:custGeom>
                <a:avLst/>
                <a:gdLst>
                  <a:gd name="T0" fmla="*/ 421 w 435"/>
                  <a:gd name="T1" fmla="*/ 139 h 553"/>
                  <a:gd name="T2" fmla="*/ 435 w 435"/>
                  <a:gd name="T3" fmla="*/ 67 h 553"/>
                  <a:gd name="T4" fmla="*/ 396 w 435"/>
                  <a:gd name="T5" fmla="*/ 69 h 553"/>
                  <a:gd name="T6" fmla="*/ 351 w 435"/>
                  <a:gd name="T7" fmla="*/ 68 h 553"/>
                  <a:gd name="T8" fmla="*/ 311 w 435"/>
                  <a:gd name="T9" fmla="*/ 63 h 553"/>
                  <a:gd name="T10" fmla="*/ 292 w 435"/>
                  <a:gd name="T11" fmla="*/ 61 h 553"/>
                  <a:gd name="T12" fmla="*/ 292 w 435"/>
                  <a:gd name="T13" fmla="*/ 52 h 553"/>
                  <a:gd name="T14" fmla="*/ 292 w 435"/>
                  <a:gd name="T15" fmla="*/ 32 h 553"/>
                  <a:gd name="T16" fmla="*/ 291 w 435"/>
                  <a:gd name="T17" fmla="*/ 3 h 553"/>
                  <a:gd name="T18" fmla="*/ 266 w 435"/>
                  <a:gd name="T19" fmla="*/ 3 h 553"/>
                  <a:gd name="T20" fmla="*/ 229 w 435"/>
                  <a:gd name="T21" fmla="*/ 0 h 553"/>
                  <a:gd name="T22" fmla="*/ 204 w 435"/>
                  <a:gd name="T23" fmla="*/ 0 h 553"/>
                  <a:gd name="T24" fmla="*/ 146 w 435"/>
                  <a:gd name="T25" fmla="*/ 5 h 553"/>
                  <a:gd name="T26" fmla="*/ 146 w 435"/>
                  <a:gd name="T27" fmla="*/ 25 h 553"/>
                  <a:gd name="T28" fmla="*/ 143 w 435"/>
                  <a:gd name="T29" fmla="*/ 65 h 553"/>
                  <a:gd name="T30" fmla="*/ 81 w 435"/>
                  <a:gd name="T31" fmla="*/ 72 h 553"/>
                  <a:gd name="T32" fmla="*/ 0 w 435"/>
                  <a:gd name="T33" fmla="*/ 81 h 553"/>
                  <a:gd name="T34" fmla="*/ 16 w 435"/>
                  <a:gd name="T35" fmla="*/ 222 h 553"/>
                  <a:gd name="T36" fmla="*/ 36 w 435"/>
                  <a:gd name="T37" fmla="*/ 362 h 553"/>
                  <a:gd name="T38" fmla="*/ 35 w 435"/>
                  <a:gd name="T39" fmla="*/ 376 h 553"/>
                  <a:gd name="T40" fmla="*/ 36 w 435"/>
                  <a:gd name="T41" fmla="*/ 426 h 553"/>
                  <a:gd name="T42" fmla="*/ 41 w 435"/>
                  <a:gd name="T43" fmla="*/ 461 h 553"/>
                  <a:gd name="T44" fmla="*/ 44 w 435"/>
                  <a:gd name="T45" fmla="*/ 483 h 553"/>
                  <a:gd name="T46" fmla="*/ 32 w 435"/>
                  <a:gd name="T47" fmla="*/ 510 h 553"/>
                  <a:gd name="T48" fmla="*/ 26 w 435"/>
                  <a:gd name="T49" fmla="*/ 544 h 553"/>
                  <a:gd name="T50" fmla="*/ 176 w 435"/>
                  <a:gd name="T51" fmla="*/ 552 h 553"/>
                  <a:gd name="T52" fmla="*/ 414 w 435"/>
                  <a:gd name="T53" fmla="*/ 546 h 553"/>
                  <a:gd name="T54" fmla="*/ 421 w 435"/>
                  <a:gd name="T55" fmla="*/ 515 h 553"/>
                  <a:gd name="T56" fmla="*/ 415 w 435"/>
                  <a:gd name="T57" fmla="*/ 485 h 553"/>
                  <a:gd name="T58" fmla="*/ 408 w 435"/>
                  <a:gd name="T59" fmla="*/ 474 h 553"/>
                  <a:gd name="T60" fmla="*/ 401 w 435"/>
                  <a:gd name="T61" fmla="*/ 444 h 553"/>
                  <a:gd name="T62" fmla="*/ 416 w 435"/>
                  <a:gd name="T63" fmla="*/ 424 h 553"/>
                  <a:gd name="T64" fmla="*/ 424 w 435"/>
                  <a:gd name="T65" fmla="*/ 411 h 553"/>
                  <a:gd name="T66" fmla="*/ 432 w 435"/>
                  <a:gd name="T67" fmla="*/ 276 h 553"/>
                  <a:gd name="T68" fmla="*/ 435 w 435"/>
                  <a:gd name="T69" fmla="*/ 187 h 553"/>
                  <a:gd name="T70" fmla="*/ 431 w 435"/>
                  <a:gd name="T71" fmla="*/ 177 h 553"/>
                  <a:gd name="T72" fmla="*/ 421 w 435"/>
                  <a:gd name="T73" fmla="*/ 139 h 553"/>
                  <a:gd name="T74" fmla="*/ 248 w 435"/>
                  <a:gd name="T75" fmla="*/ 59 h 553"/>
                  <a:gd name="T76" fmla="*/ 210 w 435"/>
                  <a:gd name="T77" fmla="*/ 61 h 553"/>
                  <a:gd name="T78" fmla="*/ 166 w 435"/>
                  <a:gd name="T79" fmla="*/ 64 h 553"/>
                  <a:gd name="T80" fmla="*/ 168 w 435"/>
                  <a:gd name="T81" fmla="*/ 52 h 553"/>
                  <a:gd name="T82" fmla="*/ 168 w 435"/>
                  <a:gd name="T83" fmla="*/ 28 h 553"/>
                  <a:gd name="T84" fmla="*/ 174 w 435"/>
                  <a:gd name="T85" fmla="*/ 20 h 553"/>
                  <a:gd name="T86" fmla="*/ 211 w 435"/>
                  <a:gd name="T87" fmla="*/ 19 h 553"/>
                  <a:gd name="T88" fmla="*/ 254 w 435"/>
                  <a:gd name="T89" fmla="*/ 18 h 553"/>
                  <a:gd name="T90" fmla="*/ 275 w 435"/>
                  <a:gd name="T91" fmla="*/ 18 h 553"/>
                  <a:gd name="T92" fmla="*/ 272 w 435"/>
                  <a:gd name="T93" fmla="*/ 32 h 553"/>
                  <a:gd name="T94" fmla="*/ 274 w 435"/>
                  <a:gd name="T95" fmla="*/ 60 h 553"/>
                  <a:gd name="T96" fmla="*/ 272 w 435"/>
                  <a:gd name="T97" fmla="*/ 60 h 553"/>
                  <a:gd name="T98" fmla="*/ 248 w 435"/>
                  <a:gd name="T99" fmla="*/ 59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5" h="553">
                    <a:moveTo>
                      <a:pt x="421" y="139"/>
                    </a:moveTo>
                    <a:cubicBezTo>
                      <a:pt x="421" y="119"/>
                      <a:pt x="433" y="80"/>
                      <a:pt x="435" y="67"/>
                    </a:cubicBezTo>
                    <a:cubicBezTo>
                      <a:pt x="428" y="67"/>
                      <a:pt x="403" y="69"/>
                      <a:pt x="396" y="69"/>
                    </a:cubicBezTo>
                    <a:cubicBezTo>
                      <a:pt x="393" y="69"/>
                      <a:pt x="363" y="68"/>
                      <a:pt x="351" y="68"/>
                    </a:cubicBezTo>
                    <a:cubicBezTo>
                      <a:pt x="349" y="67"/>
                      <a:pt x="317" y="64"/>
                      <a:pt x="311" y="63"/>
                    </a:cubicBezTo>
                    <a:cubicBezTo>
                      <a:pt x="309" y="63"/>
                      <a:pt x="301" y="62"/>
                      <a:pt x="292" y="61"/>
                    </a:cubicBezTo>
                    <a:cubicBezTo>
                      <a:pt x="292" y="58"/>
                      <a:pt x="292" y="55"/>
                      <a:pt x="292" y="52"/>
                    </a:cubicBezTo>
                    <a:cubicBezTo>
                      <a:pt x="293" y="39"/>
                      <a:pt x="288" y="54"/>
                      <a:pt x="292" y="32"/>
                    </a:cubicBezTo>
                    <a:cubicBezTo>
                      <a:pt x="296" y="11"/>
                      <a:pt x="291" y="3"/>
                      <a:pt x="291" y="3"/>
                    </a:cubicBezTo>
                    <a:cubicBezTo>
                      <a:pt x="266" y="3"/>
                      <a:pt x="266" y="3"/>
                      <a:pt x="266" y="3"/>
                    </a:cubicBezTo>
                    <a:cubicBezTo>
                      <a:pt x="229" y="0"/>
                      <a:pt x="229" y="0"/>
                      <a:pt x="229" y="0"/>
                    </a:cubicBezTo>
                    <a:cubicBezTo>
                      <a:pt x="204" y="0"/>
                      <a:pt x="204" y="0"/>
                      <a:pt x="204" y="0"/>
                    </a:cubicBezTo>
                    <a:cubicBezTo>
                      <a:pt x="204" y="0"/>
                      <a:pt x="152" y="5"/>
                      <a:pt x="146" y="5"/>
                    </a:cubicBezTo>
                    <a:cubicBezTo>
                      <a:pt x="140" y="5"/>
                      <a:pt x="146" y="25"/>
                      <a:pt x="146" y="25"/>
                    </a:cubicBezTo>
                    <a:cubicBezTo>
                      <a:pt x="146" y="25"/>
                      <a:pt x="143" y="48"/>
                      <a:pt x="143" y="65"/>
                    </a:cubicBezTo>
                    <a:cubicBezTo>
                      <a:pt x="126" y="66"/>
                      <a:pt x="92" y="69"/>
                      <a:pt x="81" y="72"/>
                    </a:cubicBezTo>
                    <a:cubicBezTo>
                      <a:pt x="38" y="86"/>
                      <a:pt x="2" y="82"/>
                      <a:pt x="0" y="81"/>
                    </a:cubicBezTo>
                    <a:cubicBezTo>
                      <a:pt x="0" y="81"/>
                      <a:pt x="14" y="208"/>
                      <a:pt x="16" y="222"/>
                    </a:cubicBezTo>
                    <a:cubicBezTo>
                      <a:pt x="18" y="236"/>
                      <a:pt x="36" y="353"/>
                      <a:pt x="36" y="362"/>
                    </a:cubicBezTo>
                    <a:cubicBezTo>
                      <a:pt x="36" y="366"/>
                      <a:pt x="36" y="371"/>
                      <a:pt x="35" y="376"/>
                    </a:cubicBezTo>
                    <a:cubicBezTo>
                      <a:pt x="35" y="388"/>
                      <a:pt x="34" y="406"/>
                      <a:pt x="36" y="426"/>
                    </a:cubicBezTo>
                    <a:cubicBezTo>
                      <a:pt x="37" y="442"/>
                      <a:pt x="39" y="452"/>
                      <a:pt x="41" y="461"/>
                    </a:cubicBezTo>
                    <a:cubicBezTo>
                      <a:pt x="43" y="470"/>
                      <a:pt x="44" y="476"/>
                      <a:pt x="44" y="483"/>
                    </a:cubicBezTo>
                    <a:cubicBezTo>
                      <a:pt x="44" y="498"/>
                      <a:pt x="40" y="502"/>
                      <a:pt x="32" y="510"/>
                    </a:cubicBezTo>
                    <a:cubicBezTo>
                      <a:pt x="27" y="515"/>
                      <a:pt x="26" y="532"/>
                      <a:pt x="26" y="544"/>
                    </a:cubicBezTo>
                    <a:cubicBezTo>
                      <a:pt x="46" y="545"/>
                      <a:pt x="149" y="552"/>
                      <a:pt x="176" y="552"/>
                    </a:cubicBezTo>
                    <a:cubicBezTo>
                      <a:pt x="343" y="553"/>
                      <a:pt x="414" y="546"/>
                      <a:pt x="414" y="546"/>
                    </a:cubicBezTo>
                    <a:cubicBezTo>
                      <a:pt x="416" y="541"/>
                      <a:pt x="421" y="527"/>
                      <a:pt x="421" y="515"/>
                    </a:cubicBezTo>
                    <a:cubicBezTo>
                      <a:pt x="421" y="499"/>
                      <a:pt x="421" y="497"/>
                      <a:pt x="415" y="485"/>
                    </a:cubicBezTo>
                    <a:cubicBezTo>
                      <a:pt x="414" y="481"/>
                      <a:pt x="411" y="478"/>
                      <a:pt x="408" y="474"/>
                    </a:cubicBezTo>
                    <a:cubicBezTo>
                      <a:pt x="402" y="467"/>
                      <a:pt x="395" y="459"/>
                      <a:pt x="401" y="444"/>
                    </a:cubicBezTo>
                    <a:cubicBezTo>
                      <a:pt x="406" y="435"/>
                      <a:pt x="411" y="429"/>
                      <a:pt x="416" y="424"/>
                    </a:cubicBezTo>
                    <a:cubicBezTo>
                      <a:pt x="420" y="420"/>
                      <a:pt x="424" y="416"/>
                      <a:pt x="424" y="411"/>
                    </a:cubicBezTo>
                    <a:cubicBezTo>
                      <a:pt x="424" y="403"/>
                      <a:pt x="431" y="334"/>
                      <a:pt x="432" y="276"/>
                    </a:cubicBezTo>
                    <a:cubicBezTo>
                      <a:pt x="434" y="232"/>
                      <a:pt x="435" y="191"/>
                      <a:pt x="435" y="187"/>
                    </a:cubicBezTo>
                    <a:cubicBezTo>
                      <a:pt x="435" y="185"/>
                      <a:pt x="433" y="181"/>
                      <a:pt x="431" y="177"/>
                    </a:cubicBezTo>
                    <a:cubicBezTo>
                      <a:pt x="427" y="168"/>
                      <a:pt x="421" y="155"/>
                      <a:pt x="421" y="139"/>
                    </a:cubicBezTo>
                    <a:moveTo>
                      <a:pt x="248" y="59"/>
                    </a:moveTo>
                    <a:cubicBezTo>
                      <a:pt x="240" y="59"/>
                      <a:pt x="214" y="61"/>
                      <a:pt x="210" y="61"/>
                    </a:cubicBezTo>
                    <a:cubicBezTo>
                      <a:pt x="199" y="62"/>
                      <a:pt x="180" y="63"/>
                      <a:pt x="166" y="64"/>
                    </a:cubicBezTo>
                    <a:cubicBezTo>
                      <a:pt x="167" y="57"/>
                      <a:pt x="168" y="52"/>
                      <a:pt x="168" y="52"/>
                    </a:cubicBezTo>
                    <a:cubicBezTo>
                      <a:pt x="168" y="52"/>
                      <a:pt x="168" y="32"/>
                      <a:pt x="168" y="28"/>
                    </a:cubicBezTo>
                    <a:cubicBezTo>
                      <a:pt x="168" y="23"/>
                      <a:pt x="174" y="20"/>
                      <a:pt x="174" y="20"/>
                    </a:cubicBezTo>
                    <a:cubicBezTo>
                      <a:pt x="174" y="20"/>
                      <a:pt x="174" y="20"/>
                      <a:pt x="211" y="19"/>
                    </a:cubicBezTo>
                    <a:cubicBezTo>
                      <a:pt x="248" y="18"/>
                      <a:pt x="241" y="18"/>
                      <a:pt x="254" y="18"/>
                    </a:cubicBezTo>
                    <a:cubicBezTo>
                      <a:pt x="267" y="18"/>
                      <a:pt x="275" y="18"/>
                      <a:pt x="275" y="18"/>
                    </a:cubicBezTo>
                    <a:cubicBezTo>
                      <a:pt x="272" y="32"/>
                      <a:pt x="272" y="32"/>
                      <a:pt x="272" y="32"/>
                    </a:cubicBezTo>
                    <a:cubicBezTo>
                      <a:pt x="274" y="60"/>
                      <a:pt x="274" y="60"/>
                      <a:pt x="274" y="60"/>
                    </a:cubicBezTo>
                    <a:cubicBezTo>
                      <a:pt x="273" y="60"/>
                      <a:pt x="272" y="60"/>
                      <a:pt x="272" y="60"/>
                    </a:cubicBezTo>
                    <a:cubicBezTo>
                      <a:pt x="265" y="59"/>
                      <a:pt x="249" y="59"/>
                      <a:pt x="248" y="59"/>
                    </a:cubicBezTo>
                  </a:path>
                </a:pathLst>
              </a:custGeom>
              <a:solidFill>
                <a:srgbClr val="CF9F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309" name="Group 308">
                <a:extLst>
                  <a:ext uri="{FF2B5EF4-FFF2-40B4-BE49-F238E27FC236}">
                    <a16:creationId xmlns:a16="http://schemas.microsoft.com/office/drawing/2014/main" id="{313195DC-08C7-44C8-95B2-06F14A9D9781}"/>
                  </a:ext>
                </a:extLst>
              </p:cNvPr>
              <p:cNvGrpSpPr/>
              <p:nvPr/>
            </p:nvGrpSpPr>
            <p:grpSpPr>
              <a:xfrm>
                <a:off x="4457700" y="9144001"/>
                <a:ext cx="2357438" cy="1465263"/>
                <a:chOff x="4457700" y="9144001"/>
                <a:chExt cx="2357438" cy="1465263"/>
              </a:xfrm>
            </p:grpSpPr>
            <p:sp>
              <p:nvSpPr>
                <p:cNvPr id="310" name="Freeform 46">
                  <a:extLst>
                    <a:ext uri="{FF2B5EF4-FFF2-40B4-BE49-F238E27FC236}">
                      <a16:creationId xmlns:a16="http://schemas.microsoft.com/office/drawing/2014/main" id="{DDA77696-B5D0-4331-A81B-9DE355960FF4}"/>
                    </a:ext>
                  </a:extLst>
                </p:cNvPr>
                <p:cNvSpPr>
                  <a:spLocks/>
                </p:cNvSpPr>
                <p:nvPr/>
              </p:nvSpPr>
              <p:spPr bwMode="auto">
                <a:xfrm>
                  <a:off x="4457700" y="9415463"/>
                  <a:ext cx="1133475" cy="1193800"/>
                </a:xfrm>
                <a:custGeom>
                  <a:avLst/>
                  <a:gdLst>
                    <a:gd name="T0" fmla="*/ 53 w 125"/>
                    <a:gd name="T1" fmla="*/ 0 h 132"/>
                    <a:gd name="T2" fmla="*/ 52 w 125"/>
                    <a:gd name="T3" fmla="*/ 0 h 132"/>
                    <a:gd name="T4" fmla="*/ 30 w 125"/>
                    <a:gd name="T5" fmla="*/ 70 h 132"/>
                    <a:gd name="T6" fmla="*/ 90 w 125"/>
                    <a:gd name="T7" fmla="*/ 132 h 132"/>
                    <a:gd name="T8" fmla="*/ 125 w 125"/>
                    <a:gd name="T9" fmla="*/ 98 h 132"/>
                    <a:gd name="T10" fmla="*/ 107 w 125"/>
                    <a:gd name="T11" fmla="*/ 73 h 132"/>
                    <a:gd name="T12" fmla="*/ 90 w 125"/>
                    <a:gd name="T13" fmla="*/ 35 h 132"/>
                    <a:gd name="T14" fmla="*/ 90 w 125"/>
                    <a:gd name="T15" fmla="*/ 32 h 132"/>
                    <a:gd name="T16" fmla="*/ 90 w 125"/>
                    <a:gd name="T17" fmla="*/ 32 h 132"/>
                    <a:gd name="T18" fmla="*/ 53 w 125"/>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32">
                      <a:moveTo>
                        <a:pt x="53" y="0"/>
                      </a:moveTo>
                      <a:cubicBezTo>
                        <a:pt x="52" y="0"/>
                        <a:pt x="52" y="0"/>
                        <a:pt x="52" y="0"/>
                      </a:cubicBezTo>
                      <a:cubicBezTo>
                        <a:pt x="14" y="0"/>
                        <a:pt x="0" y="36"/>
                        <a:pt x="30" y="70"/>
                      </a:cubicBezTo>
                      <a:cubicBezTo>
                        <a:pt x="49" y="93"/>
                        <a:pt x="90" y="132"/>
                        <a:pt x="90" y="132"/>
                      </a:cubicBezTo>
                      <a:cubicBezTo>
                        <a:pt x="90" y="132"/>
                        <a:pt x="108" y="115"/>
                        <a:pt x="125" y="98"/>
                      </a:cubicBezTo>
                      <a:cubicBezTo>
                        <a:pt x="119" y="90"/>
                        <a:pt x="113" y="81"/>
                        <a:pt x="107" y="73"/>
                      </a:cubicBezTo>
                      <a:cubicBezTo>
                        <a:pt x="95" y="55"/>
                        <a:pt x="90" y="46"/>
                        <a:pt x="90" y="35"/>
                      </a:cubicBezTo>
                      <a:cubicBezTo>
                        <a:pt x="90" y="34"/>
                        <a:pt x="90" y="33"/>
                        <a:pt x="90" y="32"/>
                      </a:cubicBezTo>
                      <a:cubicBezTo>
                        <a:pt x="90" y="32"/>
                        <a:pt x="90" y="32"/>
                        <a:pt x="90" y="32"/>
                      </a:cubicBezTo>
                      <a:cubicBezTo>
                        <a:pt x="81" y="1"/>
                        <a:pt x="57" y="0"/>
                        <a:pt x="53"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 name="Freeform 47">
                  <a:extLst>
                    <a:ext uri="{FF2B5EF4-FFF2-40B4-BE49-F238E27FC236}">
                      <a16:creationId xmlns:a16="http://schemas.microsoft.com/office/drawing/2014/main" id="{527F96BE-5F0E-4DE6-B98E-B0D15A016FA1}"/>
                    </a:ext>
                  </a:extLst>
                </p:cNvPr>
                <p:cNvSpPr>
                  <a:spLocks/>
                </p:cNvSpPr>
                <p:nvPr/>
              </p:nvSpPr>
              <p:spPr bwMode="auto">
                <a:xfrm>
                  <a:off x="5591175" y="9144001"/>
                  <a:ext cx="1223963" cy="1465263"/>
                </a:xfrm>
                <a:custGeom>
                  <a:avLst/>
                  <a:gdLst>
                    <a:gd name="T0" fmla="*/ 66 w 135"/>
                    <a:gd name="T1" fmla="*/ 0 h 162"/>
                    <a:gd name="T2" fmla="*/ 41 w 135"/>
                    <a:gd name="T3" fmla="*/ 34 h 162"/>
                    <a:gd name="T4" fmla="*/ 28 w 135"/>
                    <a:gd name="T5" fmla="*/ 20 h 162"/>
                    <a:gd name="T6" fmla="*/ 24 w 135"/>
                    <a:gd name="T7" fmla="*/ 26 h 162"/>
                    <a:gd name="T8" fmla="*/ 41 w 135"/>
                    <a:gd name="T9" fmla="*/ 46 h 162"/>
                    <a:gd name="T10" fmla="*/ 40 w 135"/>
                    <a:gd name="T11" fmla="*/ 54 h 162"/>
                    <a:gd name="T12" fmla="*/ 41 w 135"/>
                    <a:gd name="T13" fmla="*/ 63 h 162"/>
                    <a:gd name="T14" fmla="*/ 25 w 135"/>
                    <a:gd name="T15" fmla="*/ 100 h 162"/>
                    <a:gd name="T16" fmla="*/ 0 w 135"/>
                    <a:gd name="T17" fmla="*/ 128 h 162"/>
                    <a:gd name="T18" fmla="*/ 30 w 135"/>
                    <a:gd name="T19" fmla="*/ 162 h 162"/>
                    <a:gd name="T20" fmla="*/ 41 w 135"/>
                    <a:gd name="T21" fmla="*/ 158 h 162"/>
                    <a:gd name="T22" fmla="*/ 52 w 135"/>
                    <a:gd name="T23" fmla="*/ 162 h 162"/>
                    <a:gd name="T24" fmla="*/ 105 w 135"/>
                    <a:gd name="T25" fmla="*/ 102 h 162"/>
                    <a:gd name="T26" fmla="*/ 79 w 135"/>
                    <a:gd name="T27" fmla="*/ 30 h 162"/>
                    <a:gd name="T28" fmla="*/ 78 w 135"/>
                    <a:gd name="T29" fmla="*/ 30 h 162"/>
                    <a:gd name="T30" fmla="*/ 46 w 135"/>
                    <a:gd name="T31" fmla="*/ 50 h 162"/>
                    <a:gd name="T32" fmla="*/ 46 w 135"/>
                    <a:gd name="T33" fmla="*/ 49 h 162"/>
                    <a:gd name="T34" fmla="*/ 44 w 135"/>
                    <a:gd name="T35" fmla="*/ 38 h 162"/>
                    <a:gd name="T36" fmla="*/ 58 w 135"/>
                    <a:gd name="T37" fmla="*/ 27 h 162"/>
                    <a:gd name="T38" fmla="*/ 66 w 135"/>
                    <a:gd name="T3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5" h="162">
                      <a:moveTo>
                        <a:pt x="66" y="0"/>
                      </a:moveTo>
                      <a:cubicBezTo>
                        <a:pt x="63" y="12"/>
                        <a:pt x="43" y="6"/>
                        <a:pt x="41" y="34"/>
                      </a:cubicBezTo>
                      <a:cubicBezTo>
                        <a:pt x="40" y="29"/>
                        <a:pt x="34" y="21"/>
                        <a:pt x="28" y="20"/>
                      </a:cubicBezTo>
                      <a:cubicBezTo>
                        <a:pt x="25" y="20"/>
                        <a:pt x="24" y="23"/>
                        <a:pt x="24" y="26"/>
                      </a:cubicBezTo>
                      <a:cubicBezTo>
                        <a:pt x="33" y="28"/>
                        <a:pt x="39" y="35"/>
                        <a:pt x="41" y="46"/>
                      </a:cubicBezTo>
                      <a:cubicBezTo>
                        <a:pt x="42" y="50"/>
                        <a:pt x="41" y="53"/>
                        <a:pt x="40" y="54"/>
                      </a:cubicBezTo>
                      <a:cubicBezTo>
                        <a:pt x="41" y="57"/>
                        <a:pt x="41" y="60"/>
                        <a:pt x="41" y="63"/>
                      </a:cubicBezTo>
                      <a:cubicBezTo>
                        <a:pt x="41" y="74"/>
                        <a:pt x="36" y="88"/>
                        <a:pt x="25" y="100"/>
                      </a:cubicBezTo>
                      <a:cubicBezTo>
                        <a:pt x="18" y="108"/>
                        <a:pt x="9" y="118"/>
                        <a:pt x="0" y="128"/>
                      </a:cubicBezTo>
                      <a:cubicBezTo>
                        <a:pt x="14" y="147"/>
                        <a:pt x="26" y="162"/>
                        <a:pt x="30" y="162"/>
                      </a:cubicBezTo>
                      <a:cubicBezTo>
                        <a:pt x="36" y="162"/>
                        <a:pt x="36" y="158"/>
                        <a:pt x="41" y="158"/>
                      </a:cubicBezTo>
                      <a:cubicBezTo>
                        <a:pt x="46" y="158"/>
                        <a:pt x="47" y="162"/>
                        <a:pt x="52" y="162"/>
                      </a:cubicBezTo>
                      <a:cubicBezTo>
                        <a:pt x="57" y="162"/>
                        <a:pt x="92" y="118"/>
                        <a:pt x="105" y="102"/>
                      </a:cubicBezTo>
                      <a:cubicBezTo>
                        <a:pt x="135" y="64"/>
                        <a:pt x="111" y="30"/>
                        <a:pt x="79" y="30"/>
                      </a:cubicBezTo>
                      <a:cubicBezTo>
                        <a:pt x="79" y="30"/>
                        <a:pt x="79" y="30"/>
                        <a:pt x="78" y="30"/>
                      </a:cubicBezTo>
                      <a:cubicBezTo>
                        <a:pt x="75" y="30"/>
                        <a:pt x="57" y="31"/>
                        <a:pt x="46" y="50"/>
                      </a:cubicBezTo>
                      <a:cubicBezTo>
                        <a:pt x="46" y="49"/>
                        <a:pt x="46" y="49"/>
                        <a:pt x="46" y="49"/>
                      </a:cubicBezTo>
                      <a:cubicBezTo>
                        <a:pt x="46" y="45"/>
                        <a:pt x="45" y="42"/>
                        <a:pt x="44" y="38"/>
                      </a:cubicBezTo>
                      <a:cubicBezTo>
                        <a:pt x="47" y="35"/>
                        <a:pt x="50" y="32"/>
                        <a:pt x="58" y="27"/>
                      </a:cubicBezTo>
                      <a:cubicBezTo>
                        <a:pt x="69" y="21"/>
                        <a:pt x="70" y="8"/>
                        <a:pt x="66" y="0"/>
                      </a:cubicBezTo>
                    </a:path>
                  </a:pathLst>
                </a:custGeom>
                <a:solidFill>
                  <a:srgbClr val="E9D1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Freeform 48">
                  <a:extLst>
                    <a:ext uri="{FF2B5EF4-FFF2-40B4-BE49-F238E27FC236}">
                      <a16:creationId xmlns:a16="http://schemas.microsoft.com/office/drawing/2014/main" id="{AFFCD822-1903-4EEF-A247-D01520FD9214}"/>
                    </a:ext>
                  </a:extLst>
                </p:cNvPr>
                <p:cNvSpPr>
                  <a:spLocks/>
                </p:cNvSpPr>
                <p:nvPr/>
              </p:nvSpPr>
              <p:spPr bwMode="auto">
                <a:xfrm>
                  <a:off x="5273675" y="9415463"/>
                  <a:ext cx="688975" cy="885825"/>
                </a:xfrm>
                <a:custGeom>
                  <a:avLst/>
                  <a:gdLst>
                    <a:gd name="T0" fmla="*/ 38 w 76"/>
                    <a:gd name="T1" fmla="*/ 0 h 98"/>
                    <a:gd name="T2" fmla="*/ 35 w 76"/>
                    <a:gd name="T3" fmla="*/ 0 h 98"/>
                    <a:gd name="T4" fmla="*/ 0 w 76"/>
                    <a:gd name="T5" fmla="*/ 32 h 98"/>
                    <a:gd name="T6" fmla="*/ 0 w 76"/>
                    <a:gd name="T7" fmla="*/ 32 h 98"/>
                    <a:gd name="T8" fmla="*/ 0 w 76"/>
                    <a:gd name="T9" fmla="*/ 32 h 98"/>
                    <a:gd name="T10" fmla="*/ 0 w 76"/>
                    <a:gd name="T11" fmla="*/ 35 h 98"/>
                    <a:gd name="T12" fmla="*/ 17 w 76"/>
                    <a:gd name="T13" fmla="*/ 73 h 98"/>
                    <a:gd name="T14" fmla="*/ 35 w 76"/>
                    <a:gd name="T15" fmla="*/ 98 h 98"/>
                    <a:gd name="T16" fmla="*/ 60 w 76"/>
                    <a:gd name="T17" fmla="*/ 70 h 98"/>
                    <a:gd name="T18" fmla="*/ 76 w 76"/>
                    <a:gd name="T19" fmla="*/ 33 h 98"/>
                    <a:gd name="T20" fmla="*/ 75 w 76"/>
                    <a:gd name="T21" fmla="*/ 24 h 98"/>
                    <a:gd name="T22" fmla="*/ 75 w 76"/>
                    <a:gd name="T23" fmla="*/ 24 h 98"/>
                    <a:gd name="T24" fmla="*/ 75 w 76"/>
                    <a:gd name="T25" fmla="*/ 24 h 98"/>
                    <a:gd name="T26" fmla="*/ 41 w 76"/>
                    <a:gd name="T27" fmla="*/ 0 h 98"/>
                    <a:gd name="T28" fmla="*/ 38 w 76"/>
                    <a:gd name="T2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98">
                      <a:moveTo>
                        <a:pt x="38" y="0"/>
                      </a:moveTo>
                      <a:cubicBezTo>
                        <a:pt x="37" y="0"/>
                        <a:pt x="36" y="0"/>
                        <a:pt x="35" y="0"/>
                      </a:cubicBezTo>
                      <a:cubicBezTo>
                        <a:pt x="14" y="1"/>
                        <a:pt x="2" y="15"/>
                        <a:pt x="0" y="32"/>
                      </a:cubicBezTo>
                      <a:cubicBezTo>
                        <a:pt x="0" y="32"/>
                        <a:pt x="0" y="32"/>
                        <a:pt x="0" y="32"/>
                      </a:cubicBezTo>
                      <a:cubicBezTo>
                        <a:pt x="0" y="32"/>
                        <a:pt x="0" y="32"/>
                        <a:pt x="0" y="32"/>
                      </a:cubicBezTo>
                      <a:cubicBezTo>
                        <a:pt x="0" y="33"/>
                        <a:pt x="0" y="34"/>
                        <a:pt x="0" y="35"/>
                      </a:cubicBezTo>
                      <a:cubicBezTo>
                        <a:pt x="0" y="46"/>
                        <a:pt x="5" y="55"/>
                        <a:pt x="17" y="73"/>
                      </a:cubicBezTo>
                      <a:cubicBezTo>
                        <a:pt x="23" y="81"/>
                        <a:pt x="29" y="90"/>
                        <a:pt x="35" y="98"/>
                      </a:cubicBezTo>
                      <a:cubicBezTo>
                        <a:pt x="44" y="88"/>
                        <a:pt x="53" y="78"/>
                        <a:pt x="60" y="70"/>
                      </a:cubicBezTo>
                      <a:cubicBezTo>
                        <a:pt x="71" y="58"/>
                        <a:pt x="76" y="44"/>
                        <a:pt x="76" y="33"/>
                      </a:cubicBezTo>
                      <a:cubicBezTo>
                        <a:pt x="76" y="30"/>
                        <a:pt x="76" y="27"/>
                        <a:pt x="75" y="24"/>
                      </a:cubicBezTo>
                      <a:cubicBezTo>
                        <a:pt x="75" y="24"/>
                        <a:pt x="75" y="24"/>
                        <a:pt x="75" y="24"/>
                      </a:cubicBezTo>
                      <a:cubicBezTo>
                        <a:pt x="75" y="24"/>
                        <a:pt x="75" y="24"/>
                        <a:pt x="75" y="24"/>
                      </a:cubicBezTo>
                      <a:cubicBezTo>
                        <a:pt x="72" y="10"/>
                        <a:pt x="59" y="1"/>
                        <a:pt x="41" y="0"/>
                      </a:cubicBezTo>
                      <a:cubicBezTo>
                        <a:pt x="40" y="0"/>
                        <a:pt x="39" y="0"/>
                        <a:pt x="38" y="0"/>
                      </a:cubicBezTo>
                    </a:path>
                  </a:pathLst>
                </a:custGeom>
                <a:solidFill>
                  <a:srgbClr val="F3E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05" name="Group 304"/>
            <p:cNvGrpSpPr/>
            <p:nvPr/>
          </p:nvGrpSpPr>
          <p:grpSpPr>
            <a:xfrm>
              <a:off x="3282951" y="5832475"/>
              <a:ext cx="353624" cy="641577"/>
              <a:chOff x="10552278" y="5486400"/>
              <a:chExt cx="567651" cy="1029884"/>
            </a:xfrm>
          </p:grpSpPr>
          <p:sp>
            <p:nvSpPr>
              <p:cNvPr id="306" name="Oval 38">
                <a:extLst>
                  <a:ext uri="{FF2B5EF4-FFF2-40B4-BE49-F238E27FC236}">
                    <a16:creationId xmlns:a16="http://schemas.microsoft.com/office/drawing/2014/main" id="{E0007B45-322F-4DA3-89BE-E29ECFA932AA}"/>
                  </a:ext>
                </a:extLst>
              </p:cNvPr>
              <p:cNvSpPr>
                <a:spLocks noChangeArrowheads="1"/>
              </p:cNvSpPr>
              <p:nvPr/>
            </p:nvSpPr>
            <p:spPr bwMode="auto">
              <a:xfrm>
                <a:off x="10726680" y="5486400"/>
                <a:ext cx="215389" cy="21496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 name="Freeform 39">
                <a:extLst>
                  <a:ext uri="{FF2B5EF4-FFF2-40B4-BE49-F238E27FC236}">
                    <a16:creationId xmlns:a16="http://schemas.microsoft.com/office/drawing/2014/main" id="{D0AD9173-B937-419B-9978-F27C6E236AE2}"/>
                  </a:ext>
                </a:extLst>
              </p:cNvPr>
              <p:cNvSpPr>
                <a:spLocks/>
              </p:cNvSpPr>
              <p:nvPr/>
            </p:nvSpPr>
            <p:spPr bwMode="auto">
              <a:xfrm>
                <a:off x="10552278" y="5721017"/>
                <a:ext cx="567651" cy="795267"/>
              </a:xfrm>
              <a:custGeom>
                <a:avLst/>
                <a:gdLst>
                  <a:gd name="T0" fmla="*/ 1143 w 1178"/>
                  <a:gd name="T1" fmla="*/ 506 h 1654"/>
                  <a:gd name="T2" fmla="*/ 1097 w 1178"/>
                  <a:gd name="T3" fmla="*/ 410 h 1654"/>
                  <a:gd name="T4" fmla="*/ 993 w 1178"/>
                  <a:gd name="T5" fmla="*/ 262 h 1654"/>
                  <a:gd name="T6" fmla="*/ 972 w 1178"/>
                  <a:gd name="T7" fmla="*/ 236 h 1654"/>
                  <a:gd name="T8" fmla="*/ 856 w 1178"/>
                  <a:gd name="T9" fmla="*/ 104 h 1654"/>
                  <a:gd name="T10" fmla="*/ 773 w 1178"/>
                  <a:gd name="T11" fmla="*/ 36 h 1654"/>
                  <a:gd name="T12" fmla="*/ 662 w 1178"/>
                  <a:gd name="T13" fmla="*/ 1 h 1654"/>
                  <a:gd name="T14" fmla="*/ 647 w 1178"/>
                  <a:gd name="T15" fmla="*/ 0 h 1654"/>
                  <a:gd name="T16" fmla="*/ 529 w 1178"/>
                  <a:gd name="T17" fmla="*/ 0 h 1654"/>
                  <a:gd name="T18" fmla="*/ 514 w 1178"/>
                  <a:gd name="T19" fmla="*/ 1 h 1654"/>
                  <a:gd name="T20" fmla="*/ 405 w 1178"/>
                  <a:gd name="T21" fmla="*/ 36 h 1654"/>
                  <a:gd name="T22" fmla="*/ 322 w 1178"/>
                  <a:gd name="T23" fmla="*/ 104 h 1654"/>
                  <a:gd name="T24" fmla="*/ 206 w 1178"/>
                  <a:gd name="T25" fmla="*/ 236 h 1654"/>
                  <a:gd name="T26" fmla="*/ 184 w 1178"/>
                  <a:gd name="T27" fmla="*/ 262 h 1654"/>
                  <a:gd name="T28" fmla="*/ 81 w 1178"/>
                  <a:gd name="T29" fmla="*/ 410 h 1654"/>
                  <a:gd name="T30" fmla="*/ 34 w 1178"/>
                  <a:gd name="T31" fmla="*/ 506 h 1654"/>
                  <a:gd name="T32" fmla="*/ 45 w 1178"/>
                  <a:gd name="T33" fmla="*/ 656 h 1654"/>
                  <a:gd name="T34" fmla="*/ 134 w 1178"/>
                  <a:gd name="T35" fmla="*/ 667 h 1654"/>
                  <a:gd name="T36" fmla="*/ 156 w 1178"/>
                  <a:gd name="T37" fmla="*/ 641 h 1654"/>
                  <a:gd name="T38" fmla="*/ 183 w 1178"/>
                  <a:gd name="T39" fmla="*/ 566 h 1654"/>
                  <a:gd name="T40" fmla="*/ 206 w 1178"/>
                  <a:gd name="T41" fmla="*/ 508 h 1654"/>
                  <a:gd name="T42" fmla="*/ 305 w 1178"/>
                  <a:gd name="T43" fmla="*/ 355 h 1654"/>
                  <a:gd name="T44" fmla="*/ 306 w 1178"/>
                  <a:gd name="T45" fmla="*/ 355 h 1654"/>
                  <a:gd name="T46" fmla="*/ 360 w 1178"/>
                  <a:gd name="T47" fmla="*/ 290 h 1654"/>
                  <a:gd name="T48" fmla="*/ 360 w 1178"/>
                  <a:gd name="T49" fmla="*/ 700 h 1654"/>
                  <a:gd name="T50" fmla="*/ 361 w 1178"/>
                  <a:gd name="T51" fmla="*/ 713 h 1654"/>
                  <a:gd name="T52" fmla="*/ 361 w 1178"/>
                  <a:gd name="T53" fmla="*/ 722 h 1654"/>
                  <a:gd name="T54" fmla="*/ 360 w 1178"/>
                  <a:gd name="T55" fmla="*/ 729 h 1654"/>
                  <a:gd name="T56" fmla="*/ 360 w 1178"/>
                  <a:gd name="T57" fmla="*/ 1536 h 1654"/>
                  <a:gd name="T58" fmla="*/ 461 w 1178"/>
                  <a:gd name="T59" fmla="*/ 1654 h 1654"/>
                  <a:gd name="T60" fmla="*/ 561 w 1178"/>
                  <a:gd name="T61" fmla="*/ 1536 h 1654"/>
                  <a:gd name="T62" fmla="*/ 561 w 1178"/>
                  <a:gd name="T63" fmla="*/ 877 h 1654"/>
                  <a:gd name="T64" fmla="*/ 615 w 1178"/>
                  <a:gd name="T65" fmla="*/ 877 h 1654"/>
                  <a:gd name="T66" fmla="*/ 615 w 1178"/>
                  <a:gd name="T67" fmla="*/ 1536 h 1654"/>
                  <a:gd name="T68" fmla="*/ 715 w 1178"/>
                  <a:gd name="T69" fmla="*/ 1654 h 1654"/>
                  <a:gd name="T70" fmla="*/ 816 w 1178"/>
                  <a:gd name="T71" fmla="*/ 1536 h 1654"/>
                  <a:gd name="T72" fmla="*/ 816 w 1178"/>
                  <a:gd name="T73" fmla="*/ 729 h 1654"/>
                  <a:gd name="T74" fmla="*/ 816 w 1178"/>
                  <a:gd name="T75" fmla="*/ 726 h 1654"/>
                  <a:gd name="T76" fmla="*/ 816 w 1178"/>
                  <a:gd name="T77" fmla="*/ 726 h 1654"/>
                  <a:gd name="T78" fmla="*/ 816 w 1178"/>
                  <a:gd name="T79" fmla="*/ 702 h 1654"/>
                  <a:gd name="T80" fmla="*/ 816 w 1178"/>
                  <a:gd name="T81" fmla="*/ 702 h 1654"/>
                  <a:gd name="T82" fmla="*/ 816 w 1178"/>
                  <a:gd name="T83" fmla="*/ 700 h 1654"/>
                  <a:gd name="T84" fmla="*/ 816 w 1178"/>
                  <a:gd name="T85" fmla="*/ 288 h 1654"/>
                  <a:gd name="T86" fmla="*/ 872 w 1178"/>
                  <a:gd name="T87" fmla="*/ 355 h 1654"/>
                  <a:gd name="T88" fmla="*/ 872 w 1178"/>
                  <a:gd name="T89" fmla="*/ 355 h 1654"/>
                  <a:gd name="T90" fmla="*/ 971 w 1178"/>
                  <a:gd name="T91" fmla="*/ 508 h 1654"/>
                  <a:gd name="T92" fmla="*/ 994 w 1178"/>
                  <a:gd name="T93" fmla="*/ 566 h 1654"/>
                  <a:gd name="T94" fmla="*/ 1021 w 1178"/>
                  <a:gd name="T95" fmla="*/ 641 h 1654"/>
                  <a:gd name="T96" fmla="*/ 1043 w 1178"/>
                  <a:gd name="T97" fmla="*/ 667 h 1654"/>
                  <a:gd name="T98" fmla="*/ 1133 w 1178"/>
                  <a:gd name="T99" fmla="*/ 656 h 1654"/>
                  <a:gd name="T100" fmla="*/ 1143 w 1178"/>
                  <a:gd name="T101" fmla="*/ 506 h 1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8" h="1654">
                    <a:moveTo>
                      <a:pt x="1143" y="506"/>
                    </a:moveTo>
                    <a:cubicBezTo>
                      <a:pt x="1129" y="463"/>
                      <a:pt x="1097" y="410"/>
                      <a:pt x="1097" y="410"/>
                    </a:cubicBezTo>
                    <a:cubicBezTo>
                      <a:pt x="1070" y="367"/>
                      <a:pt x="1030" y="306"/>
                      <a:pt x="993" y="262"/>
                    </a:cubicBezTo>
                    <a:cubicBezTo>
                      <a:pt x="993" y="262"/>
                      <a:pt x="980" y="246"/>
                      <a:pt x="972" y="236"/>
                    </a:cubicBezTo>
                    <a:cubicBezTo>
                      <a:pt x="938" y="191"/>
                      <a:pt x="890" y="139"/>
                      <a:pt x="856" y="104"/>
                    </a:cubicBezTo>
                    <a:cubicBezTo>
                      <a:pt x="856" y="104"/>
                      <a:pt x="812" y="61"/>
                      <a:pt x="773" y="36"/>
                    </a:cubicBezTo>
                    <a:cubicBezTo>
                      <a:pt x="722" y="7"/>
                      <a:pt x="686" y="0"/>
                      <a:pt x="662" y="1"/>
                    </a:cubicBezTo>
                    <a:cubicBezTo>
                      <a:pt x="657" y="1"/>
                      <a:pt x="652" y="0"/>
                      <a:pt x="647" y="0"/>
                    </a:cubicBezTo>
                    <a:cubicBezTo>
                      <a:pt x="529" y="0"/>
                      <a:pt x="529" y="0"/>
                      <a:pt x="529" y="0"/>
                    </a:cubicBezTo>
                    <a:cubicBezTo>
                      <a:pt x="524" y="0"/>
                      <a:pt x="519" y="1"/>
                      <a:pt x="514" y="1"/>
                    </a:cubicBezTo>
                    <a:cubicBezTo>
                      <a:pt x="490" y="1"/>
                      <a:pt x="454" y="8"/>
                      <a:pt x="405" y="36"/>
                    </a:cubicBezTo>
                    <a:cubicBezTo>
                      <a:pt x="365" y="61"/>
                      <a:pt x="322" y="104"/>
                      <a:pt x="322" y="104"/>
                    </a:cubicBezTo>
                    <a:cubicBezTo>
                      <a:pt x="287" y="139"/>
                      <a:pt x="239" y="191"/>
                      <a:pt x="206" y="236"/>
                    </a:cubicBezTo>
                    <a:cubicBezTo>
                      <a:pt x="198" y="246"/>
                      <a:pt x="184" y="262"/>
                      <a:pt x="184" y="262"/>
                    </a:cubicBezTo>
                    <a:cubicBezTo>
                      <a:pt x="148" y="306"/>
                      <a:pt x="108" y="367"/>
                      <a:pt x="81" y="410"/>
                    </a:cubicBezTo>
                    <a:cubicBezTo>
                      <a:pt x="81" y="410"/>
                      <a:pt x="48" y="463"/>
                      <a:pt x="34" y="506"/>
                    </a:cubicBezTo>
                    <a:cubicBezTo>
                      <a:pt x="0" y="623"/>
                      <a:pt x="45" y="656"/>
                      <a:pt x="45" y="656"/>
                    </a:cubicBezTo>
                    <a:cubicBezTo>
                      <a:pt x="79" y="692"/>
                      <a:pt x="116" y="678"/>
                      <a:pt x="134" y="667"/>
                    </a:cubicBezTo>
                    <a:cubicBezTo>
                      <a:pt x="144" y="660"/>
                      <a:pt x="151" y="649"/>
                      <a:pt x="156" y="641"/>
                    </a:cubicBezTo>
                    <a:cubicBezTo>
                      <a:pt x="162" y="635"/>
                      <a:pt x="175" y="594"/>
                      <a:pt x="183" y="566"/>
                    </a:cubicBezTo>
                    <a:cubicBezTo>
                      <a:pt x="195" y="532"/>
                      <a:pt x="206" y="508"/>
                      <a:pt x="206" y="508"/>
                    </a:cubicBezTo>
                    <a:cubicBezTo>
                      <a:pt x="240" y="444"/>
                      <a:pt x="283" y="385"/>
                      <a:pt x="305" y="355"/>
                    </a:cubicBezTo>
                    <a:cubicBezTo>
                      <a:pt x="306" y="355"/>
                      <a:pt x="306" y="355"/>
                      <a:pt x="306" y="355"/>
                    </a:cubicBezTo>
                    <a:cubicBezTo>
                      <a:pt x="306" y="355"/>
                      <a:pt x="327" y="327"/>
                      <a:pt x="360" y="290"/>
                    </a:cubicBezTo>
                    <a:cubicBezTo>
                      <a:pt x="360" y="700"/>
                      <a:pt x="360" y="700"/>
                      <a:pt x="360" y="700"/>
                    </a:cubicBezTo>
                    <a:cubicBezTo>
                      <a:pt x="361" y="713"/>
                      <a:pt x="361" y="713"/>
                      <a:pt x="361" y="713"/>
                    </a:cubicBezTo>
                    <a:cubicBezTo>
                      <a:pt x="361" y="722"/>
                      <a:pt x="361" y="722"/>
                      <a:pt x="361" y="722"/>
                    </a:cubicBezTo>
                    <a:cubicBezTo>
                      <a:pt x="360" y="729"/>
                      <a:pt x="360" y="729"/>
                      <a:pt x="360" y="729"/>
                    </a:cubicBezTo>
                    <a:cubicBezTo>
                      <a:pt x="360" y="1536"/>
                      <a:pt x="360" y="1536"/>
                      <a:pt x="360" y="1536"/>
                    </a:cubicBezTo>
                    <a:cubicBezTo>
                      <a:pt x="360" y="1601"/>
                      <a:pt x="405" y="1654"/>
                      <a:pt x="461" y="1654"/>
                    </a:cubicBezTo>
                    <a:cubicBezTo>
                      <a:pt x="516" y="1654"/>
                      <a:pt x="561" y="1601"/>
                      <a:pt x="561" y="1536"/>
                    </a:cubicBezTo>
                    <a:cubicBezTo>
                      <a:pt x="561" y="877"/>
                      <a:pt x="561" y="877"/>
                      <a:pt x="561" y="877"/>
                    </a:cubicBezTo>
                    <a:cubicBezTo>
                      <a:pt x="615" y="877"/>
                      <a:pt x="615" y="877"/>
                      <a:pt x="615" y="877"/>
                    </a:cubicBezTo>
                    <a:cubicBezTo>
                      <a:pt x="615" y="1536"/>
                      <a:pt x="615" y="1536"/>
                      <a:pt x="615" y="1536"/>
                    </a:cubicBezTo>
                    <a:cubicBezTo>
                      <a:pt x="615" y="1601"/>
                      <a:pt x="660" y="1654"/>
                      <a:pt x="715" y="1654"/>
                    </a:cubicBezTo>
                    <a:cubicBezTo>
                      <a:pt x="771" y="1654"/>
                      <a:pt x="816" y="1601"/>
                      <a:pt x="816" y="1536"/>
                    </a:cubicBezTo>
                    <a:cubicBezTo>
                      <a:pt x="816" y="729"/>
                      <a:pt x="816" y="729"/>
                      <a:pt x="816" y="729"/>
                    </a:cubicBezTo>
                    <a:cubicBezTo>
                      <a:pt x="816" y="726"/>
                      <a:pt x="816" y="726"/>
                      <a:pt x="816" y="726"/>
                    </a:cubicBezTo>
                    <a:cubicBezTo>
                      <a:pt x="816" y="726"/>
                      <a:pt x="816" y="726"/>
                      <a:pt x="816" y="726"/>
                    </a:cubicBezTo>
                    <a:cubicBezTo>
                      <a:pt x="816" y="702"/>
                      <a:pt x="816" y="702"/>
                      <a:pt x="816" y="702"/>
                    </a:cubicBezTo>
                    <a:cubicBezTo>
                      <a:pt x="816" y="702"/>
                      <a:pt x="816" y="702"/>
                      <a:pt x="816" y="702"/>
                    </a:cubicBezTo>
                    <a:cubicBezTo>
                      <a:pt x="816" y="700"/>
                      <a:pt x="816" y="700"/>
                      <a:pt x="816" y="700"/>
                    </a:cubicBezTo>
                    <a:cubicBezTo>
                      <a:pt x="816" y="288"/>
                      <a:pt x="816" y="288"/>
                      <a:pt x="816" y="288"/>
                    </a:cubicBezTo>
                    <a:cubicBezTo>
                      <a:pt x="850" y="326"/>
                      <a:pt x="872" y="355"/>
                      <a:pt x="872" y="355"/>
                    </a:cubicBezTo>
                    <a:cubicBezTo>
                      <a:pt x="872" y="355"/>
                      <a:pt x="872" y="355"/>
                      <a:pt x="872" y="355"/>
                    </a:cubicBezTo>
                    <a:cubicBezTo>
                      <a:pt x="895" y="385"/>
                      <a:pt x="938" y="444"/>
                      <a:pt x="971" y="508"/>
                    </a:cubicBezTo>
                    <a:cubicBezTo>
                      <a:pt x="971" y="508"/>
                      <a:pt x="983" y="532"/>
                      <a:pt x="994" y="566"/>
                    </a:cubicBezTo>
                    <a:cubicBezTo>
                      <a:pt x="1002" y="594"/>
                      <a:pt x="1015" y="635"/>
                      <a:pt x="1021" y="641"/>
                    </a:cubicBezTo>
                    <a:cubicBezTo>
                      <a:pt x="1026" y="649"/>
                      <a:pt x="1033" y="660"/>
                      <a:pt x="1043" y="667"/>
                    </a:cubicBezTo>
                    <a:cubicBezTo>
                      <a:pt x="1062" y="678"/>
                      <a:pt x="1098" y="692"/>
                      <a:pt x="1133" y="656"/>
                    </a:cubicBezTo>
                    <a:cubicBezTo>
                      <a:pt x="1133" y="656"/>
                      <a:pt x="1178" y="623"/>
                      <a:pt x="1143" y="50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13" name="Group 312">
            <a:extLst>
              <a:ext uri="{FF2B5EF4-FFF2-40B4-BE49-F238E27FC236}">
                <a16:creationId xmlns:a16="http://schemas.microsoft.com/office/drawing/2014/main" id="{E3B1DE12-963D-4180-854D-129826838865}"/>
              </a:ext>
            </a:extLst>
          </p:cNvPr>
          <p:cNvGrpSpPr>
            <a:grpSpLocks noChangeAspect="1"/>
          </p:cNvGrpSpPr>
          <p:nvPr userDrawn="1"/>
        </p:nvGrpSpPr>
        <p:grpSpPr>
          <a:xfrm>
            <a:off x="8824578" y="5181600"/>
            <a:ext cx="1064441" cy="914400"/>
            <a:chOff x="6519863" y="3238500"/>
            <a:chExt cx="20778787" cy="17849850"/>
          </a:xfrm>
        </p:grpSpPr>
        <p:sp>
          <p:nvSpPr>
            <p:cNvPr id="314" name="Freeform 5">
              <a:extLst>
                <a:ext uri="{FF2B5EF4-FFF2-40B4-BE49-F238E27FC236}">
                  <a16:creationId xmlns:a16="http://schemas.microsoft.com/office/drawing/2014/main" id="{367184B9-575C-4CB0-97A7-E1FF0CFCA120}"/>
                </a:ext>
              </a:extLst>
            </p:cNvPr>
            <p:cNvSpPr>
              <a:spLocks noEditPoints="1"/>
            </p:cNvSpPr>
            <p:nvPr/>
          </p:nvSpPr>
          <p:spPr bwMode="auto">
            <a:xfrm>
              <a:off x="6519863" y="3238500"/>
              <a:ext cx="20778787" cy="17849850"/>
            </a:xfrm>
            <a:custGeom>
              <a:avLst/>
              <a:gdLst>
                <a:gd name="T0" fmla="*/ 9175 w 13089"/>
                <a:gd name="T1" fmla="*/ 0 h 11244"/>
                <a:gd name="T2" fmla="*/ 3919 w 13089"/>
                <a:gd name="T3" fmla="*/ 0 h 11244"/>
                <a:gd name="T4" fmla="*/ 0 w 13089"/>
                <a:gd name="T5" fmla="*/ 5422 h 11244"/>
                <a:gd name="T6" fmla="*/ 1217 w 13089"/>
                <a:gd name="T7" fmla="*/ 5422 h 11244"/>
                <a:gd name="T8" fmla="*/ 1217 w 13089"/>
                <a:gd name="T9" fmla="*/ 11244 h 11244"/>
                <a:gd name="T10" fmla="*/ 11952 w 13089"/>
                <a:gd name="T11" fmla="*/ 11244 h 11244"/>
                <a:gd name="T12" fmla="*/ 11952 w 13089"/>
                <a:gd name="T13" fmla="*/ 5422 h 11244"/>
                <a:gd name="T14" fmla="*/ 13089 w 13089"/>
                <a:gd name="T15" fmla="*/ 5422 h 11244"/>
                <a:gd name="T16" fmla="*/ 9175 w 13089"/>
                <a:gd name="T17" fmla="*/ 0 h 11244"/>
                <a:gd name="T18" fmla="*/ 11272 w 13089"/>
                <a:gd name="T19" fmla="*/ 10565 h 11244"/>
                <a:gd name="T20" fmla="*/ 5399 w 13089"/>
                <a:gd name="T21" fmla="*/ 10565 h 11244"/>
                <a:gd name="T22" fmla="*/ 5399 w 13089"/>
                <a:gd name="T23" fmla="*/ 4681 h 11244"/>
                <a:gd name="T24" fmla="*/ 8335 w 13089"/>
                <a:gd name="T25" fmla="*/ 678 h 11244"/>
                <a:gd name="T26" fmla="*/ 11272 w 13089"/>
                <a:gd name="T27" fmla="*/ 4681 h 11244"/>
                <a:gd name="T28" fmla="*/ 11272 w 13089"/>
                <a:gd name="T29" fmla="*/ 10565 h 1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89" h="11244">
                  <a:moveTo>
                    <a:pt x="9175" y="0"/>
                  </a:moveTo>
                  <a:lnTo>
                    <a:pt x="3919" y="0"/>
                  </a:lnTo>
                  <a:lnTo>
                    <a:pt x="0" y="5422"/>
                  </a:lnTo>
                  <a:lnTo>
                    <a:pt x="1217" y="5422"/>
                  </a:lnTo>
                  <a:lnTo>
                    <a:pt x="1217" y="11244"/>
                  </a:lnTo>
                  <a:lnTo>
                    <a:pt x="11952" y="11244"/>
                  </a:lnTo>
                  <a:lnTo>
                    <a:pt x="11952" y="5422"/>
                  </a:lnTo>
                  <a:lnTo>
                    <a:pt x="13089" y="5422"/>
                  </a:lnTo>
                  <a:lnTo>
                    <a:pt x="9175" y="0"/>
                  </a:lnTo>
                  <a:close/>
                  <a:moveTo>
                    <a:pt x="11272" y="10565"/>
                  </a:moveTo>
                  <a:lnTo>
                    <a:pt x="5399" y="10565"/>
                  </a:lnTo>
                  <a:lnTo>
                    <a:pt x="5399" y="4681"/>
                  </a:lnTo>
                  <a:lnTo>
                    <a:pt x="8335" y="678"/>
                  </a:lnTo>
                  <a:lnTo>
                    <a:pt x="11272" y="4681"/>
                  </a:lnTo>
                  <a:lnTo>
                    <a:pt x="11272" y="1056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6">
              <a:extLst>
                <a:ext uri="{FF2B5EF4-FFF2-40B4-BE49-F238E27FC236}">
                  <a16:creationId xmlns:a16="http://schemas.microsoft.com/office/drawing/2014/main" id="{53F4C7E4-4D4E-418B-B49D-3FA61B036AA3}"/>
                </a:ext>
              </a:extLst>
            </p:cNvPr>
            <p:cNvSpPr>
              <a:spLocks noEditPoints="1"/>
            </p:cNvSpPr>
            <p:nvPr/>
          </p:nvSpPr>
          <p:spPr bwMode="auto">
            <a:xfrm>
              <a:off x="16532225" y="6750050"/>
              <a:ext cx="6440487" cy="11822113"/>
            </a:xfrm>
            <a:custGeom>
              <a:avLst/>
              <a:gdLst>
                <a:gd name="T0" fmla="*/ 0 w 4057"/>
                <a:gd name="T1" fmla="*/ 2766 h 7447"/>
                <a:gd name="T2" fmla="*/ 0 w 4057"/>
                <a:gd name="T3" fmla="*/ 7447 h 7447"/>
                <a:gd name="T4" fmla="*/ 4057 w 4057"/>
                <a:gd name="T5" fmla="*/ 7447 h 7447"/>
                <a:gd name="T6" fmla="*/ 4057 w 4057"/>
                <a:gd name="T7" fmla="*/ 2766 h 7447"/>
                <a:gd name="T8" fmla="*/ 2028 w 4057"/>
                <a:gd name="T9" fmla="*/ 0 h 7447"/>
                <a:gd name="T10" fmla="*/ 0 w 4057"/>
                <a:gd name="T11" fmla="*/ 2766 h 7447"/>
                <a:gd name="T12" fmla="*/ 1749 w 4057"/>
                <a:gd name="T13" fmla="*/ 6415 h 7447"/>
                <a:gd name="T14" fmla="*/ 766 w 4057"/>
                <a:gd name="T15" fmla="*/ 6415 h 7447"/>
                <a:gd name="T16" fmla="*/ 766 w 4057"/>
                <a:gd name="T17" fmla="*/ 5394 h 7447"/>
                <a:gd name="T18" fmla="*/ 1749 w 4057"/>
                <a:gd name="T19" fmla="*/ 5394 h 7447"/>
                <a:gd name="T20" fmla="*/ 1749 w 4057"/>
                <a:gd name="T21" fmla="*/ 6415 h 7447"/>
                <a:gd name="T22" fmla="*/ 1749 w 4057"/>
                <a:gd name="T23" fmla="*/ 4545 h 7447"/>
                <a:gd name="T24" fmla="*/ 766 w 4057"/>
                <a:gd name="T25" fmla="*/ 4545 h 7447"/>
                <a:gd name="T26" fmla="*/ 766 w 4057"/>
                <a:gd name="T27" fmla="*/ 3518 h 7447"/>
                <a:gd name="T28" fmla="*/ 1749 w 4057"/>
                <a:gd name="T29" fmla="*/ 3518 h 7447"/>
                <a:gd name="T30" fmla="*/ 1749 w 4057"/>
                <a:gd name="T31" fmla="*/ 4545 h 7447"/>
                <a:gd name="T32" fmla="*/ 3411 w 4057"/>
                <a:gd name="T33" fmla="*/ 6415 h 7447"/>
                <a:gd name="T34" fmla="*/ 2428 w 4057"/>
                <a:gd name="T35" fmla="*/ 6415 h 7447"/>
                <a:gd name="T36" fmla="*/ 2428 w 4057"/>
                <a:gd name="T37" fmla="*/ 5394 h 7447"/>
                <a:gd name="T38" fmla="*/ 3411 w 4057"/>
                <a:gd name="T39" fmla="*/ 5394 h 7447"/>
                <a:gd name="T40" fmla="*/ 3411 w 4057"/>
                <a:gd name="T41" fmla="*/ 6415 h 7447"/>
                <a:gd name="T42" fmla="*/ 3411 w 4057"/>
                <a:gd name="T43" fmla="*/ 4545 h 7447"/>
                <a:gd name="T44" fmla="*/ 2428 w 4057"/>
                <a:gd name="T45" fmla="*/ 4545 h 7447"/>
                <a:gd name="T46" fmla="*/ 2428 w 4057"/>
                <a:gd name="T47" fmla="*/ 3518 h 7447"/>
                <a:gd name="T48" fmla="*/ 3411 w 4057"/>
                <a:gd name="T49" fmla="*/ 3518 h 7447"/>
                <a:gd name="T50" fmla="*/ 3411 w 4057"/>
                <a:gd name="T51" fmla="*/ 4545 h 7447"/>
                <a:gd name="T52" fmla="*/ 2566 w 4057"/>
                <a:gd name="T53" fmla="*/ 2731 h 7447"/>
                <a:gd name="T54" fmla="*/ 1589 w 4057"/>
                <a:gd name="T55" fmla="*/ 2731 h 7447"/>
                <a:gd name="T56" fmla="*/ 1589 w 4057"/>
                <a:gd name="T57" fmla="*/ 1705 h 7447"/>
                <a:gd name="T58" fmla="*/ 2566 w 4057"/>
                <a:gd name="T59" fmla="*/ 1705 h 7447"/>
                <a:gd name="T60" fmla="*/ 2566 w 4057"/>
                <a:gd name="T61" fmla="*/ 2731 h 7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057" h="7447">
                  <a:moveTo>
                    <a:pt x="0" y="2766"/>
                  </a:moveTo>
                  <a:lnTo>
                    <a:pt x="0" y="7447"/>
                  </a:lnTo>
                  <a:lnTo>
                    <a:pt x="4057" y="7447"/>
                  </a:lnTo>
                  <a:lnTo>
                    <a:pt x="4057" y="2766"/>
                  </a:lnTo>
                  <a:lnTo>
                    <a:pt x="2028" y="0"/>
                  </a:lnTo>
                  <a:lnTo>
                    <a:pt x="0" y="2766"/>
                  </a:lnTo>
                  <a:close/>
                  <a:moveTo>
                    <a:pt x="1749" y="6415"/>
                  </a:moveTo>
                  <a:lnTo>
                    <a:pt x="766" y="6415"/>
                  </a:lnTo>
                  <a:lnTo>
                    <a:pt x="766" y="5394"/>
                  </a:lnTo>
                  <a:lnTo>
                    <a:pt x="1749" y="5394"/>
                  </a:lnTo>
                  <a:lnTo>
                    <a:pt x="1749" y="6415"/>
                  </a:lnTo>
                  <a:close/>
                  <a:moveTo>
                    <a:pt x="1749" y="4545"/>
                  </a:moveTo>
                  <a:lnTo>
                    <a:pt x="766" y="4545"/>
                  </a:lnTo>
                  <a:lnTo>
                    <a:pt x="766" y="3518"/>
                  </a:lnTo>
                  <a:lnTo>
                    <a:pt x="1749" y="3518"/>
                  </a:lnTo>
                  <a:lnTo>
                    <a:pt x="1749" y="4545"/>
                  </a:lnTo>
                  <a:close/>
                  <a:moveTo>
                    <a:pt x="3411" y="6415"/>
                  </a:moveTo>
                  <a:lnTo>
                    <a:pt x="2428" y="6415"/>
                  </a:lnTo>
                  <a:lnTo>
                    <a:pt x="2428" y="5394"/>
                  </a:lnTo>
                  <a:lnTo>
                    <a:pt x="3411" y="5394"/>
                  </a:lnTo>
                  <a:lnTo>
                    <a:pt x="3411" y="6415"/>
                  </a:lnTo>
                  <a:close/>
                  <a:moveTo>
                    <a:pt x="3411" y="4545"/>
                  </a:moveTo>
                  <a:lnTo>
                    <a:pt x="2428" y="4545"/>
                  </a:lnTo>
                  <a:lnTo>
                    <a:pt x="2428" y="3518"/>
                  </a:lnTo>
                  <a:lnTo>
                    <a:pt x="3411" y="3518"/>
                  </a:lnTo>
                  <a:lnTo>
                    <a:pt x="3411" y="4545"/>
                  </a:lnTo>
                  <a:close/>
                  <a:moveTo>
                    <a:pt x="2566" y="2731"/>
                  </a:moveTo>
                  <a:lnTo>
                    <a:pt x="1589" y="2731"/>
                  </a:lnTo>
                  <a:lnTo>
                    <a:pt x="1589" y="1705"/>
                  </a:lnTo>
                  <a:lnTo>
                    <a:pt x="2566" y="1705"/>
                  </a:lnTo>
                  <a:lnTo>
                    <a:pt x="2566" y="273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16" name="Group 315">
            <a:extLst>
              <a:ext uri="{FF2B5EF4-FFF2-40B4-BE49-F238E27FC236}">
                <a16:creationId xmlns:a16="http://schemas.microsoft.com/office/drawing/2014/main" id="{579283A1-B8E3-4394-AE27-DA0971B0816E}"/>
              </a:ext>
            </a:extLst>
          </p:cNvPr>
          <p:cNvGrpSpPr>
            <a:grpSpLocks noChangeAspect="1"/>
          </p:cNvGrpSpPr>
          <p:nvPr userDrawn="1"/>
        </p:nvGrpSpPr>
        <p:grpSpPr>
          <a:xfrm>
            <a:off x="7071978" y="3124200"/>
            <a:ext cx="1537574" cy="914400"/>
            <a:chOff x="2012950" y="962025"/>
            <a:chExt cx="29192538" cy="17360901"/>
          </a:xfrm>
          <a:solidFill>
            <a:schemeClr val="accent1"/>
          </a:solidFill>
        </p:grpSpPr>
        <p:sp>
          <p:nvSpPr>
            <p:cNvPr id="317" name="Oval 19">
              <a:extLst>
                <a:ext uri="{FF2B5EF4-FFF2-40B4-BE49-F238E27FC236}">
                  <a16:creationId xmlns:a16="http://schemas.microsoft.com/office/drawing/2014/main" id="{5F845902-91E0-4421-85A2-08C64F927B8A}"/>
                </a:ext>
              </a:extLst>
            </p:cNvPr>
            <p:cNvSpPr>
              <a:spLocks noChangeArrowheads="1"/>
            </p:cNvSpPr>
            <p:nvPr/>
          </p:nvSpPr>
          <p:spPr bwMode="auto">
            <a:xfrm>
              <a:off x="23261638" y="13733463"/>
              <a:ext cx="4768850" cy="45894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Oval 20">
              <a:extLst>
                <a:ext uri="{FF2B5EF4-FFF2-40B4-BE49-F238E27FC236}">
                  <a16:creationId xmlns:a16="http://schemas.microsoft.com/office/drawing/2014/main" id="{B6377823-03FE-4EB7-BDCE-277DA1D275CE}"/>
                </a:ext>
              </a:extLst>
            </p:cNvPr>
            <p:cNvSpPr>
              <a:spLocks noChangeArrowheads="1"/>
            </p:cNvSpPr>
            <p:nvPr/>
          </p:nvSpPr>
          <p:spPr bwMode="auto">
            <a:xfrm>
              <a:off x="6065838" y="13733463"/>
              <a:ext cx="4770438" cy="45894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21">
              <a:extLst>
                <a:ext uri="{FF2B5EF4-FFF2-40B4-BE49-F238E27FC236}">
                  <a16:creationId xmlns:a16="http://schemas.microsoft.com/office/drawing/2014/main" id="{99B42AC7-510F-40B3-A901-CA3A930DF348}"/>
                </a:ext>
              </a:extLst>
            </p:cNvPr>
            <p:cNvSpPr>
              <a:spLocks/>
            </p:cNvSpPr>
            <p:nvPr/>
          </p:nvSpPr>
          <p:spPr bwMode="auto">
            <a:xfrm>
              <a:off x="2012950" y="962025"/>
              <a:ext cx="18346738" cy="15070138"/>
            </a:xfrm>
            <a:custGeom>
              <a:avLst/>
              <a:gdLst>
                <a:gd name="T0" fmla="*/ 1886 w 2023"/>
                <a:gd name="T1" fmla="*/ 0 h 1665"/>
                <a:gd name="T2" fmla="*/ 136 w 2023"/>
                <a:gd name="T3" fmla="*/ 0 h 1665"/>
                <a:gd name="T4" fmla="*/ 0 w 2023"/>
                <a:gd name="T5" fmla="*/ 137 h 1665"/>
                <a:gd name="T6" fmla="*/ 0 w 2023"/>
                <a:gd name="T7" fmla="*/ 1403 h 1665"/>
                <a:gd name="T8" fmla="*/ 0 w 2023"/>
                <a:gd name="T9" fmla="*/ 1408 h 1665"/>
                <a:gd name="T10" fmla="*/ 0 w 2023"/>
                <a:gd name="T11" fmla="*/ 1413 h 1665"/>
                <a:gd name="T12" fmla="*/ 0 w 2023"/>
                <a:gd name="T13" fmla="*/ 1596 h 1665"/>
                <a:gd name="T14" fmla="*/ 68 w 2023"/>
                <a:gd name="T15" fmla="*/ 1665 h 1665"/>
                <a:gd name="T16" fmla="*/ 344 w 2023"/>
                <a:gd name="T17" fmla="*/ 1665 h 1665"/>
                <a:gd name="T18" fmla="*/ 710 w 2023"/>
                <a:gd name="T19" fmla="*/ 1309 h 1665"/>
                <a:gd name="T20" fmla="*/ 1076 w 2023"/>
                <a:gd name="T21" fmla="*/ 1665 h 1665"/>
                <a:gd name="T22" fmla="*/ 2023 w 2023"/>
                <a:gd name="T23" fmla="*/ 1665 h 1665"/>
                <a:gd name="T24" fmla="*/ 2023 w 2023"/>
                <a:gd name="T25" fmla="*/ 1344 h 1665"/>
                <a:gd name="T26" fmla="*/ 2023 w 2023"/>
                <a:gd name="T27" fmla="*/ 137 h 1665"/>
                <a:gd name="T28" fmla="*/ 1886 w 2023"/>
                <a:gd name="T29" fmla="*/ 0 h 1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23" h="1665">
                  <a:moveTo>
                    <a:pt x="1886" y="0"/>
                  </a:moveTo>
                  <a:cubicBezTo>
                    <a:pt x="136" y="0"/>
                    <a:pt x="136" y="0"/>
                    <a:pt x="136" y="0"/>
                  </a:cubicBezTo>
                  <a:cubicBezTo>
                    <a:pt x="61" y="0"/>
                    <a:pt x="0" y="62"/>
                    <a:pt x="0" y="137"/>
                  </a:cubicBezTo>
                  <a:cubicBezTo>
                    <a:pt x="0" y="1403"/>
                    <a:pt x="0" y="1403"/>
                    <a:pt x="0" y="1403"/>
                  </a:cubicBezTo>
                  <a:cubicBezTo>
                    <a:pt x="0" y="1405"/>
                    <a:pt x="0" y="1407"/>
                    <a:pt x="0" y="1408"/>
                  </a:cubicBezTo>
                  <a:cubicBezTo>
                    <a:pt x="0" y="1410"/>
                    <a:pt x="0" y="1411"/>
                    <a:pt x="0" y="1413"/>
                  </a:cubicBezTo>
                  <a:cubicBezTo>
                    <a:pt x="0" y="1596"/>
                    <a:pt x="0" y="1596"/>
                    <a:pt x="0" y="1596"/>
                  </a:cubicBezTo>
                  <a:cubicBezTo>
                    <a:pt x="0" y="1634"/>
                    <a:pt x="31" y="1665"/>
                    <a:pt x="68" y="1665"/>
                  </a:cubicBezTo>
                  <a:cubicBezTo>
                    <a:pt x="344" y="1665"/>
                    <a:pt x="344" y="1665"/>
                    <a:pt x="344" y="1665"/>
                  </a:cubicBezTo>
                  <a:cubicBezTo>
                    <a:pt x="344" y="1468"/>
                    <a:pt x="508" y="1309"/>
                    <a:pt x="710" y="1309"/>
                  </a:cubicBezTo>
                  <a:cubicBezTo>
                    <a:pt x="912" y="1309"/>
                    <a:pt x="1076" y="1468"/>
                    <a:pt x="1076" y="1665"/>
                  </a:cubicBezTo>
                  <a:cubicBezTo>
                    <a:pt x="2023" y="1665"/>
                    <a:pt x="2023" y="1665"/>
                    <a:pt x="2023" y="1665"/>
                  </a:cubicBezTo>
                  <a:cubicBezTo>
                    <a:pt x="2023" y="1344"/>
                    <a:pt x="2023" y="1344"/>
                    <a:pt x="2023" y="1344"/>
                  </a:cubicBezTo>
                  <a:cubicBezTo>
                    <a:pt x="2023" y="137"/>
                    <a:pt x="2023" y="137"/>
                    <a:pt x="2023" y="137"/>
                  </a:cubicBezTo>
                  <a:cubicBezTo>
                    <a:pt x="2023" y="62"/>
                    <a:pt x="1962" y="0"/>
                    <a:pt x="188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22">
              <a:extLst>
                <a:ext uri="{FF2B5EF4-FFF2-40B4-BE49-F238E27FC236}">
                  <a16:creationId xmlns:a16="http://schemas.microsoft.com/office/drawing/2014/main" id="{71F7B885-E53F-453F-903F-4958293B2AEA}"/>
                </a:ext>
              </a:extLst>
            </p:cNvPr>
            <p:cNvSpPr>
              <a:spLocks noEditPoints="1"/>
            </p:cNvSpPr>
            <p:nvPr/>
          </p:nvSpPr>
          <p:spPr bwMode="auto">
            <a:xfrm>
              <a:off x="21293138" y="4673600"/>
              <a:ext cx="9912350" cy="11358563"/>
            </a:xfrm>
            <a:custGeom>
              <a:avLst/>
              <a:gdLst>
                <a:gd name="T0" fmla="*/ 1057 w 1093"/>
                <a:gd name="T1" fmla="*/ 760 h 1255"/>
                <a:gd name="T2" fmla="*/ 631 w 1093"/>
                <a:gd name="T3" fmla="*/ 58 h 1255"/>
                <a:gd name="T4" fmla="*/ 527 w 1093"/>
                <a:gd name="T5" fmla="*/ 0 h 1255"/>
                <a:gd name="T6" fmla="*/ 68 w 1093"/>
                <a:gd name="T7" fmla="*/ 0 h 1255"/>
                <a:gd name="T8" fmla="*/ 0 w 1093"/>
                <a:gd name="T9" fmla="*/ 68 h 1255"/>
                <a:gd name="T10" fmla="*/ 0 w 1093"/>
                <a:gd name="T11" fmla="*/ 934 h 1255"/>
                <a:gd name="T12" fmla="*/ 0 w 1093"/>
                <a:gd name="T13" fmla="*/ 1186 h 1255"/>
                <a:gd name="T14" fmla="*/ 0 w 1093"/>
                <a:gd name="T15" fmla="*/ 1255 h 1255"/>
                <a:gd name="T16" fmla="*/ 68 w 1093"/>
                <a:gd name="T17" fmla="*/ 1255 h 1255"/>
                <a:gd name="T18" fmla="*/ 84 w 1093"/>
                <a:gd name="T19" fmla="*/ 1255 h 1255"/>
                <a:gd name="T20" fmla="*/ 114 w 1093"/>
                <a:gd name="T21" fmla="*/ 1255 h 1255"/>
                <a:gd name="T22" fmla="*/ 480 w 1093"/>
                <a:gd name="T23" fmla="*/ 899 h 1255"/>
                <a:gd name="T24" fmla="*/ 846 w 1093"/>
                <a:gd name="T25" fmla="*/ 1255 h 1255"/>
                <a:gd name="T26" fmla="*/ 1024 w 1093"/>
                <a:gd name="T27" fmla="*/ 1255 h 1255"/>
                <a:gd name="T28" fmla="*/ 1093 w 1093"/>
                <a:gd name="T29" fmla="*/ 1186 h 1255"/>
                <a:gd name="T30" fmla="*/ 1093 w 1093"/>
                <a:gd name="T31" fmla="*/ 886 h 1255"/>
                <a:gd name="T32" fmla="*/ 1057 w 1093"/>
                <a:gd name="T33" fmla="*/ 760 h 1255"/>
                <a:gd name="T34" fmla="*/ 765 w 1093"/>
                <a:gd name="T35" fmla="*/ 587 h 1255"/>
                <a:gd name="T36" fmla="*/ 169 w 1093"/>
                <a:gd name="T37" fmla="*/ 424 h 1255"/>
                <a:gd name="T38" fmla="*/ 136 w 1093"/>
                <a:gd name="T39" fmla="*/ 381 h 1255"/>
                <a:gd name="T40" fmla="*/ 136 w 1093"/>
                <a:gd name="T41" fmla="*/ 170 h 1255"/>
                <a:gd name="T42" fmla="*/ 170 w 1093"/>
                <a:gd name="T43" fmla="*/ 136 h 1255"/>
                <a:gd name="T44" fmla="*/ 485 w 1093"/>
                <a:gd name="T45" fmla="*/ 136 h 1255"/>
                <a:gd name="T46" fmla="*/ 537 w 1093"/>
                <a:gd name="T47" fmla="*/ 165 h 1255"/>
                <a:gd name="T48" fmla="*/ 780 w 1093"/>
                <a:gd name="T49" fmla="*/ 567 h 1255"/>
                <a:gd name="T50" fmla="*/ 765 w 1093"/>
                <a:gd name="T51" fmla="*/ 587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93" h="1255">
                  <a:moveTo>
                    <a:pt x="1057" y="760"/>
                  </a:moveTo>
                  <a:cubicBezTo>
                    <a:pt x="631" y="58"/>
                    <a:pt x="631" y="58"/>
                    <a:pt x="631" y="58"/>
                  </a:cubicBezTo>
                  <a:cubicBezTo>
                    <a:pt x="612" y="26"/>
                    <a:pt x="565" y="0"/>
                    <a:pt x="527" y="0"/>
                  </a:cubicBezTo>
                  <a:cubicBezTo>
                    <a:pt x="68" y="0"/>
                    <a:pt x="68" y="0"/>
                    <a:pt x="68" y="0"/>
                  </a:cubicBezTo>
                  <a:cubicBezTo>
                    <a:pt x="30" y="0"/>
                    <a:pt x="0" y="30"/>
                    <a:pt x="0" y="68"/>
                  </a:cubicBezTo>
                  <a:cubicBezTo>
                    <a:pt x="0" y="934"/>
                    <a:pt x="0" y="934"/>
                    <a:pt x="0" y="934"/>
                  </a:cubicBezTo>
                  <a:cubicBezTo>
                    <a:pt x="0" y="1186"/>
                    <a:pt x="0" y="1186"/>
                    <a:pt x="0" y="1186"/>
                  </a:cubicBezTo>
                  <a:cubicBezTo>
                    <a:pt x="0" y="1255"/>
                    <a:pt x="0" y="1255"/>
                    <a:pt x="0" y="1255"/>
                  </a:cubicBezTo>
                  <a:cubicBezTo>
                    <a:pt x="68" y="1255"/>
                    <a:pt x="68" y="1255"/>
                    <a:pt x="68" y="1255"/>
                  </a:cubicBezTo>
                  <a:cubicBezTo>
                    <a:pt x="84" y="1255"/>
                    <a:pt x="84" y="1255"/>
                    <a:pt x="84" y="1255"/>
                  </a:cubicBezTo>
                  <a:cubicBezTo>
                    <a:pt x="114" y="1255"/>
                    <a:pt x="114" y="1255"/>
                    <a:pt x="114" y="1255"/>
                  </a:cubicBezTo>
                  <a:cubicBezTo>
                    <a:pt x="114" y="1058"/>
                    <a:pt x="278" y="899"/>
                    <a:pt x="480" y="899"/>
                  </a:cubicBezTo>
                  <a:cubicBezTo>
                    <a:pt x="682" y="899"/>
                    <a:pt x="846" y="1058"/>
                    <a:pt x="846" y="1255"/>
                  </a:cubicBezTo>
                  <a:cubicBezTo>
                    <a:pt x="1024" y="1255"/>
                    <a:pt x="1024" y="1255"/>
                    <a:pt x="1024" y="1255"/>
                  </a:cubicBezTo>
                  <a:cubicBezTo>
                    <a:pt x="1062" y="1255"/>
                    <a:pt x="1093" y="1224"/>
                    <a:pt x="1093" y="1186"/>
                  </a:cubicBezTo>
                  <a:cubicBezTo>
                    <a:pt x="1093" y="886"/>
                    <a:pt x="1093" y="886"/>
                    <a:pt x="1093" y="886"/>
                  </a:cubicBezTo>
                  <a:cubicBezTo>
                    <a:pt x="1093" y="849"/>
                    <a:pt x="1077" y="792"/>
                    <a:pt x="1057" y="760"/>
                  </a:cubicBezTo>
                  <a:close/>
                  <a:moveTo>
                    <a:pt x="765" y="587"/>
                  </a:moveTo>
                  <a:cubicBezTo>
                    <a:pt x="169" y="424"/>
                    <a:pt x="169" y="424"/>
                    <a:pt x="169" y="424"/>
                  </a:cubicBezTo>
                  <a:cubicBezTo>
                    <a:pt x="151" y="419"/>
                    <a:pt x="136" y="400"/>
                    <a:pt x="136" y="381"/>
                  </a:cubicBezTo>
                  <a:cubicBezTo>
                    <a:pt x="136" y="170"/>
                    <a:pt x="136" y="170"/>
                    <a:pt x="136" y="170"/>
                  </a:cubicBezTo>
                  <a:cubicBezTo>
                    <a:pt x="136" y="152"/>
                    <a:pt x="152" y="136"/>
                    <a:pt x="170" y="136"/>
                  </a:cubicBezTo>
                  <a:cubicBezTo>
                    <a:pt x="485" y="136"/>
                    <a:pt x="485" y="136"/>
                    <a:pt x="485" y="136"/>
                  </a:cubicBezTo>
                  <a:cubicBezTo>
                    <a:pt x="504" y="136"/>
                    <a:pt x="527" y="149"/>
                    <a:pt x="537" y="165"/>
                  </a:cubicBezTo>
                  <a:cubicBezTo>
                    <a:pt x="780" y="567"/>
                    <a:pt x="780" y="567"/>
                    <a:pt x="780" y="567"/>
                  </a:cubicBezTo>
                  <a:cubicBezTo>
                    <a:pt x="790" y="583"/>
                    <a:pt x="783" y="592"/>
                    <a:pt x="765" y="58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1" name="Group 320"/>
          <p:cNvGrpSpPr>
            <a:grpSpLocks noChangeAspect="1"/>
          </p:cNvGrpSpPr>
          <p:nvPr userDrawn="1"/>
        </p:nvGrpSpPr>
        <p:grpSpPr>
          <a:xfrm>
            <a:off x="3490581" y="4952628"/>
            <a:ext cx="1380655" cy="914402"/>
            <a:chOff x="7016750" y="4038600"/>
            <a:chExt cx="968376" cy="641352"/>
          </a:xfrm>
          <a:solidFill>
            <a:schemeClr val="accent1"/>
          </a:solidFill>
        </p:grpSpPr>
        <p:grpSp>
          <p:nvGrpSpPr>
            <p:cNvPr id="322" name="Group 321">
              <a:extLst>
                <a:ext uri="{FF2B5EF4-FFF2-40B4-BE49-F238E27FC236}">
                  <a16:creationId xmlns:a16="http://schemas.microsoft.com/office/drawing/2014/main" id="{44E6FA18-2510-4DAC-AD55-CA2041DA6F39}"/>
                </a:ext>
              </a:extLst>
            </p:cNvPr>
            <p:cNvGrpSpPr/>
            <p:nvPr/>
          </p:nvGrpSpPr>
          <p:grpSpPr>
            <a:xfrm>
              <a:off x="7178675" y="4038600"/>
              <a:ext cx="353499" cy="641352"/>
              <a:chOff x="15746413" y="2459038"/>
              <a:chExt cx="10685463" cy="19386592"/>
            </a:xfrm>
            <a:grpFill/>
          </p:grpSpPr>
          <p:sp>
            <p:nvSpPr>
              <p:cNvPr id="330" name="Oval 38">
                <a:extLst>
                  <a:ext uri="{FF2B5EF4-FFF2-40B4-BE49-F238E27FC236}">
                    <a16:creationId xmlns:a16="http://schemas.microsoft.com/office/drawing/2014/main" id="{E0007B45-322F-4DA3-89BE-E29ECFA932AA}"/>
                  </a:ext>
                </a:extLst>
              </p:cNvPr>
              <p:cNvSpPr>
                <a:spLocks noChangeArrowheads="1"/>
              </p:cNvSpPr>
              <p:nvPr/>
            </p:nvSpPr>
            <p:spPr bwMode="auto">
              <a:xfrm>
                <a:off x="19029363" y="2459038"/>
                <a:ext cx="4054475" cy="40465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39">
                <a:extLst>
                  <a:ext uri="{FF2B5EF4-FFF2-40B4-BE49-F238E27FC236}">
                    <a16:creationId xmlns:a16="http://schemas.microsoft.com/office/drawing/2014/main" id="{D0AD9173-B937-419B-9978-F27C6E236AE2}"/>
                  </a:ext>
                </a:extLst>
              </p:cNvPr>
              <p:cNvSpPr>
                <a:spLocks/>
              </p:cNvSpPr>
              <p:nvPr/>
            </p:nvSpPr>
            <p:spPr bwMode="auto">
              <a:xfrm>
                <a:off x="15746413" y="6875499"/>
                <a:ext cx="10685463" cy="14970131"/>
              </a:xfrm>
              <a:custGeom>
                <a:avLst/>
                <a:gdLst>
                  <a:gd name="T0" fmla="*/ 1143 w 1178"/>
                  <a:gd name="T1" fmla="*/ 506 h 1654"/>
                  <a:gd name="T2" fmla="*/ 1097 w 1178"/>
                  <a:gd name="T3" fmla="*/ 410 h 1654"/>
                  <a:gd name="T4" fmla="*/ 993 w 1178"/>
                  <a:gd name="T5" fmla="*/ 262 h 1654"/>
                  <a:gd name="T6" fmla="*/ 972 w 1178"/>
                  <a:gd name="T7" fmla="*/ 236 h 1654"/>
                  <a:gd name="T8" fmla="*/ 856 w 1178"/>
                  <a:gd name="T9" fmla="*/ 104 h 1654"/>
                  <a:gd name="T10" fmla="*/ 773 w 1178"/>
                  <a:gd name="T11" fmla="*/ 36 h 1654"/>
                  <a:gd name="T12" fmla="*/ 662 w 1178"/>
                  <a:gd name="T13" fmla="*/ 1 h 1654"/>
                  <a:gd name="T14" fmla="*/ 647 w 1178"/>
                  <a:gd name="T15" fmla="*/ 0 h 1654"/>
                  <a:gd name="T16" fmla="*/ 529 w 1178"/>
                  <a:gd name="T17" fmla="*/ 0 h 1654"/>
                  <a:gd name="T18" fmla="*/ 514 w 1178"/>
                  <a:gd name="T19" fmla="*/ 1 h 1654"/>
                  <a:gd name="T20" fmla="*/ 405 w 1178"/>
                  <a:gd name="T21" fmla="*/ 36 h 1654"/>
                  <a:gd name="T22" fmla="*/ 322 w 1178"/>
                  <a:gd name="T23" fmla="*/ 104 h 1654"/>
                  <a:gd name="T24" fmla="*/ 206 w 1178"/>
                  <a:gd name="T25" fmla="*/ 236 h 1654"/>
                  <a:gd name="T26" fmla="*/ 184 w 1178"/>
                  <a:gd name="T27" fmla="*/ 262 h 1654"/>
                  <a:gd name="T28" fmla="*/ 81 w 1178"/>
                  <a:gd name="T29" fmla="*/ 410 h 1654"/>
                  <a:gd name="T30" fmla="*/ 34 w 1178"/>
                  <a:gd name="T31" fmla="*/ 506 h 1654"/>
                  <a:gd name="T32" fmla="*/ 45 w 1178"/>
                  <a:gd name="T33" fmla="*/ 656 h 1654"/>
                  <a:gd name="T34" fmla="*/ 134 w 1178"/>
                  <a:gd name="T35" fmla="*/ 667 h 1654"/>
                  <a:gd name="T36" fmla="*/ 156 w 1178"/>
                  <a:gd name="T37" fmla="*/ 641 h 1654"/>
                  <a:gd name="T38" fmla="*/ 183 w 1178"/>
                  <a:gd name="T39" fmla="*/ 566 h 1654"/>
                  <a:gd name="T40" fmla="*/ 206 w 1178"/>
                  <a:gd name="T41" fmla="*/ 508 h 1654"/>
                  <a:gd name="T42" fmla="*/ 305 w 1178"/>
                  <a:gd name="T43" fmla="*/ 355 h 1654"/>
                  <a:gd name="T44" fmla="*/ 306 w 1178"/>
                  <a:gd name="T45" fmla="*/ 355 h 1654"/>
                  <a:gd name="T46" fmla="*/ 360 w 1178"/>
                  <a:gd name="T47" fmla="*/ 290 h 1654"/>
                  <a:gd name="T48" fmla="*/ 360 w 1178"/>
                  <a:gd name="T49" fmla="*/ 700 h 1654"/>
                  <a:gd name="T50" fmla="*/ 361 w 1178"/>
                  <a:gd name="T51" fmla="*/ 713 h 1654"/>
                  <a:gd name="T52" fmla="*/ 361 w 1178"/>
                  <a:gd name="T53" fmla="*/ 722 h 1654"/>
                  <a:gd name="T54" fmla="*/ 360 w 1178"/>
                  <a:gd name="T55" fmla="*/ 729 h 1654"/>
                  <a:gd name="T56" fmla="*/ 360 w 1178"/>
                  <a:gd name="T57" fmla="*/ 1536 h 1654"/>
                  <a:gd name="T58" fmla="*/ 461 w 1178"/>
                  <a:gd name="T59" fmla="*/ 1654 h 1654"/>
                  <a:gd name="T60" fmla="*/ 561 w 1178"/>
                  <a:gd name="T61" fmla="*/ 1536 h 1654"/>
                  <a:gd name="T62" fmla="*/ 561 w 1178"/>
                  <a:gd name="T63" fmla="*/ 877 h 1654"/>
                  <a:gd name="T64" fmla="*/ 615 w 1178"/>
                  <a:gd name="T65" fmla="*/ 877 h 1654"/>
                  <a:gd name="T66" fmla="*/ 615 w 1178"/>
                  <a:gd name="T67" fmla="*/ 1536 h 1654"/>
                  <a:gd name="T68" fmla="*/ 715 w 1178"/>
                  <a:gd name="T69" fmla="*/ 1654 h 1654"/>
                  <a:gd name="T70" fmla="*/ 816 w 1178"/>
                  <a:gd name="T71" fmla="*/ 1536 h 1654"/>
                  <a:gd name="T72" fmla="*/ 816 w 1178"/>
                  <a:gd name="T73" fmla="*/ 729 h 1654"/>
                  <a:gd name="T74" fmla="*/ 816 w 1178"/>
                  <a:gd name="T75" fmla="*/ 726 h 1654"/>
                  <a:gd name="T76" fmla="*/ 816 w 1178"/>
                  <a:gd name="T77" fmla="*/ 726 h 1654"/>
                  <a:gd name="T78" fmla="*/ 816 w 1178"/>
                  <a:gd name="T79" fmla="*/ 702 h 1654"/>
                  <a:gd name="T80" fmla="*/ 816 w 1178"/>
                  <a:gd name="T81" fmla="*/ 702 h 1654"/>
                  <a:gd name="T82" fmla="*/ 816 w 1178"/>
                  <a:gd name="T83" fmla="*/ 700 h 1654"/>
                  <a:gd name="T84" fmla="*/ 816 w 1178"/>
                  <a:gd name="T85" fmla="*/ 288 h 1654"/>
                  <a:gd name="T86" fmla="*/ 872 w 1178"/>
                  <a:gd name="T87" fmla="*/ 355 h 1654"/>
                  <a:gd name="T88" fmla="*/ 872 w 1178"/>
                  <a:gd name="T89" fmla="*/ 355 h 1654"/>
                  <a:gd name="T90" fmla="*/ 971 w 1178"/>
                  <a:gd name="T91" fmla="*/ 508 h 1654"/>
                  <a:gd name="T92" fmla="*/ 994 w 1178"/>
                  <a:gd name="T93" fmla="*/ 566 h 1654"/>
                  <a:gd name="T94" fmla="*/ 1021 w 1178"/>
                  <a:gd name="T95" fmla="*/ 641 h 1654"/>
                  <a:gd name="T96" fmla="*/ 1043 w 1178"/>
                  <a:gd name="T97" fmla="*/ 667 h 1654"/>
                  <a:gd name="T98" fmla="*/ 1133 w 1178"/>
                  <a:gd name="T99" fmla="*/ 656 h 1654"/>
                  <a:gd name="T100" fmla="*/ 1143 w 1178"/>
                  <a:gd name="T101" fmla="*/ 506 h 1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8" h="1654">
                    <a:moveTo>
                      <a:pt x="1143" y="506"/>
                    </a:moveTo>
                    <a:cubicBezTo>
                      <a:pt x="1129" y="463"/>
                      <a:pt x="1097" y="410"/>
                      <a:pt x="1097" y="410"/>
                    </a:cubicBezTo>
                    <a:cubicBezTo>
                      <a:pt x="1070" y="367"/>
                      <a:pt x="1030" y="306"/>
                      <a:pt x="993" y="262"/>
                    </a:cubicBezTo>
                    <a:cubicBezTo>
                      <a:pt x="993" y="262"/>
                      <a:pt x="980" y="246"/>
                      <a:pt x="972" y="236"/>
                    </a:cubicBezTo>
                    <a:cubicBezTo>
                      <a:pt x="938" y="191"/>
                      <a:pt x="890" y="139"/>
                      <a:pt x="856" y="104"/>
                    </a:cubicBezTo>
                    <a:cubicBezTo>
                      <a:pt x="856" y="104"/>
                      <a:pt x="812" y="61"/>
                      <a:pt x="773" y="36"/>
                    </a:cubicBezTo>
                    <a:cubicBezTo>
                      <a:pt x="722" y="7"/>
                      <a:pt x="686" y="0"/>
                      <a:pt x="662" y="1"/>
                    </a:cubicBezTo>
                    <a:cubicBezTo>
                      <a:pt x="657" y="1"/>
                      <a:pt x="652" y="0"/>
                      <a:pt x="647" y="0"/>
                    </a:cubicBezTo>
                    <a:cubicBezTo>
                      <a:pt x="529" y="0"/>
                      <a:pt x="529" y="0"/>
                      <a:pt x="529" y="0"/>
                    </a:cubicBezTo>
                    <a:cubicBezTo>
                      <a:pt x="524" y="0"/>
                      <a:pt x="519" y="1"/>
                      <a:pt x="514" y="1"/>
                    </a:cubicBezTo>
                    <a:cubicBezTo>
                      <a:pt x="490" y="1"/>
                      <a:pt x="454" y="8"/>
                      <a:pt x="405" y="36"/>
                    </a:cubicBezTo>
                    <a:cubicBezTo>
                      <a:pt x="365" y="61"/>
                      <a:pt x="322" y="104"/>
                      <a:pt x="322" y="104"/>
                    </a:cubicBezTo>
                    <a:cubicBezTo>
                      <a:pt x="287" y="139"/>
                      <a:pt x="239" y="191"/>
                      <a:pt x="206" y="236"/>
                    </a:cubicBezTo>
                    <a:cubicBezTo>
                      <a:pt x="198" y="246"/>
                      <a:pt x="184" y="262"/>
                      <a:pt x="184" y="262"/>
                    </a:cubicBezTo>
                    <a:cubicBezTo>
                      <a:pt x="148" y="306"/>
                      <a:pt x="108" y="367"/>
                      <a:pt x="81" y="410"/>
                    </a:cubicBezTo>
                    <a:cubicBezTo>
                      <a:pt x="81" y="410"/>
                      <a:pt x="48" y="463"/>
                      <a:pt x="34" y="506"/>
                    </a:cubicBezTo>
                    <a:cubicBezTo>
                      <a:pt x="0" y="623"/>
                      <a:pt x="45" y="656"/>
                      <a:pt x="45" y="656"/>
                    </a:cubicBezTo>
                    <a:cubicBezTo>
                      <a:pt x="79" y="692"/>
                      <a:pt x="116" y="678"/>
                      <a:pt x="134" y="667"/>
                    </a:cubicBezTo>
                    <a:cubicBezTo>
                      <a:pt x="144" y="660"/>
                      <a:pt x="151" y="649"/>
                      <a:pt x="156" y="641"/>
                    </a:cubicBezTo>
                    <a:cubicBezTo>
                      <a:pt x="162" y="635"/>
                      <a:pt x="175" y="594"/>
                      <a:pt x="183" y="566"/>
                    </a:cubicBezTo>
                    <a:cubicBezTo>
                      <a:pt x="195" y="532"/>
                      <a:pt x="206" y="508"/>
                      <a:pt x="206" y="508"/>
                    </a:cubicBezTo>
                    <a:cubicBezTo>
                      <a:pt x="240" y="444"/>
                      <a:pt x="283" y="385"/>
                      <a:pt x="305" y="355"/>
                    </a:cubicBezTo>
                    <a:cubicBezTo>
                      <a:pt x="306" y="355"/>
                      <a:pt x="306" y="355"/>
                      <a:pt x="306" y="355"/>
                    </a:cubicBezTo>
                    <a:cubicBezTo>
                      <a:pt x="306" y="355"/>
                      <a:pt x="327" y="327"/>
                      <a:pt x="360" y="290"/>
                    </a:cubicBezTo>
                    <a:cubicBezTo>
                      <a:pt x="360" y="700"/>
                      <a:pt x="360" y="700"/>
                      <a:pt x="360" y="700"/>
                    </a:cubicBezTo>
                    <a:cubicBezTo>
                      <a:pt x="361" y="713"/>
                      <a:pt x="361" y="713"/>
                      <a:pt x="361" y="713"/>
                    </a:cubicBezTo>
                    <a:cubicBezTo>
                      <a:pt x="361" y="722"/>
                      <a:pt x="361" y="722"/>
                      <a:pt x="361" y="722"/>
                    </a:cubicBezTo>
                    <a:cubicBezTo>
                      <a:pt x="360" y="729"/>
                      <a:pt x="360" y="729"/>
                      <a:pt x="360" y="729"/>
                    </a:cubicBezTo>
                    <a:cubicBezTo>
                      <a:pt x="360" y="1536"/>
                      <a:pt x="360" y="1536"/>
                      <a:pt x="360" y="1536"/>
                    </a:cubicBezTo>
                    <a:cubicBezTo>
                      <a:pt x="360" y="1601"/>
                      <a:pt x="405" y="1654"/>
                      <a:pt x="461" y="1654"/>
                    </a:cubicBezTo>
                    <a:cubicBezTo>
                      <a:pt x="516" y="1654"/>
                      <a:pt x="561" y="1601"/>
                      <a:pt x="561" y="1536"/>
                    </a:cubicBezTo>
                    <a:cubicBezTo>
                      <a:pt x="561" y="877"/>
                      <a:pt x="561" y="877"/>
                      <a:pt x="561" y="877"/>
                    </a:cubicBezTo>
                    <a:cubicBezTo>
                      <a:pt x="615" y="877"/>
                      <a:pt x="615" y="877"/>
                      <a:pt x="615" y="877"/>
                    </a:cubicBezTo>
                    <a:cubicBezTo>
                      <a:pt x="615" y="1536"/>
                      <a:pt x="615" y="1536"/>
                      <a:pt x="615" y="1536"/>
                    </a:cubicBezTo>
                    <a:cubicBezTo>
                      <a:pt x="615" y="1601"/>
                      <a:pt x="660" y="1654"/>
                      <a:pt x="715" y="1654"/>
                    </a:cubicBezTo>
                    <a:cubicBezTo>
                      <a:pt x="771" y="1654"/>
                      <a:pt x="816" y="1601"/>
                      <a:pt x="816" y="1536"/>
                    </a:cubicBezTo>
                    <a:cubicBezTo>
                      <a:pt x="816" y="729"/>
                      <a:pt x="816" y="729"/>
                      <a:pt x="816" y="729"/>
                    </a:cubicBezTo>
                    <a:cubicBezTo>
                      <a:pt x="816" y="726"/>
                      <a:pt x="816" y="726"/>
                      <a:pt x="816" y="726"/>
                    </a:cubicBezTo>
                    <a:cubicBezTo>
                      <a:pt x="816" y="726"/>
                      <a:pt x="816" y="726"/>
                      <a:pt x="816" y="726"/>
                    </a:cubicBezTo>
                    <a:cubicBezTo>
                      <a:pt x="816" y="702"/>
                      <a:pt x="816" y="702"/>
                      <a:pt x="816" y="702"/>
                    </a:cubicBezTo>
                    <a:cubicBezTo>
                      <a:pt x="816" y="702"/>
                      <a:pt x="816" y="702"/>
                      <a:pt x="816" y="702"/>
                    </a:cubicBezTo>
                    <a:cubicBezTo>
                      <a:pt x="816" y="700"/>
                      <a:pt x="816" y="700"/>
                      <a:pt x="816" y="700"/>
                    </a:cubicBezTo>
                    <a:cubicBezTo>
                      <a:pt x="816" y="288"/>
                      <a:pt x="816" y="288"/>
                      <a:pt x="816" y="288"/>
                    </a:cubicBezTo>
                    <a:cubicBezTo>
                      <a:pt x="850" y="326"/>
                      <a:pt x="872" y="355"/>
                      <a:pt x="872" y="355"/>
                    </a:cubicBezTo>
                    <a:cubicBezTo>
                      <a:pt x="872" y="355"/>
                      <a:pt x="872" y="355"/>
                      <a:pt x="872" y="355"/>
                    </a:cubicBezTo>
                    <a:cubicBezTo>
                      <a:pt x="895" y="385"/>
                      <a:pt x="938" y="444"/>
                      <a:pt x="971" y="508"/>
                    </a:cubicBezTo>
                    <a:cubicBezTo>
                      <a:pt x="971" y="508"/>
                      <a:pt x="983" y="532"/>
                      <a:pt x="994" y="566"/>
                    </a:cubicBezTo>
                    <a:cubicBezTo>
                      <a:pt x="1002" y="594"/>
                      <a:pt x="1015" y="635"/>
                      <a:pt x="1021" y="641"/>
                    </a:cubicBezTo>
                    <a:cubicBezTo>
                      <a:pt x="1026" y="649"/>
                      <a:pt x="1033" y="660"/>
                      <a:pt x="1043" y="667"/>
                    </a:cubicBezTo>
                    <a:cubicBezTo>
                      <a:pt x="1062" y="678"/>
                      <a:pt x="1098" y="692"/>
                      <a:pt x="1133" y="656"/>
                    </a:cubicBezTo>
                    <a:cubicBezTo>
                      <a:pt x="1133" y="656"/>
                      <a:pt x="1178" y="623"/>
                      <a:pt x="1143" y="5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23" name="Freeform 10">
              <a:extLst>
                <a:ext uri="{FF2B5EF4-FFF2-40B4-BE49-F238E27FC236}">
                  <a16:creationId xmlns:a16="http://schemas.microsoft.com/office/drawing/2014/main" id="{97960809-1F05-469A-BD3C-8735DCCB29E8}"/>
                </a:ext>
              </a:extLst>
            </p:cNvPr>
            <p:cNvSpPr>
              <a:spLocks noChangeAspect="1"/>
            </p:cNvSpPr>
            <p:nvPr/>
          </p:nvSpPr>
          <p:spPr bwMode="auto">
            <a:xfrm>
              <a:off x="7016750" y="4345266"/>
              <a:ext cx="206426" cy="334684"/>
            </a:xfrm>
            <a:custGeom>
              <a:avLst/>
              <a:gdLst>
                <a:gd name="T0" fmla="*/ 1285 w 1334"/>
                <a:gd name="T1" fmla="*/ 156 h 2168"/>
                <a:gd name="T2" fmla="*/ 1187 w 1334"/>
                <a:gd name="T3" fmla="*/ 145 h 2168"/>
                <a:gd name="T4" fmla="*/ 1163 w 1334"/>
                <a:gd name="T5" fmla="*/ 172 h 2168"/>
                <a:gd name="T6" fmla="*/ 1133 w 1334"/>
                <a:gd name="T7" fmla="*/ 255 h 2168"/>
                <a:gd name="T8" fmla="*/ 1108 w 1334"/>
                <a:gd name="T9" fmla="*/ 319 h 2168"/>
                <a:gd name="T10" fmla="*/ 1058 w 1334"/>
                <a:gd name="T11" fmla="*/ 404 h 2168"/>
                <a:gd name="T12" fmla="*/ 874 w 1334"/>
                <a:gd name="T13" fmla="*/ 344 h 2168"/>
                <a:gd name="T14" fmla="*/ 894 w 1334"/>
                <a:gd name="T15" fmla="*/ 245 h 2168"/>
                <a:gd name="T16" fmla="*/ 647 w 1334"/>
                <a:gd name="T17" fmla="*/ 0 h 2168"/>
                <a:gd name="T18" fmla="*/ 402 w 1334"/>
                <a:gd name="T19" fmla="*/ 247 h 2168"/>
                <a:gd name="T20" fmla="*/ 423 w 1334"/>
                <a:gd name="T21" fmla="*/ 346 h 2168"/>
                <a:gd name="T22" fmla="*/ 207 w 1334"/>
                <a:gd name="T23" fmla="*/ 466 h 2168"/>
                <a:gd name="T24" fmla="*/ 457 w 1334"/>
                <a:gd name="T25" fmla="*/ 401 h 2168"/>
                <a:gd name="T26" fmla="*/ 649 w 1334"/>
                <a:gd name="T27" fmla="*/ 492 h 2168"/>
                <a:gd name="T28" fmla="*/ 839 w 1334"/>
                <a:gd name="T29" fmla="*/ 401 h 2168"/>
                <a:gd name="T30" fmla="*/ 989 w 1334"/>
                <a:gd name="T31" fmla="*/ 500 h 2168"/>
                <a:gd name="T32" fmla="*/ 939 w 1334"/>
                <a:gd name="T33" fmla="*/ 560 h 2168"/>
                <a:gd name="T34" fmla="*/ 939 w 1334"/>
                <a:gd name="T35" fmla="*/ 562 h 2168"/>
                <a:gd name="T36" fmla="*/ 939 w 1334"/>
                <a:gd name="T37" fmla="*/ 560 h 2168"/>
                <a:gd name="T38" fmla="*/ 728 w 1334"/>
                <a:gd name="T39" fmla="*/ 513 h 2168"/>
                <a:gd name="T40" fmla="*/ 711 w 1334"/>
                <a:gd name="T41" fmla="*/ 513 h 2168"/>
                <a:gd name="T42" fmla="*/ 582 w 1334"/>
                <a:gd name="T43" fmla="*/ 513 h 2168"/>
                <a:gd name="T44" fmla="*/ 565 w 1334"/>
                <a:gd name="T45" fmla="*/ 514 h 2168"/>
                <a:gd name="T46" fmla="*/ 443 w 1334"/>
                <a:gd name="T47" fmla="*/ 553 h 2168"/>
                <a:gd name="T48" fmla="*/ 352 w 1334"/>
                <a:gd name="T49" fmla="*/ 628 h 2168"/>
                <a:gd name="T50" fmla="*/ 225 w 1334"/>
                <a:gd name="T51" fmla="*/ 773 h 2168"/>
                <a:gd name="T52" fmla="*/ 202 w 1334"/>
                <a:gd name="T53" fmla="*/ 802 h 2168"/>
                <a:gd name="T54" fmla="*/ 88 w 1334"/>
                <a:gd name="T55" fmla="*/ 965 h 2168"/>
                <a:gd name="T56" fmla="*/ 37 w 1334"/>
                <a:gd name="T57" fmla="*/ 1071 h 2168"/>
                <a:gd name="T58" fmla="*/ 49 w 1334"/>
                <a:gd name="T59" fmla="*/ 1236 h 2168"/>
                <a:gd name="T60" fmla="*/ 148 w 1334"/>
                <a:gd name="T61" fmla="*/ 1247 h 2168"/>
                <a:gd name="T62" fmla="*/ 172 w 1334"/>
                <a:gd name="T63" fmla="*/ 1219 h 2168"/>
                <a:gd name="T64" fmla="*/ 201 w 1334"/>
                <a:gd name="T65" fmla="*/ 1137 h 2168"/>
                <a:gd name="T66" fmla="*/ 227 w 1334"/>
                <a:gd name="T67" fmla="*/ 1073 h 2168"/>
                <a:gd name="T68" fmla="*/ 335 w 1334"/>
                <a:gd name="T69" fmla="*/ 904 h 2168"/>
                <a:gd name="T70" fmla="*/ 335 w 1334"/>
                <a:gd name="T71" fmla="*/ 904 h 2168"/>
                <a:gd name="T72" fmla="*/ 397 w 1334"/>
                <a:gd name="T73" fmla="*/ 830 h 2168"/>
                <a:gd name="T74" fmla="*/ 398 w 1334"/>
                <a:gd name="T75" fmla="*/ 1283 h 2168"/>
                <a:gd name="T76" fmla="*/ 398 w 1334"/>
                <a:gd name="T77" fmla="*/ 1285 h 2168"/>
                <a:gd name="T78" fmla="*/ 399 w 1334"/>
                <a:gd name="T79" fmla="*/ 1312 h 2168"/>
                <a:gd name="T80" fmla="*/ 399 w 1334"/>
                <a:gd name="T81" fmla="*/ 1312 h 2168"/>
                <a:gd name="T82" fmla="*/ 399 w 1334"/>
                <a:gd name="T83" fmla="*/ 1315 h 2168"/>
                <a:gd name="T84" fmla="*/ 401 w 1334"/>
                <a:gd name="T85" fmla="*/ 2039 h 2168"/>
                <a:gd name="T86" fmla="*/ 512 w 1334"/>
                <a:gd name="T87" fmla="*/ 2168 h 2168"/>
                <a:gd name="T88" fmla="*/ 622 w 1334"/>
                <a:gd name="T89" fmla="*/ 2038 h 2168"/>
                <a:gd name="T90" fmla="*/ 620 w 1334"/>
                <a:gd name="T91" fmla="*/ 1477 h 2168"/>
                <a:gd name="T92" fmla="*/ 679 w 1334"/>
                <a:gd name="T93" fmla="*/ 1477 h 2168"/>
                <a:gd name="T94" fmla="*/ 681 w 1334"/>
                <a:gd name="T95" fmla="*/ 2038 h 2168"/>
                <a:gd name="T96" fmla="*/ 792 w 1334"/>
                <a:gd name="T97" fmla="*/ 2167 h 2168"/>
                <a:gd name="T98" fmla="*/ 902 w 1334"/>
                <a:gd name="T99" fmla="*/ 2037 h 2168"/>
                <a:gd name="T100" fmla="*/ 899 w 1334"/>
                <a:gd name="T101" fmla="*/ 1314 h 2168"/>
                <a:gd name="T102" fmla="*/ 899 w 1334"/>
                <a:gd name="T103" fmla="*/ 1306 h 2168"/>
                <a:gd name="T104" fmla="*/ 899 w 1334"/>
                <a:gd name="T105" fmla="*/ 1296 h 2168"/>
                <a:gd name="T106" fmla="*/ 899 w 1334"/>
                <a:gd name="T107" fmla="*/ 1282 h 2168"/>
                <a:gd name="T108" fmla="*/ 898 w 1334"/>
                <a:gd name="T109" fmla="*/ 835 h 2168"/>
                <a:gd name="T110" fmla="*/ 982 w 1334"/>
                <a:gd name="T111" fmla="*/ 764 h 2168"/>
                <a:gd name="T112" fmla="*/ 1110 w 1334"/>
                <a:gd name="T113" fmla="*/ 619 h 2168"/>
                <a:gd name="T114" fmla="*/ 1133 w 1334"/>
                <a:gd name="T115" fmla="*/ 590 h 2168"/>
                <a:gd name="T116" fmla="*/ 1246 w 1334"/>
                <a:gd name="T117" fmla="*/ 426 h 2168"/>
                <a:gd name="T118" fmla="*/ 1297 w 1334"/>
                <a:gd name="T119" fmla="*/ 320 h 2168"/>
                <a:gd name="T120" fmla="*/ 1285 w 1334"/>
                <a:gd name="T121" fmla="*/ 156 h 2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34" h="2168">
                  <a:moveTo>
                    <a:pt x="1285" y="156"/>
                  </a:moveTo>
                  <a:cubicBezTo>
                    <a:pt x="1247" y="116"/>
                    <a:pt x="1207" y="132"/>
                    <a:pt x="1187" y="145"/>
                  </a:cubicBezTo>
                  <a:cubicBezTo>
                    <a:pt x="1176" y="152"/>
                    <a:pt x="1168" y="163"/>
                    <a:pt x="1163" y="172"/>
                  </a:cubicBezTo>
                  <a:cubicBezTo>
                    <a:pt x="1156" y="180"/>
                    <a:pt x="1142" y="225"/>
                    <a:pt x="1133" y="255"/>
                  </a:cubicBezTo>
                  <a:cubicBezTo>
                    <a:pt x="1121" y="293"/>
                    <a:pt x="1108" y="319"/>
                    <a:pt x="1108" y="319"/>
                  </a:cubicBezTo>
                  <a:cubicBezTo>
                    <a:pt x="1092" y="349"/>
                    <a:pt x="1075" y="378"/>
                    <a:pt x="1058" y="404"/>
                  </a:cubicBezTo>
                  <a:cubicBezTo>
                    <a:pt x="1004" y="327"/>
                    <a:pt x="925" y="331"/>
                    <a:pt x="874" y="344"/>
                  </a:cubicBezTo>
                  <a:cubicBezTo>
                    <a:pt x="887" y="314"/>
                    <a:pt x="894" y="280"/>
                    <a:pt x="894" y="245"/>
                  </a:cubicBezTo>
                  <a:cubicBezTo>
                    <a:pt x="893" y="110"/>
                    <a:pt x="783" y="0"/>
                    <a:pt x="647" y="0"/>
                  </a:cubicBezTo>
                  <a:cubicBezTo>
                    <a:pt x="511" y="1"/>
                    <a:pt x="402" y="111"/>
                    <a:pt x="402" y="247"/>
                  </a:cubicBezTo>
                  <a:cubicBezTo>
                    <a:pt x="402" y="282"/>
                    <a:pt x="410" y="316"/>
                    <a:pt x="423" y="346"/>
                  </a:cubicBezTo>
                  <a:cubicBezTo>
                    <a:pt x="361" y="330"/>
                    <a:pt x="256" y="327"/>
                    <a:pt x="207" y="466"/>
                  </a:cubicBezTo>
                  <a:cubicBezTo>
                    <a:pt x="207" y="466"/>
                    <a:pt x="366" y="582"/>
                    <a:pt x="457" y="401"/>
                  </a:cubicBezTo>
                  <a:cubicBezTo>
                    <a:pt x="502" y="457"/>
                    <a:pt x="571" y="492"/>
                    <a:pt x="649" y="492"/>
                  </a:cubicBezTo>
                  <a:cubicBezTo>
                    <a:pt x="725" y="492"/>
                    <a:pt x="794" y="457"/>
                    <a:pt x="839" y="401"/>
                  </a:cubicBezTo>
                  <a:cubicBezTo>
                    <a:pt x="882" y="485"/>
                    <a:pt x="940" y="504"/>
                    <a:pt x="989" y="500"/>
                  </a:cubicBezTo>
                  <a:cubicBezTo>
                    <a:pt x="979" y="513"/>
                    <a:pt x="961" y="535"/>
                    <a:pt x="939" y="560"/>
                  </a:cubicBezTo>
                  <a:cubicBezTo>
                    <a:pt x="939" y="562"/>
                    <a:pt x="939" y="562"/>
                    <a:pt x="939" y="562"/>
                  </a:cubicBezTo>
                  <a:cubicBezTo>
                    <a:pt x="939" y="560"/>
                    <a:pt x="939" y="560"/>
                    <a:pt x="939" y="560"/>
                  </a:cubicBezTo>
                  <a:cubicBezTo>
                    <a:pt x="884" y="529"/>
                    <a:pt x="754" y="513"/>
                    <a:pt x="728" y="513"/>
                  </a:cubicBezTo>
                  <a:cubicBezTo>
                    <a:pt x="711" y="513"/>
                    <a:pt x="711" y="513"/>
                    <a:pt x="711" y="513"/>
                  </a:cubicBezTo>
                  <a:cubicBezTo>
                    <a:pt x="582" y="513"/>
                    <a:pt x="582" y="513"/>
                    <a:pt x="582" y="513"/>
                  </a:cubicBezTo>
                  <a:cubicBezTo>
                    <a:pt x="565" y="514"/>
                    <a:pt x="565" y="514"/>
                    <a:pt x="565" y="514"/>
                  </a:cubicBezTo>
                  <a:cubicBezTo>
                    <a:pt x="538" y="513"/>
                    <a:pt x="499" y="521"/>
                    <a:pt x="443" y="553"/>
                  </a:cubicBezTo>
                  <a:cubicBezTo>
                    <a:pt x="400" y="580"/>
                    <a:pt x="352" y="628"/>
                    <a:pt x="352" y="628"/>
                  </a:cubicBezTo>
                  <a:cubicBezTo>
                    <a:pt x="314" y="667"/>
                    <a:pt x="261" y="723"/>
                    <a:pt x="225" y="773"/>
                  </a:cubicBezTo>
                  <a:cubicBezTo>
                    <a:pt x="216" y="784"/>
                    <a:pt x="202" y="802"/>
                    <a:pt x="202" y="802"/>
                  </a:cubicBezTo>
                  <a:cubicBezTo>
                    <a:pt x="161" y="850"/>
                    <a:pt x="117" y="918"/>
                    <a:pt x="88" y="965"/>
                  </a:cubicBezTo>
                  <a:cubicBezTo>
                    <a:pt x="88" y="965"/>
                    <a:pt x="53" y="1023"/>
                    <a:pt x="37" y="1071"/>
                  </a:cubicBezTo>
                  <a:cubicBezTo>
                    <a:pt x="0" y="1200"/>
                    <a:pt x="49" y="1236"/>
                    <a:pt x="49" y="1236"/>
                  </a:cubicBezTo>
                  <a:cubicBezTo>
                    <a:pt x="87" y="1275"/>
                    <a:pt x="128" y="1260"/>
                    <a:pt x="148" y="1247"/>
                  </a:cubicBezTo>
                  <a:cubicBezTo>
                    <a:pt x="159" y="1240"/>
                    <a:pt x="167" y="1228"/>
                    <a:pt x="172" y="1219"/>
                  </a:cubicBezTo>
                  <a:cubicBezTo>
                    <a:pt x="179" y="1212"/>
                    <a:pt x="192" y="1167"/>
                    <a:pt x="201" y="1137"/>
                  </a:cubicBezTo>
                  <a:cubicBezTo>
                    <a:pt x="214" y="1099"/>
                    <a:pt x="227" y="1073"/>
                    <a:pt x="227" y="1073"/>
                  </a:cubicBezTo>
                  <a:cubicBezTo>
                    <a:pt x="263" y="1003"/>
                    <a:pt x="310" y="937"/>
                    <a:pt x="335" y="904"/>
                  </a:cubicBezTo>
                  <a:cubicBezTo>
                    <a:pt x="335" y="904"/>
                    <a:pt x="335" y="904"/>
                    <a:pt x="335" y="904"/>
                  </a:cubicBezTo>
                  <a:cubicBezTo>
                    <a:pt x="335" y="904"/>
                    <a:pt x="360" y="872"/>
                    <a:pt x="397" y="830"/>
                  </a:cubicBezTo>
                  <a:cubicBezTo>
                    <a:pt x="398" y="1283"/>
                    <a:pt x="398" y="1283"/>
                    <a:pt x="398" y="1283"/>
                  </a:cubicBezTo>
                  <a:cubicBezTo>
                    <a:pt x="398" y="1285"/>
                    <a:pt x="398" y="1285"/>
                    <a:pt x="398" y="1285"/>
                  </a:cubicBezTo>
                  <a:cubicBezTo>
                    <a:pt x="399" y="1312"/>
                    <a:pt x="399" y="1312"/>
                    <a:pt x="399" y="1312"/>
                  </a:cubicBezTo>
                  <a:cubicBezTo>
                    <a:pt x="399" y="1312"/>
                    <a:pt x="399" y="1312"/>
                    <a:pt x="399" y="1312"/>
                  </a:cubicBezTo>
                  <a:cubicBezTo>
                    <a:pt x="399" y="1315"/>
                    <a:pt x="399" y="1315"/>
                    <a:pt x="399" y="1315"/>
                  </a:cubicBezTo>
                  <a:cubicBezTo>
                    <a:pt x="401" y="2039"/>
                    <a:pt x="401" y="2039"/>
                    <a:pt x="401" y="2039"/>
                  </a:cubicBezTo>
                  <a:cubicBezTo>
                    <a:pt x="401" y="2110"/>
                    <a:pt x="451" y="2168"/>
                    <a:pt x="512" y="2168"/>
                  </a:cubicBezTo>
                  <a:cubicBezTo>
                    <a:pt x="573" y="2168"/>
                    <a:pt x="622" y="2110"/>
                    <a:pt x="622" y="2038"/>
                  </a:cubicBezTo>
                  <a:cubicBezTo>
                    <a:pt x="620" y="1477"/>
                    <a:pt x="620" y="1477"/>
                    <a:pt x="620" y="1477"/>
                  </a:cubicBezTo>
                  <a:cubicBezTo>
                    <a:pt x="679" y="1477"/>
                    <a:pt x="679" y="1477"/>
                    <a:pt x="679" y="1477"/>
                  </a:cubicBezTo>
                  <a:cubicBezTo>
                    <a:pt x="681" y="2038"/>
                    <a:pt x="681" y="2038"/>
                    <a:pt x="681" y="2038"/>
                  </a:cubicBezTo>
                  <a:cubicBezTo>
                    <a:pt x="681" y="2109"/>
                    <a:pt x="731" y="2167"/>
                    <a:pt x="792" y="2167"/>
                  </a:cubicBezTo>
                  <a:cubicBezTo>
                    <a:pt x="853" y="2167"/>
                    <a:pt x="902" y="2109"/>
                    <a:pt x="902" y="2037"/>
                  </a:cubicBezTo>
                  <a:cubicBezTo>
                    <a:pt x="899" y="1314"/>
                    <a:pt x="899" y="1314"/>
                    <a:pt x="899" y="1314"/>
                  </a:cubicBezTo>
                  <a:cubicBezTo>
                    <a:pt x="899" y="1306"/>
                    <a:pt x="899" y="1306"/>
                    <a:pt x="899" y="1306"/>
                  </a:cubicBezTo>
                  <a:cubicBezTo>
                    <a:pt x="899" y="1296"/>
                    <a:pt x="899" y="1296"/>
                    <a:pt x="899" y="1296"/>
                  </a:cubicBezTo>
                  <a:cubicBezTo>
                    <a:pt x="899" y="1282"/>
                    <a:pt x="899" y="1282"/>
                    <a:pt x="899" y="1282"/>
                  </a:cubicBezTo>
                  <a:cubicBezTo>
                    <a:pt x="898" y="835"/>
                    <a:pt x="898" y="835"/>
                    <a:pt x="898" y="835"/>
                  </a:cubicBezTo>
                  <a:cubicBezTo>
                    <a:pt x="939" y="807"/>
                    <a:pt x="982" y="764"/>
                    <a:pt x="982" y="764"/>
                  </a:cubicBezTo>
                  <a:cubicBezTo>
                    <a:pt x="1020" y="725"/>
                    <a:pt x="1073" y="669"/>
                    <a:pt x="1110" y="619"/>
                  </a:cubicBezTo>
                  <a:cubicBezTo>
                    <a:pt x="1118" y="608"/>
                    <a:pt x="1133" y="590"/>
                    <a:pt x="1133" y="590"/>
                  </a:cubicBezTo>
                  <a:cubicBezTo>
                    <a:pt x="1173" y="542"/>
                    <a:pt x="1217" y="474"/>
                    <a:pt x="1246" y="426"/>
                  </a:cubicBezTo>
                  <a:cubicBezTo>
                    <a:pt x="1246" y="426"/>
                    <a:pt x="1282" y="369"/>
                    <a:pt x="1297" y="320"/>
                  </a:cubicBezTo>
                  <a:cubicBezTo>
                    <a:pt x="1334" y="192"/>
                    <a:pt x="1285" y="156"/>
                    <a:pt x="1285" y="1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nvGrpSpPr>
            <p:cNvPr id="324" name="Group 323">
              <a:extLst>
                <a:ext uri="{FF2B5EF4-FFF2-40B4-BE49-F238E27FC236}">
                  <a16:creationId xmlns:a16="http://schemas.microsoft.com/office/drawing/2014/main" id="{BC933C8F-F861-456F-90A2-DF88D7D3AD8C}"/>
                </a:ext>
              </a:extLst>
            </p:cNvPr>
            <p:cNvGrpSpPr>
              <a:grpSpLocks noChangeAspect="1"/>
            </p:cNvGrpSpPr>
            <p:nvPr/>
          </p:nvGrpSpPr>
          <p:grpSpPr>
            <a:xfrm>
              <a:off x="7778746" y="4345266"/>
              <a:ext cx="206380" cy="334684"/>
              <a:chOff x="10326688" y="1443038"/>
              <a:chExt cx="12257088" cy="19877087"/>
            </a:xfrm>
            <a:grpFill/>
          </p:grpSpPr>
          <p:sp>
            <p:nvSpPr>
              <p:cNvPr id="328" name="Freeform 14">
                <a:extLst>
                  <a:ext uri="{FF2B5EF4-FFF2-40B4-BE49-F238E27FC236}">
                    <a16:creationId xmlns:a16="http://schemas.microsoft.com/office/drawing/2014/main" id="{FC3BBD0F-1BAB-465F-9A31-CFB565D022FC}"/>
                  </a:ext>
                </a:extLst>
              </p:cNvPr>
              <p:cNvSpPr>
                <a:spLocks/>
              </p:cNvSpPr>
              <p:nvPr/>
            </p:nvSpPr>
            <p:spPr bwMode="auto">
              <a:xfrm>
                <a:off x="14373225" y="1443038"/>
                <a:ext cx="4525963" cy="4516437"/>
              </a:xfrm>
              <a:custGeom>
                <a:avLst/>
                <a:gdLst>
                  <a:gd name="T0" fmla="*/ 248 w 499"/>
                  <a:gd name="T1" fmla="*/ 499 h 499"/>
                  <a:gd name="T2" fmla="*/ 0 w 499"/>
                  <a:gd name="T3" fmla="*/ 249 h 499"/>
                  <a:gd name="T4" fmla="*/ 250 w 499"/>
                  <a:gd name="T5" fmla="*/ 1 h 499"/>
                  <a:gd name="T6" fmla="*/ 498 w 499"/>
                  <a:gd name="T7" fmla="*/ 250 h 499"/>
                  <a:gd name="T8" fmla="*/ 248 w 499"/>
                  <a:gd name="T9" fmla="*/ 499 h 499"/>
                </a:gdLst>
                <a:ahLst/>
                <a:cxnLst>
                  <a:cxn ang="0">
                    <a:pos x="T0" y="T1"/>
                  </a:cxn>
                  <a:cxn ang="0">
                    <a:pos x="T2" y="T3"/>
                  </a:cxn>
                  <a:cxn ang="0">
                    <a:pos x="T4" y="T5"/>
                  </a:cxn>
                  <a:cxn ang="0">
                    <a:pos x="T6" y="T7"/>
                  </a:cxn>
                  <a:cxn ang="0">
                    <a:pos x="T8" y="T9"/>
                  </a:cxn>
                </a:cxnLst>
                <a:rect l="0" t="0" r="r" b="b"/>
                <a:pathLst>
                  <a:path w="499" h="499">
                    <a:moveTo>
                      <a:pt x="248" y="499"/>
                    </a:moveTo>
                    <a:cubicBezTo>
                      <a:pt x="111" y="498"/>
                      <a:pt x="0" y="386"/>
                      <a:pt x="0" y="249"/>
                    </a:cubicBezTo>
                    <a:cubicBezTo>
                      <a:pt x="1" y="111"/>
                      <a:pt x="112" y="0"/>
                      <a:pt x="250" y="1"/>
                    </a:cubicBezTo>
                    <a:cubicBezTo>
                      <a:pt x="387" y="1"/>
                      <a:pt x="499" y="113"/>
                      <a:pt x="498" y="250"/>
                    </a:cubicBezTo>
                    <a:cubicBezTo>
                      <a:pt x="498" y="388"/>
                      <a:pt x="386" y="499"/>
                      <a:pt x="248" y="4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15">
                <a:extLst>
                  <a:ext uri="{FF2B5EF4-FFF2-40B4-BE49-F238E27FC236}">
                    <a16:creationId xmlns:a16="http://schemas.microsoft.com/office/drawing/2014/main" id="{034CB1E0-5978-4CD2-89C8-DBACDB56A2CA}"/>
                  </a:ext>
                </a:extLst>
              </p:cNvPr>
              <p:cNvSpPr>
                <a:spLocks/>
              </p:cNvSpPr>
              <p:nvPr/>
            </p:nvSpPr>
            <p:spPr bwMode="auto">
              <a:xfrm>
                <a:off x="10326688" y="2511425"/>
                <a:ext cx="12257088" cy="18808700"/>
              </a:xfrm>
              <a:custGeom>
                <a:avLst/>
                <a:gdLst>
                  <a:gd name="T0" fmla="*/ 50 w 1351"/>
                  <a:gd name="T1" fmla="*/ 40 h 2078"/>
                  <a:gd name="T2" fmla="*/ 150 w 1351"/>
                  <a:gd name="T3" fmla="*/ 29 h 2078"/>
                  <a:gd name="T4" fmla="*/ 174 w 1351"/>
                  <a:gd name="T5" fmla="*/ 57 h 2078"/>
                  <a:gd name="T6" fmla="*/ 204 w 1351"/>
                  <a:gd name="T7" fmla="*/ 141 h 2078"/>
                  <a:gd name="T8" fmla="*/ 230 w 1351"/>
                  <a:gd name="T9" fmla="*/ 205 h 2078"/>
                  <a:gd name="T10" fmla="*/ 340 w 1351"/>
                  <a:gd name="T11" fmla="*/ 376 h 2078"/>
                  <a:gd name="T12" fmla="*/ 340 w 1351"/>
                  <a:gd name="T13" fmla="*/ 376 h 2078"/>
                  <a:gd name="T14" fmla="*/ 400 w 1351"/>
                  <a:gd name="T15" fmla="*/ 449 h 2078"/>
                  <a:gd name="T16" fmla="*/ 401 w 1351"/>
                  <a:gd name="T17" fmla="*/ 452 h 2078"/>
                  <a:gd name="T18" fmla="*/ 400 w 1351"/>
                  <a:gd name="T19" fmla="*/ 449 h 2078"/>
                  <a:gd name="T20" fmla="*/ 614 w 1351"/>
                  <a:gd name="T21" fmla="*/ 402 h 2078"/>
                  <a:gd name="T22" fmla="*/ 631 w 1351"/>
                  <a:gd name="T23" fmla="*/ 401 h 2078"/>
                  <a:gd name="T24" fmla="*/ 762 w 1351"/>
                  <a:gd name="T25" fmla="*/ 402 h 2078"/>
                  <a:gd name="T26" fmla="*/ 780 w 1351"/>
                  <a:gd name="T27" fmla="*/ 403 h 2078"/>
                  <a:gd name="T28" fmla="*/ 903 w 1351"/>
                  <a:gd name="T29" fmla="*/ 442 h 2078"/>
                  <a:gd name="T30" fmla="*/ 994 w 1351"/>
                  <a:gd name="T31" fmla="*/ 518 h 2078"/>
                  <a:gd name="T32" fmla="*/ 1124 w 1351"/>
                  <a:gd name="T33" fmla="*/ 665 h 2078"/>
                  <a:gd name="T34" fmla="*/ 1147 w 1351"/>
                  <a:gd name="T35" fmla="*/ 695 h 2078"/>
                  <a:gd name="T36" fmla="*/ 1262 w 1351"/>
                  <a:gd name="T37" fmla="*/ 860 h 2078"/>
                  <a:gd name="T38" fmla="*/ 1314 w 1351"/>
                  <a:gd name="T39" fmla="*/ 967 h 2078"/>
                  <a:gd name="T40" fmla="*/ 1301 w 1351"/>
                  <a:gd name="T41" fmla="*/ 1134 h 2078"/>
                  <a:gd name="T42" fmla="*/ 1202 w 1351"/>
                  <a:gd name="T43" fmla="*/ 1145 h 2078"/>
                  <a:gd name="T44" fmla="*/ 1177 w 1351"/>
                  <a:gd name="T45" fmla="*/ 1117 h 2078"/>
                  <a:gd name="T46" fmla="*/ 1148 w 1351"/>
                  <a:gd name="T47" fmla="*/ 1033 h 2078"/>
                  <a:gd name="T48" fmla="*/ 1122 w 1351"/>
                  <a:gd name="T49" fmla="*/ 969 h 2078"/>
                  <a:gd name="T50" fmla="*/ 1012 w 1351"/>
                  <a:gd name="T51" fmla="*/ 798 h 2078"/>
                  <a:gd name="T52" fmla="*/ 1012 w 1351"/>
                  <a:gd name="T53" fmla="*/ 798 h 2078"/>
                  <a:gd name="T54" fmla="*/ 949 w 1351"/>
                  <a:gd name="T55" fmla="*/ 723 h 2078"/>
                  <a:gd name="T56" fmla="*/ 948 w 1351"/>
                  <a:gd name="T57" fmla="*/ 1182 h 2078"/>
                  <a:gd name="T58" fmla="*/ 948 w 1351"/>
                  <a:gd name="T59" fmla="*/ 1184 h 2078"/>
                  <a:gd name="T60" fmla="*/ 948 w 1351"/>
                  <a:gd name="T61" fmla="*/ 1211 h 2078"/>
                  <a:gd name="T62" fmla="*/ 948 w 1351"/>
                  <a:gd name="T63" fmla="*/ 1211 h 2078"/>
                  <a:gd name="T64" fmla="*/ 948 w 1351"/>
                  <a:gd name="T65" fmla="*/ 1214 h 2078"/>
                  <a:gd name="T66" fmla="*/ 945 w 1351"/>
                  <a:gd name="T67" fmla="*/ 1947 h 2078"/>
                  <a:gd name="T68" fmla="*/ 833 w 1351"/>
                  <a:gd name="T69" fmla="*/ 2078 h 2078"/>
                  <a:gd name="T70" fmla="*/ 722 w 1351"/>
                  <a:gd name="T71" fmla="*/ 1946 h 2078"/>
                  <a:gd name="T72" fmla="*/ 723 w 1351"/>
                  <a:gd name="T73" fmla="*/ 1378 h 2078"/>
                  <a:gd name="T74" fmla="*/ 664 w 1351"/>
                  <a:gd name="T75" fmla="*/ 1378 h 2078"/>
                  <a:gd name="T76" fmla="*/ 662 w 1351"/>
                  <a:gd name="T77" fmla="*/ 1946 h 2078"/>
                  <a:gd name="T78" fmla="*/ 550 w 1351"/>
                  <a:gd name="T79" fmla="*/ 2077 h 2078"/>
                  <a:gd name="T80" fmla="*/ 438 w 1351"/>
                  <a:gd name="T81" fmla="*/ 1945 h 2078"/>
                  <a:gd name="T82" fmla="*/ 441 w 1351"/>
                  <a:gd name="T83" fmla="*/ 1213 h 2078"/>
                  <a:gd name="T84" fmla="*/ 441 w 1351"/>
                  <a:gd name="T85" fmla="*/ 1205 h 2078"/>
                  <a:gd name="T86" fmla="*/ 441 w 1351"/>
                  <a:gd name="T87" fmla="*/ 1194 h 2078"/>
                  <a:gd name="T88" fmla="*/ 441 w 1351"/>
                  <a:gd name="T89" fmla="*/ 1180 h 2078"/>
                  <a:gd name="T90" fmla="*/ 442 w 1351"/>
                  <a:gd name="T91" fmla="*/ 728 h 2078"/>
                  <a:gd name="T92" fmla="*/ 357 w 1351"/>
                  <a:gd name="T93" fmla="*/ 656 h 2078"/>
                  <a:gd name="T94" fmla="*/ 228 w 1351"/>
                  <a:gd name="T95" fmla="*/ 509 h 2078"/>
                  <a:gd name="T96" fmla="*/ 204 w 1351"/>
                  <a:gd name="T97" fmla="*/ 479 h 2078"/>
                  <a:gd name="T98" fmla="*/ 89 w 1351"/>
                  <a:gd name="T99" fmla="*/ 314 h 2078"/>
                  <a:gd name="T100" fmla="*/ 38 w 1351"/>
                  <a:gd name="T101" fmla="*/ 207 h 2078"/>
                  <a:gd name="T102" fmla="*/ 50 w 1351"/>
                  <a:gd name="T103" fmla="*/ 40 h 2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51" h="2078">
                    <a:moveTo>
                      <a:pt x="50" y="40"/>
                    </a:moveTo>
                    <a:cubicBezTo>
                      <a:pt x="89" y="0"/>
                      <a:pt x="130" y="16"/>
                      <a:pt x="150" y="29"/>
                    </a:cubicBezTo>
                    <a:cubicBezTo>
                      <a:pt x="161" y="36"/>
                      <a:pt x="169" y="48"/>
                      <a:pt x="174" y="57"/>
                    </a:cubicBezTo>
                    <a:cubicBezTo>
                      <a:pt x="181" y="65"/>
                      <a:pt x="195" y="110"/>
                      <a:pt x="204" y="141"/>
                    </a:cubicBezTo>
                    <a:cubicBezTo>
                      <a:pt x="217" y="179"/>
                      <a:pt x="230" y="205"/>
                      <a:pt x="230" y="205"/>
                    </a:cubicBezTo>
                    <a:cubicBezTo>
                      <a:pt x="267" y="276"/>
                      <a:pt x="315" y="343"/>
                      <a:pt x="340" y="376"/>
                    </a:cubicBezTo>
                    <a:cubicBezTo>
                      <a:pt x="340" y="376"/>
                      <a:pt x="340" y="376"/>
                      <a:pt x="340" y="376"/>
                    </a:cubicBezTo>
                    <a:cubicBezTo>
                      <a:pt x="340" y="376"/>
                      <a:pt x="364" y="408"/>
                      <a:pt x="400" y="449"/>
                    </a:cubicBezTo>
                    <a:cubicBezTo>
                      <a:pt x="401" y="452"/>
                      <a:pt x="401" y="452"/>
                      <a:pt x="401" y="452"/>
                    </a:cubicBezTo>
                    <a:cubicBezTo>
                      <a:pt x="400" y="449"/>
                      <a:pt x="400" y="449"/>
                      <a:pt x="400" y="449"/>
                    </a:cubicBezTo>
                    <a:cubicBezTo>
                      <a:pt x="456" y="418"/>
                      <a:pt x="588" y="401"/>
                      <a:pt x="614" y="402"/>
                    </a:cubicBezTo>
                    <a:cubicBezTo>
                      <a:pt x="631" y="401"/>
                      <a:pt x="631" y="401"/>
                      <a:pt x="631" y="401"/>
                    </a:cubicBezTo>
                    <a:cubicBezTo>
                      <a:pt x="762" y="402"/>
                      <a:pt x="762" y="402"/>
                      <a:pt x="762" y="402"/>
                    </a:cubicBezTo>
                    <a:cubicBezTo>
                      <a:pt x="780" y="403"/>
                      <a:pt x="780" y="403"/>
                      <a:pt x="780" y="403"/>
                    </a:cubicBezTo>
                    <a:cubicBezTo>
                      <a:pt x="806" y="402"/>
                      <a:pt x="846" y="410"/>
                      <a:pt x="903" y="442"/>
                    </a:cubicBezTo>
                    <a:cubicBezTo>
                      <a:pt x="946" y="469"/>
                      <a:pt x="994" y="518"/>
                      <a:pt x="994" y="518"/>
                    </a:cubicBezTo>
                    <a:cubicBezTo>
                      <a:pt x="1033" y="558"/>
                      <a:pt x="1087" y="615"/>
                      <a:pt x="1124" y="665"/>
                    </a:cubicBezTo>
                    <a:cubicBezTo>
                      <a:pt x="1132" y="676"/>
                      <a:pt x="1147" y="695"/>
                      <a:pt x="1147" y="695"/>
                    </a:cubicBezTo>
                    <a:cubicBezTo>
                      <a:pt x="1188" y="743"/>
                      <a:pt x="1232" y="812"/>
                      <a:pt x="1262" y="860"/>
                    </a:cubicBezTo>
                    <a:cubicBezTo>
                      <a:pt x="1262" y="860"/>
                      <a:pt x="1298" y="919"/>
                      <a:pt x="1314" y="967"/>
                    </a:cubicBezTo>
                    <a:cubicBezTo>
                      <a:pt x="1351" y="1097"/>
                      <a:pt x="1301" y="1134"/>
                      <a:pt x="1301" y="1134"/>
                    </a:cubicBezTo>
                    <a:cubicBezTo>
                      <a:pt x="1263" y="1174"/>
                      <a:pt x="1222" y="1158"/>
                      <a:pt x="1202" y="1145"/>
                    </a:cubicBezTo>
                    <a:cubicBezTo>
                      <a:pt x="1191" y="1138"/>
                      <a:pt x="1182" y="1126"/>
                      <a:pt x="1177" y="1117"/>
                    </a:cubicBezTo>
                    <a:cubicBezTo>
                      <a:pt x="1170" y="1110"/>
                      <a:pt x="1156" y="1064"/>
                      <a:pt x="1148" y="1033"/>
                    </a:cubicBezTo>
                    <a:cubicBezTo>
                      <a:pt x="1135" y="995"/>
                      <a:pt x="1122" y="969"/>
                      <a:pt x="1122" y="969"/>
                    </a:cubicBezTo>
                    <a:cubicBezTo>
                      <a:pt x="1085" y="898"/>
                      <a:pt x="1037" y="831"/>
                      <a:pt x="1012" y="798"/>
                    </a:cubicBezTo>
                    <a:cubicBezTo>
                      <a:pt x="1012" y="798"/>
                      <a:pt x="1012" y="798"/>
                      <a:pt x="1012" y="798"/>
                    </a:cubicBezTo>
                    <a:cubicBezTo>
                      <a:pt x="1012" y="798"/>
                      <a:pt x="987" y="765"/>
                      <a:pt x="949" y="723"/>
                    </a:cubicBezTo>
                    <a:cubicBezTo>
                      <a:pt x="948" y="1182"/>
                      <a:pt x="948" y="1182"/>
                      <a:pt x="948" y="1182"/>
                    </a:cubicBezTo>
                    <a:cubicBezTo>
                      <a:pt x="948" y="1184"/>
                      <a:pt x="948" y="1184"/>
                      <a:pt x="948" y="1184"/>
                    </a:cubicBezTo>
                    <a:cubicBezTo>
                      <a:pt x="948" y="1211"/>
                      <a:pt x="948" y="1211"/>
                      <a:pt x="948" y="1211"/>
                    </a:cubicBezTo>
                    <a:cubicBezTo>
                      <a:pt x="948" y="1211"/>
                      <a:pt x="948" y="1211"/>
                      <a:pt x="948" y="1211"/>
                    </a:cubicBezTo>
                    <a:cubicBezTo>
                      <a:pt x="948" y="1214"/>
                      <a:pt x="948" y="1214"/>
                      <a:pt x="948" y="1214"/>
                    </a:cubicBezTo>
                    <a:cubicBezTo>
                      <a:pt x="945" y="1947"/>
                      <a:pt x="945" y="1947"/>
                      <a:pt x="945" y="1947"/>
                    </a:cubicBezTo>
                    <a:cubicBezTo>
                      <a:pt x="945" y="2019"/>
                      <a:pt x="895" y="2078"/>
                      <a:pt x="833" y="2078"/>
                    </a:cubicBezTo>
                    <a:cubicBezTo>
                      <a:pt x="771" y="2077"/>
                      <a:pt x="721" y="2019"/>
                      <a:pt x="722" y="1946"/>
                    </a:cubicBezTo>
                    <a:cubicBezTo>
                      <a:pt x="723" y="1378"/>
                      <a:pt x="723" y="1378"/>
                      <a:pt x="723" y="1378"/>
                    </a:cubicBezTo>
                    <a:cubicBezTo>
                      <a:pt x="664" y="1378"/>
                      <a:pt x="664" y="1378"/>
                      <a:pt x="664" y="1378"/>
                    </a:cubicBezTo>
                    <a:cubicBezTo>
                      <a:pt x="662" y="1946"/>
                      <a:pt x="662" y="1946"/>
                      <a:pt x="662" y="1946"/>
                    </a:cubicBezTo>
                    <a:cubicBezTo>
                      <a:pt x="662" y="2018"/>
                      <a:pt x="611" y="2077"/>
                      <a:pt x="550" y="2077"/>
                    </a:cubicBezTo>
                    <a:cubicBezTo>
                      <a:pt x="488" y="2077"/>
                      <a:pt x="438" y="2018"/>
                      <a:pt x="438" y="1945"/>
                    </a:cubicBezTo>
                    <a:cubicBezTo>
                      <a:pt x="441" y="1213"/>
                      <a:pt x="441" y="1213"/>
                      <a:pt x="441" y="1213"/>
                    </a:cubicBezTo>
                    <a:cubicBezTo>
                      <a:pt x="441" y="1205"/>
                      <a:pt x="441" y="1205"/>
                      <a:pt x="441" y="1205"/>
                    </a:cubicBezTo>
                    <a:cubicBezTo>
                      <a:pt x="441" y="1194"/>
                      <a:pt x="441" y="1194"/>
                      <a:pt x="441" y="1194"/>
                    </a:cubicBezTo>
                    <a:cubicBezTo>
                      <a:pt x="441" y="1180"/>
                      <a:pt x="441" y="1180"/>
                      <a:pt x="441" y="1180"/>
                    </a:cubicBezTo>
                    <a:cubicBezTo>
                      <a:pt x="442" y="728"/>
                      <a:pt x="442" y="728"/>
                      <a:pt x="442" y="728"/>
                    </a:cubicBezTo>
                    <a:cubicBezTo>
                      <a:pt x="400" y="700"/>
                      <a:pt x="357" y="656"/>
                      <a:pt x="357" y="656"/>
                    </a:cubicBezTo>
                    <a:cubicBezTo>
                      <a:pt x="318" y="617"/>
                      <a:pt x="265" y="559"/>
                      <a:pt x="228" y="509"/>
                    </a:cubicBezTo>
                    <a:cubicBezTo>
                      <a:pt x="219" y="498"/>
                      <a:pt x="204" y="479"/>
                      <a:pt x="204" y="479"/>
                    </a:cubicBezTo>
                    <a:cubicBezTo>
                      <a:pt x="163" y="431"/>
                      <a:pt x="119" y="362"/>
                      <a:pt x="89" y="314"/>
                    </a:cubicBezTo>
                    <a:cubicBezTo>
                      <a:pt x="89" y="314"/>
                      <a:pt x="53" y="256"/>
                      <a:pt x="38" y="207"/>
                    </a:cubicBezTo>
                    <a:cubicBezTo>
                      <a:pt x="0" y="77"/>
                      <a:pt x="50" y="40"/>
                      <a:pt x="50"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5" name="Group 324">
              <a:extLst>
                <a:ext uri="{FF2B5EF4-FFF2-40B4-BE49-F238E27FC236}">
                  <a16:creationId xmlns:a16="http://schemas.microsoft.com/office/drawing/2014/main" id="{44E6FA18-2510-4DAC-AD55-CA2041DA6F39}"/>
                </a:ext>
              </a:extLst>
            </p:cNvPr>
            <p:cNvGrpSpPr/>
            <p:nvPr/>
          </p:nvGrpSpPr>
          <p:grpSpPr>
            <a:xfrm>
              <a:off x="7473950" y="4038600"/>
              <a:ext cx="353499" cy="641350"/>
              <a:chOff x="15746413" y="2459038"/>
              <a:chExt cx="10685463" cy="19386550"/>
            </a:xfrm>
            <a:grpFill/>
          </p:grpSpPr>
          <p:sp>
            <p:nvSpPr>
              <p:cNvPr id="326" name="Oval 38">
                <a:extLst>
                  <a:ext uri="{FF2B5EF4-FFF2-40B4-BE49-F238E27FC236}">
                    <a16:creationId xmlns:a16="http://schemas.microsoft.com/office/drawing/2014/main" id="{E0007B45-322F-4DA3-89BE-E29ECFA932AA}"/>
                  </a:ext>
                </a:extLst>
              </p:cNvPr>
              <p:cNvSpPr>
                <a:spLocks noChangeArrowheads="1"/>
              </p:cNvSpPr>
              <p:nvPr/>
            </p:nvSpPr>
            <p:spPr bwMode="auto">
              <a:xfrm>
                <a:off x="19029363" y="2459038"/>
                <a:ext cx="4054475" cy="40465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Freeform 39">
                <a:extLst>
                  <a:ext uri="{FF2B5EF4-FFF2-40B4-BE49-F238E27FC236}">
                    <a16:creationId xmlns:a16="http://schemas.microsoft.com/office/drawing/2014/main" id="{D0AD9173-B937-419B-9978-F27C6E236AE2}"/>
                  </a:ext>
                </a:extLst>
              </p:cNvPr>
              <p:cNvSpPr>
                <a:spLocks/>
              </p:cNvSpPr>
              <p:nvPr/>
            </p:nvSpPr>
            <p:spPr bwMode="auto">
              <a:xfrm>
                <a:off x="15746413" y="6875463"/>
                <a:ext cx="10685463" cy="14970125"/>
              </a:xfrm>
              <a:custGeom>
                <a:avLst/>
                <a:gdLst>
                  <a:gd name="T0" fmla="*/ 1143 w 1178"/>
                  <a:gd name="T1" fmla="*/ 506 h 1654"/>
                  <a:gd name="T2" fmla="*/ 1097 w 1178"/>
                  <a:gd name="T3" fmla="*/ 410 h 1654"/>
                  <a:gd name="T4" fmla="*/ 993 w 1178"/>
                  <a:gd name="T5" fmla="*/ 262 h 1654"/>
                  <a:gd name="T6" fmla="*/ 972 w 1178"/>
                  <a:gd name="T7" fmla="*/ 236 h 1654"/>
                  <a:gd name="T8" fmla="*/ 856 w 1178"/>
                  <a:gd name="T9" fmla="*/ 104 h 1654"/>
                  <a:gd name="T10" fmla="*/ 773 w 1178"/>
                  <a:gd name="T11" fmla="*/ 36 h 1654"/>
                  <a:gd name="T12" fmla="*/ 662 w 1178"/>
                  <a:gd name="T13" fmla="*/ 1 h 1654"/>
                  <a:gd name="T14" fmla="*/ 647 w 1178"/>
                  <a:gd name="T15" fmla="*/ 0 h 1654"/>
                  <a:gd name="T16" fmla="*/ 529 w 1178"/>
                  <a:gd name="T17" fmla="*/ 0 h 1654"/>
                  <a:gd name="T18" fmla="*/ 514 w 1178"/>
                  <a:gd name="T19" fmla="*/ 1 h 1654"/>
                  <a:gd name="T20" fmla="*/ 405 w 1178"/>
                  <a:gd name="T21" fmla="*/ 36 h 1654"/>
                  <a:gd name="T22" fmla="*/ 322 w 1178"/>
                  <a:gd name="T23" fmla="*/ 104 h 1654"/>
                  <a:gd name="T24" fmla="*/ 206 w 1178"/>
                  <a:gd name="T25" fmla="*/ 236 h 1654"/>
                  <a:gd name="T26" fmla="*/ 184 w 1178"/>
                  <a:gd name="T27" fmla="*/ 262 h 1654"/>
                  <a:gd name="T28" fmla="*/ 81 w 1178"/>
                  <a:gd name="T29" fmla="*/ 410 h 1654"/>
                  <a:gd name="T30" fmla="*/ 34 w 1178"/>
                  <a:gd name="T31" fmla="*/ 506 h 1654"/>
                  <a:gd name="T32" fmla="*/ 45 w 1178"/>
                  <a:gd name="T33" fmla="*/ 656 h 1654"/>
                  <a:gd name="T34" fmla="*/ 134 w 1178"/>
                  <a:gd name="T35" fmla="*/ 667 h 1654"/>
                  <a:gd name="T36" fmla="*/ 156 w 1178"/>
                  <a:gd name="T37" fmla="*/ 641 h 1654"/>
                  <a:gd name="T38" fmla="*/ 183 w 1178"/>
                  <a:gd name="T39" fmla="*/ 566 h 1654"/>
                  <a:gd name="T40" fmla="*/ 206 w 1178"/>
                  <a:gd name="T41" fmla="*/ 508 h 1654"/>
                  <a:gd name="T42" fmla="*/ 305 w 1178"/>
                  <a:gd name="T43" fmla="*/ 355 h 1654"/>
                  <a:gd name="T44" fmla="*/ 306 w 1178"/>
                  <a:gd name="T45" fmla="*/ 355 h 1654"/>
                  <a:gd name="T46" fmla="*/ 360 w 1178"/>
                  <a:gd name="T47" fmla="*/ 290 h 1654"/>
                  <a:gd name="T48" fmla="*/ 360 w 1178"/>
                  <a:gd name="T49" fmla="*/ 700 h 1654"/>
                  <a:gd name="T50" fmla="*/ 361 w 1178"/>
                  <a:gd name="T51" fmla="*/ 713 h 1654"/>
                  <a:gd name="T52" fmla="*/ 361 w 1178"/>
                  <a:gd name="T53" fmla="*/ 722 h 1654"/>
                  <a:gd name="T54" fmla="*/ 360 w 1178"/>
                  <a:gd name="T55" fmla="*/ 729 h 1654"/>
                  <a:gd name="T56" fmla="*/ 360 w 1178"/>
                  <a:gd name="T57" fmla="*/ 1536 h 1654"/>
                  <a:gd name="T58" fmla="*/ 461 w 1178"/>
                  <a:gd name="T59" fmla="*/ 1654 h 1654"/>
                  <a:gd name="T60" fmla="*/ 561 w 1178"/>
                  <a:gd name="T61" fmla="*/ 1536 h 1654"/>
                  <a:gd name="T62" fmla="*/ 561 w 1178"/>
                  <a:gd name="T63" fmla="*/ 877 h 1654"/>
                  <a:gd name="T64" fmla="*/ 615 w 1178"/>
                  <a:gd name="T65" fmla="*/ 877 h 1654"/>
                  <a:gd name="T66" fmla="*/ 615 w 1178"/>
                  <a:gd name="T67" fmla="*/ 1536 h 1654"/>
                  <a:gd name="T68" fmla="*/ 715 w 1178"/>
                  <a:gd name="T69" fmla="*/ 1654 h 1654"/>
                  <a:gd name="T70" fmla="*/ 816 w 1178"/>
                  <a:gd name="T71" fmla="*/ 1536 h 1654"/>
                  <a:gd name="T72" fmla="*/ 816 w 1178"/>
                  <a:gd name="T73" fmla="*/ 729 h 1654"/>
                  <a:gd name="T74" fmla="*/ 816 w 1178"/>
                  <a:gd name="T75" fmla="*/ 726 h 1654"/>
                  <a:gd name="T76" fmla="*/ 816 w 1178"/>
                  <a:gd name="T77" fmla="*/ 726 h 1654"/>
                  <a:gd name="T78" fmla="*/ 816 w 1178"/>
                  <a:gd name="T79" fmla="*/ 702 h 1654"/>
                  <a:gd name="T80" fmla="*/ 816 w 1178"/>
                  <a:gd name="T81" fmla="*/ 702 h 1654"/>
                  <a:gd name="T82" fmla="*/ 816 w 1178"/>
                  <a:gd name="T83" fmla="*/ 700 h 1654"/>
                  <a:gd name="T84" fmla="*/ 816 w 1178"/>
                  <a:gd name="T85" fmla="*/ 288 h 1654"/>
                  <a:gd name="T86" fmla="*/ 872 w 1178"/>
                  <a:gd name="T87" fmla="*/ 355 h 1654"/>
                  <a:gd name="T88" fmla="*/ 872 w 1178"/>
                  <a:gd name="T89" fmla="*/ 355 h 1654"/>
                  <a:gd name="T90" fmla="*/ 971 w 1178"/>
                  <a:gd name="T91" fmla="*/ 508 h 1654"/>
                  <a:gd name="T92" fmla="*/ 994 w 1178"/>
                  <a:gd name="T93" fmla="*/ 566 h 1654"/>
                  <a:gd name="T94" fmla="*/ 1021 w 1178"/>
                  <a:gd name="T95" fmla="*/ 641 h 1654"/>
                  <a:gd name="T96" fmla="*/ 1043 w 1178"/>
                  <a:gd name="T97" fmla="*/ 667 h 1654"/>
                  <a:gd name="T98" fmla="*/ 1133 w 1178"/>
                  <a:gd name="T99" fmla="*/ 656 h 1654"/>
                  <a:gd name="T100" fmla="*/ 1143 w 1178"/>
                  <a:gd name="T101" fmla="*/ 506 h 1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8" h="1654">
                    <a:moveTo>
                      <a:pt x="1143" y="506"/>
                    </a:moveTo>
                    <a:cubicBezTo>
                      <a:pt x="1129" y="463"/>
                      <a:pt x="1097" y="410"/>
                      <a:pt x="1097" y="410"/>
                    </a:cubicBezTo>
                    <a:cubicBezTo>
                      <a:pt x="1070" y="367"/>
                      <a:pt x="1030" y="306"/>
                      <a:pt x="993" y="262"/>
                    </a:cubicBezTo>
                    <a:cubicBezTo>
                      <a:pt x="993" y="262"/>
                      <a:pt x="980" y="246"/>
                      <a:pt x="972" y="236"/>
                    </a:cubicBezTo>
                    <a:cubicBezTo>
                      <a:pt x="938" y="191"/>
                      <a:pt x="890" y="139"/>
                      <a:pt x="856" y="104"/>
                    </a:cubicBezTo>
                    <a:cubicBezTo>
                      <a:pt x="856" y="104"/>
                      <a:pt x="812" y="61"/>
                      <a:pt x="773" y="36"/>
                    </a:cubicBezTo>
                    <a:cubicBezTo>
                      <a:pt x="722" y="7"/>
                      <a:pt x="686" y="0"/>
                      <a:pt x="662" y="1"/>
                    </a:cubicBezTo>
                    <a:cubicBezTo>
                      <a:pt x="657" y="1"/>
                      <a:pt x="652" y="0"/>
                      <a:pt x="647" y="0"/>
                    </a:cubicBezTo>
                    <a:cubicBezTo>
                      <a:pt x="529" y="0"/>
                      <a:pt x="529" y="0"/>
                      <a:pt x="529" y="0"/>
                    </a:cubicBezTo>
                    <a:cubicBezTo>
                      <a:pt x="524" y="0"/>
                      <a:pt x="519" y="1"/>
                      <a:pt x="514" y="1"/>
                    </a:cubicBezTo>
                    <a:cubicBezTo>
                      <a:pt x="490" y="1"/>
                      <a:pt x="454" y="8"/>
                      <a:pt x="405" y="36"/>
                    </a:cubicBezTo>
                    <a:cubicBezTo>
                      <a:pt x="365" y="61"/>
                      <a:pt x="322" y="104"/>
                      <a:pt x="322" y="104"/>
                    </a:cubicBezTo>
                    <a:cubicBezTo>
                      <a:pt x="287" y="139"/>
                      <a:pt x="239" y="191"/>
                      <a:pt x="206" y="236"/>
                    </a:cubicBezTo>
                    <a:cubicBezTo>
                      <a:pt x="198" y="246"/>
                      <a:pt x="184" y="262"/>
                      <a:pt x="184" y="262"/>
                    </a:cubicBezTo>
                    <a:cubicBezTo>
                      <a:pt x="148" y="306"/>
                      <a:pt x="108" y="367"/>
                      <a:pt x="81" y="410"/>
                    </a:cubicBezTo>
                    <a:cubicBezTo>
                      <a:pt x="81" y="410"/>
                      <a:pt x="48" y="463"/>
                      <a:pt x="34" y="506"/>
                    </a:cubicBezTo>
                    <a:cubicBezTo>
                      <a:pt x="0" y="623"/>
                      <a:pt x="45" y="656"/>
                      <a:pt x="45" y="656"/>
                    </a:cubicBezTo>
                    <a:cubicBezTo>
                      <a:pt x="79" y="692"/>
                      <a:pt x="116" y="678"/>
                      <a:pt x="134" y="667"/>
                    </a:cubicBezTo>
                    <a:cubicBezTo>
                      <a:pt x="144" y="660"/>
                      <a:pt x="151" y="649"/>
                      <a:pt x="156" y="641"/>
                    </a:cubicBezTo>
                    <a:cubicBezTo>
                      <a:pt x="162" y="635"/>
                      <a:pt x="175" y="594"/>
                      <a:pt x="183" y="566"/>
                    </a:cubicBezTo>
                    <a:cubicBezTo>
                      <a:pt x="195" y="532"/>
                      <a:pt x="206" y="508"/>
                      <a:pt x="206" y="508"/>
                    </a:cubicBezTo>
                    <a:cubicBezTo>
                      <a:pt x="240" y="444"/>
                      <a:pt x="283" y="385"/>
                      <a:pt x="305" y="355"/>
                    </a:cubicBezTo>
                    <a:cubicBezTo>
                      <a:pt x="306" y="355"/>
                      <a:pt x="306" y="355"/>
                      <a:pt x="306" y="355"/>
                    </a:cubicBezTo>
                    <a:cubicBezTo>
                      <a:pt x="306" y="355"/>
                      <a:pt x="327" y="327"/>
                      <a:pt x="360" y="290"/>
                    </a:cubicBezTo>
                    <a:cubicBezTo>
                      <a:pt x="360" y="700"/>
                      <a:pt x="360" y="700"/>
                      <a:pt x="360" y="700"/>
                    </a:cubicBezTo>
                    <a:cubicBezTo>
                      <a:pt x="361" y="713"/>
                      <a:pt x="361" y="713"/>
                      <a:pt x="361" y="713"/>
                    </a:cubicBezTo>
                    <a:cubicBezTo>
                      <a:pt x="361" y="722"/>
                      <a:pt x="361" y="722"/>
                      <a:pt x="361" y="722"/>
                    </a:cubicBezTo>
                    <a:cubicBezTo>
                      <a:pt x="360" y="729"/>
                      <a:pt x="360" y="729"/>
                      <a:pt x="360" y="729"/>
                    </a:cubicBezTo>
                    <a:cubicBezTo>
                      <a:pt x="360" y="1536"/>
                      <a:pt x="360" y="1536"/>
                      <a:pt x="360" y="1536"/>
                    </a:cubicBezTo>
                    <a:cubicBezTo>
                      <a:pt x="360" y="1601"/>
                      <a:pt x="405" y="1654"/>
                      <a:pt x="461" y="1654"/>
                    </a:cubicBezTo>
                    <a:cubicBezTo>
                      <a:pt x="516" y="1654"/>
                      <a:pt x="561" y="1601"/>
                      <a:pt x="561" y="1536"/>
                    </a:cubicBezTo>
                    <a:cubicBezTo>
                      <a:pt x="561" y="877"/>
                      <a:pt x="561" y="877"/>
                      <a:pt x="561" y="877"/>
                    </a:cubicBezTo>
                    <a:cubicBezTo>
                      <a:pt x="615" y="877"/>
                      <a:pt x="615" y="877"/>
                      <a:pt x="615" y="877"/>
                    </a:cubicBezTo>
                    <a:cubicBezTo>
                      <a:pt x="615" y="1536"/>
                      <a:pt x="615" y="1536"/>
                      <a:pt x="615" y="1536"/>
                    </a:cubicBezTo>
                    <a:cubicBezTo>
                      <a:pt x="615" y="1601"/>
                      <a:pt x="660" y="1654"/>
                      <a:pt x="715" y="1654"/>
                    </a:cubicBezTo>
                    <a:cubicBezTo>
                      <a:pt x="771" y="1654"/>
                      <a:pt x="816" y="1601"/>
                      <a:pt x="816" y="1536"/>
                    </a:cubicBezTo>
                    <a:cubicBezTo>
                      <a:pt x="816" y="729"/>
                      <a:pt x="816" y="729"/>
                      <a:pt x="816" y="729"/>
                    </a:cubicBezTo>
                    <a:cubicBezTo>
                      <a:pt x="816" y="726"/>
                      <a:pt x="816" y="726"/>
                      <a:pt x="816" y="726"/>
                    </a:cubicBezTo>
                    <a:cubicBezTo>
                      <a:pt x="816" y="726"/>
                      <a:pt x="816" y="726"/>
                      <a:pt x="816" y="726"/>
                    </a:cubicBezTo>
                    <a:cubicBezTo>
                      <a:pt x="816" y="702"/>
                      <a:pt x="816" y="702"/>
                      <a:pt x="816" y="702"/>
                    </a:cubicBezTo>
                    <a:cubicBezTo>
                      <a:pt x="816" y="702"/>
                      <a:pt x="816" y="702"/>
                      <a:pt x="816" y="702"/>
                    </a:cubicBezTo>
                    <a:cubicBezTo>
                      <a:pt x="816" y="700"/>
                      <a:pt x="816" y="700"/>
                      <a:pt x="816" y="700"/>
                    </a:cubicBezTo>
                    <a:cubicBezTo>
                      <a:pt x="816" y="288"/>
                      <a:pt x="816" y="288"/>
                      <a:pt x="816" y="288"/>
                    </a:cubicBezTo>
                    <a:cubicBezTo>
                      <a:pt x="850" y="326"/>
                      <a:pt x="872" y="355"/>
                      <a:pt x="872" y="355"/>
                    </a:cubicBezTo>
                    <a:cubicBezTo>
                      <a:pt x="872" y="355"/>
                      <a:pt x="872" y="355"/>
                      <a:pt x="872" y="355"/>
                    </a:cubicBezTo>
                    <a:cubicBezTo>
                      <a:pt x="895" y="385"/>
                      <a:pt x="938" y="444"/>
                      <a:pt x="971" y="508"/>
                    </a:cubicBezTo>
                    <a:cubicBezTo>
                      <a:pt x="971" y="508"/>
                      <a:pt x="983" y="532"/>
                      <a:pt x="994" y="566"/>
                    </a:cubicBezTo>
                    <a:cubicBezTo>
                      <a:pt x="1002" y="594"/>
                      <a:pt x="1015" y="635"/>
                      <a:pt x="1021" y="641"/>
                    </a:cubicBezTo>
                    <a:cubicBezTo>
                      <a:pt x="1026" y="649"/>
                      <a:pt x="1033" y="660"/>
                      <a:pt x="1043" y="667"/>
                    </a:cubicBezTo>
                    <a:cubicBezTo>
                      <a:pt x="1062" y="678"/>
                      <a:pt x="1098" y="692"/>
                      <a:pt x="1133" y="656"/>
                    </a:cubicBezTo>
                    <a:cubicBezTo>
                      <a:pt x="1133" y="656"/>
                      <a:pt x="1178" y="623"/>
                      <a:pt x="1143" y="5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32" name="Group 331">
            <a:extLst>
              <a:ext uri="{FF2B5EF4-FFF2-40B4-BE49-F238E27FC236}">
                <a16:creationId xmlns:a16="http://schemas.microsoft.com/office/drawing/2014/main" id="{F1EDDD77-2AF6-4E73-8E7F-30793EE0BE6F}"/>
              </a:ext>
            </a:extLst>
          </p:cNvPr>
          <p:cNvGrpSpPr>
            <a:grpSpLocks noChangeAspect="1"/>
          </p:cNvGrpSpPr>
          <p:nvPr userDrawn="1"/>
        </p:nvGrpSpPr>
        <p:grpSpPr>
          <a:xfrm>
            <a:off x="1585578" y="4954374"/>
            <a:ext cx="502920" cy="912656"/>
            <a:chOff x="10987088" y="1587500"/>
            <a:chExt cx="10444162" cy="18953163"/>
          </a:xfrm>
          <a:solidFill>
            <a:schemeClr val="accent1"/>
          </a:solidFill>
        </p:grpSpPr>
        <p:sp>
          <p:nvSpPr>
            <p:cNvPr id="333" name="Oval 42">
              <a:extLst>
                <a:ext uri="{FF2B5EF4-FFF2-40B4-BE49-F238E27FC236}">
                  <a16:creationId xmlns:a16="http://schemas.microsoft.com/office/drawing/2014/main" id="{BD9F55E1-E464-4A8D-9647-9776D19AA12F}"/>
                </a:ext>
              </a:extLst>
            </p:cNvPr>
            <p:cNvSpPr>
              <a:spLocks noChangeArrowheads="1"/>
            </p:cNvSpPr>
            <p:nvPr/>
          </p:nvSpPr>
          <p:spPr bwMode="auto">
            <a:xfrm>
              <a:off x="14198600" y="1587500"/>
              <a:ext cx="3965575" cy="39560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43">
              <a:extLst>
                <a:ext uri="{FF2B5EF4-FFF2-40B4-BE49-F238E27FC236}">
                  <a16:creationId xmlns:a16="http://schemas.microsoft.com/office/drawing/2014/main" id="{CD7EDD72-46FF-4B6D-8784-BD31232E8544}"/>
                </a:ext>
              </a:extLst>
            </p:cNvPr>
            <p:cNvSpPr>
              <a:spLocks/>
            </p:cNvSpPr>
            <p:nvPr/>
          </p:nvSpPr>
          <p:spPr bwMode="auto">
            <a:xfrm>
              <a:off x="10987088" y="5905500"/>
              <a:ext cx="10444162" cy="14635163"/>
            </a:xfrm>
            <a:custGeom>
              <a:avLst/>
              <a:gdLst>
                <a:gd name="T0" fmla="*/ 1118 w 1151"/>
                <a:gd name="T1" fmla="*/ 495 h 1617"/>
                <a:gd name="T2" fmla="*/ 1072 w 1151"/>
                <a:gd name="T3" fmla="*/ 401 h 1617"/>
                <a:gd name="T4" fmla="*/ 971 w 1151"/>
                <a:gd name="T5" fmla="*/ 256 h 1617"/>
                <a:gd name="T6" fmla="*/ 950 w 1151"/>
                <a:gd name="T7" fmla="*/ 230 h 1617"/>
                <a:gd name="T8" fmla="*/ 837 w 1151"/>
                <a:gd name="T9" fmla="*/ 102 h 1617"/>
                <a:gd name="T10" fmla="*/ 756 w 1151"/>
                <a:gd name="T11" fmla="*/ 35 h 1617"/>
                <a:gd name="T12" fmla="*/ 648 w 1151"/>
                <a:gd name="T13" fmla="*/ 1 h 1617"/>
                <a:gd name="T14" fmla="*/ 632 w 1151"/>
                <a:gd name="T15" fmla="*/ 0 h 1617"/>
                <a:gd name="T16" fmla="*/ 517 w 1151"/>
                <a:gd name="T17" fmla="*/ 0 h 1617"/>
                <a:gd name="T18" fmla="*/ 503 w 1151"/>
                <a:gd name="T19" fmla="*/ 1 h 1617"/>
                <a:gd name="T20" fmla="*/ 396 w 1151"/>
                <a:gd name="T21" fmla="*/ 35 h 1617"/>
                <a:gd name="T22" fmla="*/ 315 w 1151"/>
                <a:gd name="T23" fmla="*/ 102 h 1617"/>
                <a:gd name="T24" fmla="*/ 201 w 1151"/>
                <a:gd name="T25" fmla="*/ 230 h 1617"/>
                <a:gd name="T26" fmla="*/ 180 w 1151"/>
                <a:gd name="T27" fmla="*/ 256 h 1617"/>
                <a:gd name="T28" fmla="*/ 79 w 1151"/>
                <a:gd name="T29" fmla="*/ 401 h 1617"/>
                <a:gd name="T30" fmla="*/ 33 w 1151"/>
                <a:gd name="T31" fmla="*/ 495 h 1617"/>
                <a:gd name="T32" fmla="*/ 44 w 1151"/>
                <a:gd name="T33" fmla="*/ 641 h 1617"/>
                <a:gd name="T34" fmla="*/ 131 w 1151"/>
                <a:gd name="T35" fmla="*/ 652 h 1617"/>
                <a:gd name="T36" fmla="*/ 152 w 1151"/>
                <a:gd name="T37" fmla="*/ 627 h 1617"/>
                <a:gd name="T38" fmla="*/ 179 w 1151"/>
                <a:gd name="T39" fmla="*/ 554 h 1617"/>
                <a:gd name="T40" fmla="*/ 202 w 1151"/>
                <a:gd name="T41" fmla="*/ 497 h 1617"/>
                <a:gd name="T42" fmla="*/ 299 w 1151"/>
                <a:gd name="T43" fmla="*/ 347 h 1617"/>
                <a:gd name="T44" fmla="*/ 299 w 1151"/>
                <a:gd name="T45" fmla="*/ 347 h 1617"/>
                <a:gd name="T46" fmla="*/ 352 w 1151"/>
                <a:gd name="T47" fmla="*/ 283 h 1617"/>
                <a:gd name="T48" fmla="*/ 352 w 1151"/>
                <a:gd name="T49" fmla="*/ 684 h 1617"/>
                <a:gd name="T50" fmla="*/ 353 w 1151"/>
                <a:gd name="T51" fmla="*/ 697 h 1617"/>
                <a:gd name="T52" fmla="*/ 353 w 1151"/>
                <a:gd name="T53" fmla="*/ 706 h 1617"/>
                <a:gd name="T54" fmla="*/ 352 w 1151"/>
                <a:gd name="T55" fmla="*/ 713 h 1617"/>
                <a:gd name="T56" fmla="*/ 352 w 1151"/>
                <a:gd name="T57" fmla="*/ 1502 h 1617"/>
                <a:gd name="T58" fmla="*/ 451 w 1151"/>
                <a:gd name="T59" fmla="*/ 1617 h 1617"/>
                <a:gd name="T60" fmla="*/ 549 w 1151"/>
                <a:gd name="T61" fmla="*/ 1502 h 1617"/>
                <a:gd name="T62" fmla="*/ 549 w 1151"/>
                <a:gd name="T63" fmla="*/ 857 h 1617"/>
                <a:gd name="T64" fmla="*/ 601 w 1151"/>
                <a:gd name="T65" fmla="*/ 857 h 1617"/>
                <a:gd name="T66" fmla="*/ 601 w 1151"/>
                <a:gd name="T67" fmla="*/ 1502 h 1617"/>
                <a:gd name="T68" fmla="*/ 699 w 1151"/>
                <a:gd name="T69" fmla="*/ 1617 h 1617"/>
                <a:gd name="T70" fmla="*/ 797 w 1151"/>
                <a:gd name="T71" fmla="*/ 1502 h 1617"/>
                <a:gd name="T72" fmla="*/ 797 w 1151"/>
                <a:gd name="T73" fmla="*/ 713 h 1617"/>
                <a:gd name="T74" fmla="*/ 797 w 1151"/>
                <a:gd name="T75" fmla="*/ 710 h 1617"/>
                <a:gd name="T76" fmla="*/ 797 w 1151"/>
                <a:gd name="T77" fmla="*/ 710 h 1617"/>
                <a:gd name="T78" fmla="*/ 797 w 1151"/>
                <a:gd name="T79" fmla="*/ 686 h 1617"/>
                <a:gd name="T80" fmla="*/ 797 w 1151"/>
                <a:gd name="T81" fmla="*/ 686 h 1617"/>
                <a:gd name="T82" fmla="*/ 797 w 1151"/>
                <a:gd name="T83" fmla="*/ 684 h 1617"/>
                <a:gd name="T84" fmla="*/ 797 w 1151"/>
                <a:gd name="T85" fmla="*/ 282 h 1617"/>
                <a:gd name="T86" fmla="*/ 853 w 1151"/>
                <a:gd name="T87" fmla="*/ 347 h 1617"/>
                <a:gd name="T88" fmla="*/ 853 w 1151"/>
                <a:gd name="T89" fmla="*/ 347 h 1617"/>
                <a:gd name="T90" fmla="*/ 950 w 1151"/>
                <a:gd name="T91" fmla="*/ 497 h 1617"/>
                <a:gd name="T92" fmla="*/ 972 w 1151"/>
                <a:gd name="T93" fmla="*/ 554 h 1617"/>
                <a:gd name="T94" fmla="*/ 999 w 1151"/>
                <a:gd name="T95" fmla="*/ 627 h 1617"/>
                <a:gd name="T96" fmla="*/ 1020 w 1151"/>
                <a:gd name="T97" fmla="*/ 652 h 1617"/>
                <a:gd name="T98" fmla="*/ 1108 w 1151"/>
                <a:gd name="T99" fmla="*/ 641 h 1617"/>
                <a:gd name="T100" fmla="*/ 1118 w 1151"/>
                <a:gd name="T101" fmla="*/ 495 h 1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51" h="1617">
                  <a:moveTo>
                    <a:pt x="1118" y="495"/>
                  </a:moveTo>
                  <a:cubicBezTo>
                    <a:pt x="1104" y="452"/>
                    <a:pt x="1072" y="401"/>
                    <a:pt x="1072" y="401"/>
                  </a:cubicBezTo>
                  <a:cubicBezTo>
                    <a:pt x="1046" y="359"/>
                    <a:pt x="1007" y="299"/>
                    <a:pt x="971" y="256"/>
                  </a:cubicBezTo>
                  <a:cubicBezTo>
                    <a:pt x="971" y="256"/>
                    <a:pt x="958" y="240"/>
                    <a:pt x="950" y="230"/>
                  </a:cubicBezTo>
                  <a:cubicBezTo>
                    <a:pt x="918" y="186"/>
                    <a:pt x="870" y="136"/>
                    <a:pt x="837" y="102"/>
                  </a:cubicBezTo>
                  <a:cubicBezTo>
                    <a:pt x="837" y="102"/>
                    <a:pt x="794" y="59"/>
                    <a:pt x="756" y="35"/>
                  </a:cubicBezTo>
                  <a:cubicBezTo>
                    <a:pt x="706" y="7"/>
                    <a:pt x="671" y="0"/>
                    <a:pt x="648" y="1"/>
                  </a:cubicBezTo>
                  <a:cubicBezTo>
                    <a:pt x="643" y="1"/>
                    <a:pt x="638" y="0"/>
                    <a:pt x="632" y="0"/>
                  </a:cubicBezTo>
                  <a:cubicBezTo>
                    <a:pt x="517" y="0"/>
                    <a:pt x="517" y="0"/>
                    <a:pt x="517" y="0"/>
                  </a:cubicBezTo>
                  <a:cubicBezTo>
                    <a:pt x="512" y="0"/>
                    <a:pt x="507" y="1"/>
                    <a:pt x="503" y="1"/>
                  </a:cubicBezTo>
                  <a:cubicBezTo>
                    <a:pt x="479" y="1"/>
                    <a:pt x="444" y="7"/>
                    <a:pt x="396" y="35"/>
                  </a:cubicBezTo>
                  <a:cubicBezTo>
                    <a:pt x="357" y="59"/>
                    <a:pt x="315" y="102"/>
                    <a:pt x="315" y="102"/>
                  </a:cubicBezTo>
                  <a:cubicBezTo>
                    <a:pt x="281" y="136"/>
                    <a:pt x="234" y="186"/>
                    <a:pt x="201" y="230"/>
                  </a:cubicBezTo>
                  <a:cubicBezTo>
                    <a:pt x="193" y="240"/>
                    <a:pt x="180" y="256"/>
                    <a:pt x="180" y="256"/>
                  </a:cubicBezTo>
                  <a:cubicBezTo>
                    <a:pt x="144" y="299"/>
                    <a:pt x="105" y="359"/>
                    <a:pt x="79" y="401"/>
                  </a:cubicBezTo>
                  <a:cubicBezTo>
                    <a:pt x="79" y="401"/>
                    <a:pt x="47" y="452"/>
                    <a:pt x="33" y="495"/>
                  </a:cubicBezTo>
                  <a:cubicBezTo>
                    <a:pt x="0" y="609"/>
                    <a:pt x="44" y="641"/>
                    <a:pt x="44" y="641"/>
                  </a:cubicBezTo>
                  <a:cubicBezTo>
                    <a:pt x="77" y="677"/>
                    <a:pt x="113" y="663"/>
                    <a:pt x="131" y="652"/>
                  </a:cubicBezTo>
                  <a:cubicBezTo>
                    <a:pt x="141" y="645"/>
                    <a:pt x="148" y="635"/>
                    <a:pt x="152" y="627"/>
                  </a:cubicBezTo>
                  <a:cubicBezTo>
                    <a:pt x="159" y="620"/>
                    <a:pt x="171" y="581"/>
                    <a:pt x="179" y="554"/>
                  </a:cubicBezTo>
                  <a:cubicBezTo>
                    <a:pt x="190" y="520"/>
                    <a:pt x="202" y="497"/>
                    <a:pt x="202" y="497"/>
                  </a:cubicBezTo>
                  <a:cubicBezTo>
                    <a:pt x="234" y="435"/>
                    <a:pt x="277" y="376"/>
                    <a:pt x="299" y="347"/>
                  </a:cubicBezTo>
                  <a:cubicBezTo>
                    <a:pt x="299" y="347"/>
                    <a:pt x="299" y="347"/>
                    <a:pt x="299" y="347"/>
                  </a:cubicBezTo>
                  <a:cubicBezTo>
                    <a:pt x="299" y="347"/>
                    <a:pt x="320" y="319"/>
                    <a:pt x="352" y="283"/>
                  </a:cubicBezTo>
                  <a:cubicBezTo>
                    <a:pt x="352" y="684"/>
                    <a:pt x="352" y="684"/>
                    <a:pt x="352" y="684"/>
                  </a:cubicBezTo>
                  <a:cubicBezTo>
                    <a:pt x="353" y="697"/>
                    <a:pt x="353" y="697"/>
                    <a:pt x="353" y="697"/>
                  </a:cubicBezTo>
                  <a:cubicBezTo>
                    <a:pt x="353" y="706"/>
                    <a:pt x="353" y="706"/>
                    <a:pt x="353" y="706"/>
                  </a:cubicBezTo>
                  <a:cubicBezTo>
                    <a:pt x="352" y="708"/>
                    <a:pt x="352" y="711"/>
                    <a:pt x="352" y="713"/>
                  </a:cubicBezTo>
                  <a:cubicBezTo>
                    <a:pt x="352" y="1502"/>
                    <a:pt x="352" y="1502"/>
                    <a:pt x="352" y="1502"/>
                  </a:cubicBezTo>
                  <a:cubicBezTo>
                    <a:pt x="352" y="1566"/>
                    <a:pt x="396" y="1617"/>
                    <a:pt x="451" y="1617"/>
                  </a:cubicBezTo>
                  <a:cubicBezTo>
                    <a:pt x="505" y="1617"/>
                    <a:pt x="549" y="1566"/>
                    <a:pt x="549" y="1502"/>
                  </a:cubicBezTo>
                  <a:cubicBezTo>
                    <a:pt x="549" y="857"/>
                    <a:pt x="549" y="857"/>
                    <a:pt x="549" y="857"/>
                  </a:cubicBezTo>
                  <a:cubicBezTo>
                    <a:pt x="601" y="857"/>
                    <a:pt x="601" y="857"/>
                    <a:pt x="601" y="857"/>
                  </a:cubicBezTo>
                  <a:cubicBezTo>
                    <a:pt x="601" y="1502"/>
                    <a:pt x="601" y="1502"/>
                    <a:pt x="601" y="1502"/>
                  </a:cubicBezTo>
                  <a:cubicBezTo>
                    <a:pt x="601" y="1566"/>
                    <a:pt x="645" y="1617"/>
                    <a:pt x="699" y="1617"/>
                  </a:cubicBezTo>
                  <a:cubicBezTo>
                    <a:pt x="754" y="1617"/>
                    <a:pt x="797" y="1566"/>
                    <a:pt x="797" y="1502"/>
                  </a:cubicBezTo>
                  <a:cubicBezTo>
                    <a:pt x="797" y="713"/>
                    <a:pt x="797" y="713"/>
                    <a:pt x="797" y="713"/>
                  </a:cubicBezTo>
                  <a:cubicBezTo>
                    <a:pt x="797" y="712"/>
                    <a:pt x="797" y="711"/>
                    <a:pt x="797" y="710"/>
                  </a:cubicBezTo>
                  <a:cubicBezTo>
                    <a:pt x="797" y="710"/>
                    <a:pt x="797" y="710"/>
                    <a:pt x="797" y="710"/>
                  </a:cubicBezTo>
                  <a:cubicBezTo>
                    <a:pt x="797" y="686"/>
                    <a:pt x="797" y="686"/>
                    <a:pt x="797" y="686"/>
                  </a:cubicBezTo>
                  <a:cubicBezTo>
                    <a:pt x="797" y="686"/>
                    <a:pt x="797" y="686"/>
                    <a:pt x="797" y="686"/>
                  </a:cubicBezTo>
                  <a:cubicBezTo>
                    <a:pt x="797" y="686"/>
                    <a:pt x="797" y="685"/>
                    <a:pt x="797" y="684"/>
                  </a:cubicBezTo>
                  <a:cubicBezTo>
                    <a:pt x="797" y="282"/>
                    <a:pt x="797" y="282"/>
                    <a:pt x="797" y="282"/>
                  </a:cubicBezTo>
                  <a:cubicBezTo>
                    <a:pt x="831" y="319"/>
                    <a:pt x="853" y="347"/>
                    <a:pt x="853" y="347"/>
                  </a:cubicBezTo>
                  <a:cubicBezTo>
                    <a:pt x="853" y="347"/>
                    <a:pt x="853" y="347"/>
                    <a:pt x="853" y="347"/>
                  </a:cubicBezTo>
                  <a:cubicBezTo>
                    <a:pt x="875" y="376"/>
                    <a:pt x="917" y="435"/>
                    <a:pt x="950" y="497"/>
                  </a:cubicBezTo>
                  <a:cubicBezTo>
                    <a:pt x="950" y="497"/>
                    <a:pt x="961" y="520"/>
                    <a:pt x="972" y="554"/>
                  </a:cubicBezTo>
                  <a:cubicBezTo>
                    <a:pt x="980" y="581"/>
                    <a:pt x="993" y="620"/>
                    <a:pt x="999" y="627"/>
                  </a:cubicBezTo>
                  <a:cubicBezTo>
                    <a:pt x="1003" y="635"/>
                    <a:pt x="1010" y="645"/>
                    <a:pt x="1020" y="652"/>
                  </a:cubicBezTo>
                  <a:cubicBezTo>
                    <a:pt x="1038" y="663"/>
                    <a:pt x="1074" y="677"/>
                    <a:pt x="1108" y="641"/>
                  </a:cubicBezTo>
                  <a:cubicBezTo>
                    <a:pt x="1108" y="641"/>
                    <a:pt x="1151" y="609"/>
                    <a:pt x="1118" y="4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35" name="Group 334">
            <a:extLst>
              <a:ext uri="{FF2B5EF4-FFF2-40B4-BE49-F238E27FC236}">
                <a16:creationId xmlns:a16="http://schemas.microsoft.com/office/drawing/2014/main" id="{A5C6B513-05C0-4192-BE80-A25482C32925}"/>
              </a:ext>
            </a:extLst>
          </p:cNvPr>
          <p:cNvGrpSpPr/>
          <p:nvPr userDrawn="1"/>
        </p:nvGrpSpPr>
        <p:grpSpPr>
          <a:xfrm>
            <a:off x="1038377" y="1370645"/>
            <a:ext cx="382440" cy="406555"/>
            <a:chOff x="8412163" y="2832100"/>
            <a:chExt cx="18176874" cy="19323051"/>
          </a:xfrm>
        </p:grpSpPr>
        <p:sp>
          <p:nvSpPr>
            <p:cNvPr id="336" name="Freeform 5">
              <a:extLst>
                <a:ext uri="{FF2B5EF4-FFF2-40B4-BE49-F238E27FC236}">
                  <a16:creationId xmlns:a16="http://schemas.microsoft.com/office/drawing/2014/main" id="{BB56CA2E-A0B8-4E8E-8F92-02ADA3DD6E69}"/>
                </a:ext>
              </a:extLst>
            </p:cNvPr>
            <p:cNvSpPr>
              <a:spLocks/>
            </p:cNvSpPr>
            <p:nvPr/>
          </p:nvSpPr>
          <p:spPr bwMode="auto">
            <a:xfrm>
              <a:off x="11868150" y="2832100"/>
              <a:ext cx="10693400" cy="8680450"/>
            </a:xfrm>
            <a:custGeom>
              <a:avLst/>
              <a:gdLst>
                <a:gd name="T0" fmla="*/ 561 w 1179"/>
                <a:gd name="T1" fmla="*/ 18 h 959"/>
                <a:gd name="T2" fmla="*/ 624 w 1179"/>
                <a:gd name="T3" fmla="*/ 0 h 959"/>
                <a:gd name="T4" fmla="*/ 685 w 1179"/>
                <a:gd name="T5" fmla="*/ 17 h 959"/>
                <a:gd name="T6" fmla="*/ 711 w 1179"/>
                <a:gd name="T7" fmla="*/ 485 h 959"/>
                <a:gd name="T8" fmla="*/ 912 w 1179"/>
                <a:gd name="T9" fmla="*/ 535 h 959"/>
                <a:gd name="T10" fmla="*/ 1058 w 1179"/>
                <a:gd name="T11" fmla="*/ 349 h 959"/>
                <a:gd name="T12" fmla="*/ 1038 w 1179"/>
                <a:gd name="T13" fmla="*/ 209 h 959"/>
                <a:gd name="T14" fmla="*/ 1066 w 1179"/>
                <a:gd name="T15" fmla="*/ 107 h 959"/>
                <a:gd name="T16" fmla="*/ 1086 w 1179"/>
                <a:gd name="T17" fmla="*/ 220 h 959"/>
                <a:gd name="T18" fmla="*/ 1159 w 1179"/>
                <a:gd name="T19" fmla="*/ 395 h 959"/>
                <a:gd name="T20" fmla="*/ 1078 w 1179"/>
                <a:gd name="T21" fmla="*/ 630 h 959"/>
                <a:gd name="T22" fmla="*/ 864 w 1179"/>
                <a:gd name="T23" fmla="*/ 722 h 959"/>
                <a:gd name="T24" fmla="*/ 948 w 1179"/>
                <a:gd name="T25" fmla="*/ 800 h 959"/>
                <a:gd name="T26" fmla="*/ 1062 w 1179"/>
                <a:gd name="T27" fmla="*/ 809 h 959"/>
                <a:gd name="T28" fmla="*/ 1147 w 1179"/>
                <a:gd name="T29" fmla="*/ 776 h 959"/>
                <a:gd name="T30" fmla="*/ 1157 w 1179"/>
                <a:gd name="T31" fmla="*/ 787 h 959"/>
                <a:gd name="T32" fmla="*/ 1115 w 1179"/>
                <a:gd name="T33" fmla="*/ 859 h 959"/>
                <a:gd name="T34" fmla="*/ 852 w 1179"/>
                <a:gd name="T35" fmla="*/ 933 h 959"/>
                <a:gd name="T36" fmla="*/ 639 w 1179"/>
                <a:gd name="T37" fmla="*/ 807 h 959"/>
                <a:gd name="T38" fmla="*/ 600 w 1179"/>
                <a:gd name="T39" fmla="*/ 813 h 959"/>
                <a:gd name="T40" fmla="*/ 376 w 1179"/>
                <a:gd name="T41" fmla="*/ 927 h 959"/>
                <a:gd name="T42" fmla="*/ 88 w 1179"/>
                <a:gd name="T43" fmla="*/ 879 h 959"/>
                <a:gd name="T44" fmla="*/ 47 w 1179"/>
                <a:gd name="T45" fmla="*/ 843 h 959"/>
                <a:gd name="T46" fmla="*/ 121 w 1179"/>
                <a:gd name="T47" fmla="*/ 848 h 959"/>
                <a:gd name="T48" fmla="*/ 317 w 1179"/>
                <a:gd name="T49" fmla="*/ 793 h 959"/>
                <a:gd name="T50" fmla="*/ 388 w 1179"/>
                <a:gd name="T51" fmla="*/ 727 h 959"/>
                <a:gd name="T52" fmla="*/ 146 w 1179"/>
                <a:gd name="T53" fmla="*/ 690 h 959"/>
                <a:gd name="T54" fmla="*/ 10 w 1179"/>
                <a:gd name="T55" fmla="*/ 433 h 959"/>
                <a:gd name="T56" fmla="*/ 40 w 1179"/>
                <a:gd name="T57" fmla="*/ 335 h 959"/>
                <a:gd name="T58" fmla="*/ 54 w 1179"/>
                <a:gd name="T59" fmla="*/ 276 h 959"/>
                <a:gd name="T60" fmla="*/ 77 w 1179"/>
                <a:gd name="T61" fmla="*/ 290 h 959"/>
                <a:gd name="T62" fmla="*/ 91 w 1179"/>
                <a:gd name="T63" fmla="*/ 418 h 959"/>
                <a:gd name="T64" fmla="*/ 152 w 1179"/>
                <a:gd name="T65" fmla="*/ 507 h 959"/>
                <a:gd name="T66" fmla="*/ 362 w 1179"/>
                <a:gd name="T67" fmla="*/ 564 h 959"/>
                <a:gd name="T68" fmla="*/ 319 w 1179"/>
                <a:gd name="T69" fmla="*/ 404 h 959"/>
                <a:gd name="T70" fmla="*/ 497 w 1179"/>
                <a:gd name="T71" fmla="*/ 520 h 959"/>
                <a:gd name="T72" fmla="*/ 570 w 1179"/>
                <a:gd name="T73" fmla="*/ 189 h 959"/>
                <a:gd name="T74" fmla="*/ 561 w 1179"/>
                <a:gd name="T75" fmla="*/ 18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79" h="959">
                  <a:moveTo>
                    <a:pt x="561" y="18"/>
                  </a:moveTo>
                  <a:cubicBezTo>
                    <a:pt x="561" y="18"/>
                    <a:pt x="581" y="0"/>
                    <a:pt x="624" y="0"/>
                  </a:cubicBezTo>
                  <a:cubicBezTo>
                    <a:pt x="668" y="0"/>
                    <a:pt x="685" y="17"/>
                    <a:pt x="685" y="17"/>
                  </a:cubicBezTo>
                  <a:cubicBezTo>
                    <a:pt x="685" y="17"/>
                    <a:pt x="647" y="390"/>
                    <a:pt x="711" y="485"/>
                  </a:cubicBezTo>
                  <a:cubicBezTo>
                    <a:pt x="756" y="551"/>
                    <a:pt x="835" y="552"/>
                    <a:pt x="912" y="535"/>
                  </a:cubicBezTo>
                  <a:cubicBezTo>
                    <a:pt x="1003" y="515"/>
                    <a:pt x="1070" y="425"/>
                    <a:pt x="1058" y="349"/>
                  </a:cubicBezTo>
                  <a:cubicBezTo>
                    <a:pt x="1050" y="303"/>
                    <a:pt x="1037" y="288"/>
                    <a:pt x="1038" y="209"/>
                  </a:cubicBezTo>
                  <a:cubicBezTo>
                    <a:pt x="1038" y="174"/>
                    <a:pt x="1064" y="93"/>
                    <a:pt x="1066" y="107"/>
                  </a:cubicBezTo>
                  <a:cubicBezTo>
                    <a:pt x="1070" y="140"/>
                    <a:pt x="1074" y="189"/>
                    <a:pt x="1086" y="220"/>
                  </a:cubicBezTo>
                  <a:cubicBezTo>
                    <a:pt x="1103" y="267"/>
                    <a:pt x="1148" y="314"/>
                    <a:pt x="1159" y="395"/>
                  </a:cubicBezTo>
                  <a:cubicBezTo>
                    <a:pt x="1179" y="541"/>
                    <a:pt x="1106" y="601"/>
                    <a:pt x="1078" y="630"/>
                  </a:cubicBezTo>
                  <a:cubicBezTo>
                    <a:pt x="983" y="729"/>
                    <a:pt x="864" y="722"/>
                    <a:pt x="864" y="722"/>
                  </a:cubicBezTo>
                  <a:cubicBezTo>
                    <a:pt x="864" y="722"/>
                    <a:pt x="847" y="760"/>
                    <a:pt x="948" y="800"/>
                  </a:cubicBezTo>
                  <a:cubicBezTo>
                    <a:pt x="978" y="812"/>
                    <a:pt x="1023" y="814"/>
                    <a:pt x="1062" y="809"/>
                  </a:cubicBezTo>
                  <a:cubicBezTo>
                    <a:pt x="1102" y="804"/>
                    <a:pt x="1135" y="786"/>
                    <a:pt x="1147" y="776"/>
                  </a:cubicBezTo>
                  <a:cubicBezTo>
                    <a:pt x="1157" y="768"/>
                    <a:pt x="1159" y="774"/>
                    <a:pt x="1157" y="787"/>
                  </a:cubicBezTo>
                  <a:cubicBezTo>
                    <a:pt x="1153" y="805"/>
                    <a:pt x="1139" y="835"/>
                    <a:pt x="1115" y="859"/>
                  </a:cubicBezTo>
                  <a:cubicBezTo>
                    <a:pt x="1084" y="892"/>
                    <a:pt x="987" y="959"/>
                    <a:pt x="852" y="933"/>
                  </a:cubicBezTo>
                  <a:cubicBezTo>
                    <a:pt x="791" y="921"/>
                    <a:pt x="754" y="913"/>
                    <a:pt x="639" y="807"/>
                  </a:cubicBezTo>
                  <a:cubicBezTo>
                    <a:pt x="621" y="790"/>
                    <a:pt x="618" y="796"/>
                    <a:pt x="600" y="813"/>
                  </a:cubicBezTo>
                  <a:cubicBezTo>
                    <a:pt x="529" y="880"/>
                    <a:pt x="485" y="907"/>
                    <a:pt x="376" y="927"/>
                  </a:cubicBezTo>
                  <a:cubicBezTo>
                    <a:pt x="271" y="947"/>
                    <a:pt x="158" y="916"/>
                    <a:pt x="88" y="879"/>
                  </a:cubicBezTo>
                  <a:cubicBezTo>
                    <a:pt x="54" y="862"/>
                    <a:pt x="41" y="847"/>
                    <a:pt x="47" y="843"/>
                  </a:cubicBezTo>
                  <a:cubicBezTo>
                    <a:pt x="53" y="839"/>
                    <a:pt x="76" y="844"/>
                    <a:pt x="121" y="848"/>
                  </a:cubicBezTo>
                  <a:cubicBezTo>
                    <a:pt x="215" y="856"/>
                    <a:pt x="285" y="816"/>
                    <a:pt x="317" y="793"/>
                  </a:cubicBezTo>
                  <a:cubicBezTo>
                    <a:pt x="360" y="762"/>
                    <a:pt x="388" y="727"/>
                    <a:pt x="388" y="727"/>
                  </a:cubicBezTo>
                  <a:cubicBezTo>
                    <a:pt x="388" y="727"/>
                    <a:pt x="260" y="761"/>
                    <a:pt x="146" y="690"/>
                  </a:cubicBezTo>
                  <a:cubicBezTo>
                    <a:pt x="25" y="615"/>
                    <a:pt x="0" y="510"/>
                    <a:pt x="10" y="433"/>
                  </a:cubicBezTo>
                  <a:cubicBezTo>
                    <a:pt x="14" y="399"/>
                    <a:pt x="29" y="363"/>
                    <a:pt x="40" y="335"/>
                  </a:cubicBezTo>
                  <a:cubicBezTo>
                    <a:pt x="53" y="306"/>
                    <a:pt x="54" y="278"/>
                    <a:pt x="54" y="276"/>
                  </a:cubicBezTo>
                  <a:cubicBezTo>
                    <a:pt x="55" y="269"/>
                    <a:pt x="71" y="273"/>
                    <a:pt x="77" y="290"/>
                  </a:cubicBezTo>
                  <a:cubicBezTo>
                    <a:pt x="85" y="314"/>
                    <a:pt x="77" y="367"/>
                    <a:pt x="91" y="418"/>
                  </a:cubicBezTo>
                  <a:cubicBezTo>
                    <a:pt x="100" y="451"/>
                    <a:pt x="121" y="482"/>
                    <a:pt x="152" y="507"/>
                  </a:cubicBezTo>
                  <a:cubicBezTo>
                    <a:pt x="236" y="574"/>
                    <a:pt x="362" y="564"/>
                    <a:pt x="362" y="564"/>
                  </a:cubicBezTo>
                  <a:cubicBezTo>
                    <a:pt x="362" y="564"/>
                    <a:pt x="320" y="499"/>
                    <a:pt x="319" y="404"/>
                  </a:cubicBezTo>
                  <a:cubicBezTo>
                    <a:pt x="318" y="352"/>
                    <a:pt x="415" y="548"/>
                    <a:pt x="497" y="520"/>
                  </a:cubicBezTo>
                  <a:cubicBezTo>
                    <a:pt x="567" y="497"/>
                    <a:pt x="568" y="326"/>
                    <a:pt x="570" y="189"/>
                  </a:cubicBezTo>
                  <a:cubicBezTo>
                    <a:pt x="572" y="74"/>
                    <a:pt x="561" y="18"/>
                    <a:pt x="561" y="18"/>
                  </a:cubicBezTo>
                  <a:close/>
                </a:path>
              </a:pathLst>
            </a:custGeom>
            <a:solidFill>
              <a:srgbClr val="D19F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6">
              <a:extLst>
                <a:ext uri="{FF2B5EF4-FFF2-40B4-BE49-F238E27FC236}">
                  <a16:creationId xmlns:a16="http://schemas.microsoft.com/office/drawing/2014/main" id="{8B7EB5F0-8528-4F08-8E90-27FBC8462EA6}"/>
                </a:ext>
              </a:extLst>
            </p:cNvPr>
            <p:cNvSpPr>
              <a:spLocks/>
            </p:cNvSpPr>
            <p:nvPr/>
          </p:nvSpPr>
          <p:spPr bwMode="auto">
            <a:xfrm>
              <a:off x="8412163" y="8361363"/>
              <a:ext cx="18176874" cy="13793788"/>
            </a:xfrm>
            <a:custGeom>
              <a:avLst/>
              <a:gdLst>
                <a:gd name="T0" fmla="*/ 1809 w 2004"/>
                <a:gd name="T1" fmla="*/ 156 h 1524"/>
                <a:gd name="T2" fmla="*/ 1562 w 2004"/>
                <a:gd name="T3" fmla="*/ 0 h 1524"/>
                <a:gd name="T4" fmla="*/ 1512 w 2004"/>
                <a:gd name="T5" fmla="*/ 68 h 1524"/>
                <a:gd name="T6" fmla="*/ 1443 w 2004"/>
                <a:gd name="T7" fmla="*/ 119 h 1524"/>
                <a:gd name="T8" fmla="*/ 1549 w 2004"/>
                <a:gd name="T9" fmla="*/ 98 h 1524"/>
                <a:gd name="T10" fmla="*/ 1603 w 2004"/>
                <a:gd name="T11" fmla="*/ 84 h 1524"/>
                <a:gd name="T12" fmla="*/ 1605 w 2004"/>
                <a:gd name="T13" fmla="*/ 157 h 1524"/>
                <a:gd name="T14" fmla="*/ 1547 w 2004"/>
                <a:gd name="T15" fmla="*/ 294 h 1524"/>
                <a:gd name="T16" fmla="*/ 1290 w 2004"/>
                <a:gd name="T17" fmla="*/ 403 h 1524"/>
                <a:gd name="T18" fmla="*/ 1216 w 2004"/>
                <a:gd name="T19" fmla="*/ 397 h 1524"/>
                <a:gd name="T20" fmla="*/ 1003 w 2004"/>
                <a:gd name="T21" fmla="*/ 287 h 1524"/>
                <a:gd name="T22" fmla="*/ 772 w 2004"/>
                <a:gd name="T23" fmla="*/ 394 h 1524"/>
                <a:gd name="T24" fmla="*/ 689 w 2004"/>
                <a:gd name="T25" fmla="*/ 402 h 1524"/>
                <a:gd name="T26" fmla="*/ 436 w 2004"/>
                <a:gd name="T27" fmla="*/ 328 h 1524"/>
                <a:gd name="T28" fmla="*/ 331 w 2004"/>
                <a:gd name="T29" fmla="*/ 203 h 1524"/>
                <a:gd name="T30" fmla="*/ 379 w 2004"/>
                <a:gd name="T31" fmla="*/ 160 h 1524"/>
                <a:gd name="T32" fmla="*/ 522 w 2004"/>
                <a:gd name="T33" fmla="*/ 153 h 1524"/>
                <a:gd name="T34" fmla="*/ 486 w 2004"/>
                <a:gd name="T35" fmla="*/ 135 h 1524"/>
                <a:gd name="T36" fmla="*/ 382 w 2004"/>
                <a:gd name="T37" fmla="*/ 27 h 1524"/>
                <a:gd name="T38" fmla="*/ 152 w 2004"/>
                <a:gd name="T39" fmla="*/ 205 h 1524"/>
                <a:gd name="T40" fmla="*/ 57 w 2004"/>
                <a:gd name="T41" fmla="*/ 853 h 1524"/>
                <a:gd name="T42" fmla="*/ 363 w 2004"/>
                <a:gd name="T43" fmla="*/ 1324 h 1524"/>
                <a:gd name="T44" fmla="*/ 922 w 2004"/>
                <a:gd name="T45" fmla="*/ 1508 h 1524"/>
                <a:gd name="T46" fmla="*/ 1594 w 2004"/>
                <a:gd name="T47" fmla="*/ 1365 h 1524"/>
                <a:gd name="T48" fmla="*/ 1963 w 2004"/>
                <a:gd name="T49" fmla="*/ 756 h 1524"/>
                <a:gd name="T50" fmla="*/ 1809 w 2004"/>
                <a:gd name="T51" fmla="*/ 156 h 1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04" h="1524">
                  <a:moveTo>
                    <a:pt x="1809" y="156"/>
                  </a:moveTo>
                  <a:cubicBezTo>
                    <a:pt x="1730" y="66"/>
                    <a:pt x="1625" y="14"/>
                    <a:pt x="1562" y="0"/>
                  </a:cubicBezTo>
                  <a:cubicBezTo>
                    <a:pt x="1543" y="32"/>
                    <a:pt x="1525" y="56"/>
                    <a:pt x="1512" y="68"/>
                  </a:cubicBezTo>
                  <a:cubicBezTo>
                    <a:pt x="1512" y="68"/>
                    <a:pt x="1476" y="106"/>
                    <a:pt x="1443" y="119"/>
                  </a:cubicBezTo>
                  <a:cubicBezTo>
                    <a:pt x="1436" y="149"/>
                    <a:pt x="1501" y="129"/>
                    <a:pt x="1549" y="98"/>
                  </a:cubicBezTo>
                  <a:cubicBezTo>
                    <a:pt x="1586" y="75"/>
                    <a:pt x="1597" y="72"/>
                    <a:pt x="1603" y="84"/>
                  </a:cubicBezTo>
                  <a:cubicBezTo>
                    <a:pt x="1610" y="97"/>
                    <a:pt x="1608" y="129"/>
                    <a:pt x="1605" y="157"/>
                  </a:cubicBezTo>
                  <a:cubicBezTo>
                    <a:pt x="1599" y="206"/>
                    <a:pt x="1585" y="243"/>
                    <a:pt x="1547" y="294"/>
                  </a:cubicBezTo>
                  <a:cubicBezTo>
                    <a:pt x="1533" y="313"/>
                    <a:pt x="1441" y="403"/>
                    <a:pt x="1290" y="403"/>
                  </a:cubicBezTo>
                  <a:cubicBezTo>
                    <a:pt x="1265" y="403"/>
                    <a:pt x="1241" y="401"/>
                    <a:pt x="1216" y="397"/>
                  </a:cubicBezTo>
                  <a:cubicBezTo>
                    <a:pt x="1147" y="383"/>
                    <a:pt x="1093" y="364"/>
                    <a:pt x="1003" y="287"/>
                  </a:cubicBezTo>
                  <a:cubicBezTo>
                    <a:pt x="939" y="342"/>
                    <a:pt x="883" y="373"/>
                    <a:pt x="772" y="394"/>
                  </a:cubicBezTo>
                  <a:cubicBezTo>
                    <a:pt x="745" y="399"/>
                    <a:pt x="718" y="402"/>
                    <a:pt x="689" y="402"/>
                  </a:cubicBezTo>
                  <a:cubicBezTo>
                    <a:pt x="567" y="402"/>
                    <a:pt x="471" y="350"/>
                    <a:pt x="436" y="328"/>
                  </a:cubicBezTo>
                  <a:cubicBezTo>
                    <a:pt x="389" y="298"/>
                    <a:pt x="334" y="241"/>
                    <a:pt x="331" y="203"/>
                  </a:cubicBezTo>
                  <a:cubicBezTo>
                    <a:pt x="328" y="174"/>
                    <a:pt x="342" y="153"/>
                    <a:pt x="379" y="160"/>
                  </a:cubicBezTo>
                  <a:cubicBezTo>
                    <a:pt x="397" y="164"/>
                    <a:pt x="543" y="186"/>
                    <a:pt x="522" y="153"/>
                  </a:cubicBezTo>
                  <a:cubicBezTo>
                    <a:pt x="515" y="149"/>
                    <a:pt x="502" y="145"/>
                    <a:pt x="486" y="135"/>
                  </a:cubicBezTo>
                  <a:cubicBezTo>
                    <a:pt x="435" y="102"/>
                    <a:pt x="411" y="70"/>
                    <a:pt x="382" y="27"/>
                  </a:cubicBezTo>
                  <a:cubicBezTo>
                    <a:pt x="315" y="55"/>
                    <a:pt x="244" y="79"/>
                    <a:pt x="152" y="205"/>
                  </a:cubicBezTo>
                  <a:cubicBezTo>
                    <a:pt x="61" y="328"/>
                    <a:pt x="0" y="598"/>
                    <a:pt x="57" y="853"/>
                  </a:cubicBezTo>
                  <a:cubicBezTo>
                    <a:pt x="101" y="1052"/>
                    <a:pt x="215" y="1210"/>
                    <a:pt x="363" y="1324"/>
                  </a:cubicBezTo>
                  <a:cubicBezTo>
                    <a:pt x="519" y="1444"/>
                    <a:pt x="674" y="1492"/>
                    <a:pt x="922" y="1508"/>
                  </a:cubicBezTo>
                  <a:cubicBezTo>
                    <a:pt x="1174" y="1524"/>
                    <a:pt x="1386" y="1492"/>
                    <a:pt x="1594" y="1365"/>
                  </a:cubicBezTo>
                  <a:cubicBezTo>
                    <a:pt x="1803" y="1238"/>
                    <a:pt x="1931" y="1021"/>
                    <a:pt x="1963" y="756"/>
                  </a:cubicBezTo>
                  <a:cubicBezTo>
                    <a:pt x="2004" y="410"/>
                    <a:pt x="1886" y="243"/>
                    <a:pt x="1809" y="156"/>
                  </a:cubicBezTo>
                  <a:close/>
                </a:path>
              </a:pathLst>
            </a:custGeom>
            <a:solidFill>
              <a:srgbClr val="D19F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38" name="Group 337">
            <a:extLst>
              <a:ext uri="{FF2B5EF4-FFF2-40B4-BE49-F238E27FC236}">
                <a16:creationId xmlns:a16="http://schemas.microsoft.com/office/drawing/2014/main" id="{84CFF076-E7F5-42A1-86B5-12712C330C97}"/>
              </a:ext>
            </a:extLst>
          </p:cNvPr>
          <p:cNvGrpSpPr/>
          <p:nvPr userDrawn="1"/>
        </p:nvGrpSpPr>
        <p:grpSpPr>
          <a:xfrm>
            <a:off x="1336079" y="2119709"/>
            <a:ext cx="583535" cy="761357"/>
            <a:chOff x="9912350" y="1041400"/>
            <a:chExt cx="14893925" cy="19432588"/>
          </a:xfrm>
        </p:grpSpPr>
        <p:grpSp>
          <p:nvGrpSpPr>
            <p:cNvPr id="339" name="Group 338">
              <a:extLst>
                <a:ext uri="{FF2B5EF4-FFF2-40B4-BE49-F238E27FC236}">
                  <a16:creationId xmlns:a16="http://schemas.microsoft.com/office/drawing/2014/main" id="{8F3800FC-3921-451E-A8F3-6D10D2F74EF6}"/>
                </a:ext>
              </a:extLst>
            </p:cNvPr>
            <p:cNvGrpSpPr/>
            <p:nvPr/>
          </p:nvGrpSpPr>
          <p:grpSpPr>
            <a:xfrm>
              <a:off x="9912350" y="1041400"/>
              <a:ext cx="14893925" cy="19432588"/>
              <a:chOff x="9912350" y="1041400"/>
              <a:chExt cx="14893925" cy="19432588"/>
            </a:xfrm>
          </p:grpSpPr>
          <p:sp>
            <p:nvSpPr>
              <p:cNvPr id="344" name="Freeform 343">
                <a:extLst>
                  <a:ext uri="{FF2B5EF4-FFF2-40B4-BE49-F238E27FC236}">
                    <a16:creationId xmlns:a16="http://schemas.microsoft.com/office/drawing/2014/main" id="{1209434C-9194-421A-9C2B-B7BEFF74FB28}"/>
                  </a:ext>
                </a:extLst>
              </p:cNvPr>
              <p:cNvSpPr>
                <a:spLocks/>
              </p:cNvSpPr>
              <p:nvPr/>
            </p:nvSpPr>
            <p:spPr bwMode="auto">
              <a:xfrm>
                <a:off x="17468850" y="13160375"/>
                <a:ext cx="498475" cy="471488"/>
              </a:xfrm>
              <a:custGeom>
                <a:avLst/>
                <a:gdLst>
                  <a:gd name="T0" fmla="*/ 0 w 55"/>
                  <a:gd name="T1" fmla="*/ 30 h 52"/>
                  <a:gd name="T2" fmla="*/ 22 w 55"/>
                  <a:gd name="T3" fmla="*/ 52 h 52"/>
                  <a:gd name="T4" fmla="*/ 54 w 55"/>
                  <a:gd name="T5" fmla="*/ 31 h 52"/>
                  <a:gd name="T6" fmla="*/ 55 w 55"/>
                  <a:gd name="T7" fmla="*/ 23 h 52"/>
                  <a:gd name="T8" fmla="*/ 55 w 55"/>
                  <a:gd name="T9" fmla="*/ 1 h 52"/>
                  <a:gd name="T10" fmla="*/ 0 w 55"/>
                  <a:gd name="T11" fmla="*/ 30 h 52"/>
                </a:gdLst>
                <a:ahLst/>
                <a:cxnLst>
                  <a:cxn ang="0">
                    <a:pos x="T0" y="T1"/>
                  </a:cxn>
                  <a:cxn ang="0">
                    <a:pos x="T2" y="T3"/>
                  </a:cxn>
                  <a:cxn ang="0">
                    <a:pos x="T4" y="T5"/>
                  </a:cxn>
                  <a:cxn ang="0">
                    <a:pos x="T6" y="T7"/>
                  </a:cxn>
                  <a:cxn ang="0">
                    <a:pos x="T8" y="T9"/>
                  </a:cxn>
                  <a:cxn ang="0">
                    <a:pos x="T10" y="T11"/>
                  </a:cxn>
                </a:cxnLst>
                <a:rect l="0" t="0" r="r" b="b"/>
                <a:pathLst>
                  <a:path w="55" h="52">
                    <a:moveTo>
                      <a:pt x="0" y="30"/>
                    </a:moveTo>
                    <a:cubicBezTo>
                      <a:pt x="0" y="45"/>
                      <a:pt x="10" y="52"/>
                      <a:pt x="22" y="52"/>
                    </a:cubicBezTo>
                    <a:cubicBezTo>
                      <a:pt x="39" y="52"/>
                      <a:pt x="50" y="42"/>
                      <a:pt x="54" y="31"/>
                    </a:cubicBezTo>
                    <a:cubicBezTo>
                      <a:pt x="54" y="28"/>
                      <a:pt x="55" y="26"/>
                      <a:pt x="55" y="23"/>
                    </a:cubicBezTo>
                    <a:cubicBezTo>
                      <a:pt x="55" y="1"/>
                      <a:pt x="55" y="1"/>
                      <a:pt x="55" y="1"/>
                    </a:cubicBezTo>
                    <a:cubicBezTo>
                      <a:pt x="29" y="0"/>
                      <a:pt x="0" y="5"/>
                      <a:pt x="0" y="30"/>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Freeform 344">
                <a:extLst>
                  <a:ext uri="{FF2B5EF4-FFF2-40B4-BE49-F238E27FC236}">
                    <a16:creationId xmlns:a16="http://schemas.microsoft.com/office/drawing/2014/main" id="{1AF8CF11-39B7-4CF5-AAD9-DD7FFB5E3466}"/>
                  </a:ext>
                </a:extLst>
              </p:cNvPr>
              <p:cNvSpPr>
                <a:spLocks/>
              </p:cNvSpPr>
              <p:nvPr/>
            </p:nvSpPr>
            <p:spPr bwMode="auto">
              <a:xfrm>
                <a:off x="16252825" y="12717463"/>
                <a:ext cx="625475" cy="342900"/>
              </a:xfrm>
              <a:custGeom>
                <a:avLst/>
                <a:gdLst>
                  <a:gd name="T0" fmla="*/ 36 w 69"/>
                  <a:gd name="T1" fmla="*/ 0 h 38"/>
                  <a:gd name="T2" fmla="*/ 0 w 69"/>
                  <a:gd name="T3" fmla="*/ 38 h 38"/>
                  <a:gd name="T4" fmla="*/ 69 w 69"/>
                  <a:gd name="T5" fmla="*/ 38 h 38"/>
                  <a:gd name="T6" fmla="*/ 36 w 69"/>
                  <a:gd name="T7" fmla="*/ 0 h 38"/>
                </a:gdLst>
                <a:ahLst/>
                <a:cxnLst>
                  <a:cxn ang="0">
                    <a:pos x="T0" y="T1"/>
                  </a:cxn>
                  <a:cxn ang="0">
                    <a:pos x="T2" y="T3"/>
                  </a:cxn>
                  <a:cxn ang="0">
                    <a:pos x="T4" y="T5"/>
                  </a:cxn>
                  <a:cxn ang="0">
                    <a:pos x="T6" y="T7"/>
                  </a:cxn>
                </a:cxnLst>
                <a:rect l="0" t="0" r="r" b="b"/>
                <a:pathLst>
                  <a:path w="69" h="38">
                    <a:moveTo>
                      <a:pt x="36" y="0"/>
                    </a:moveTo>
                    <a:cubicBezTo>
                      <a:pt x="13" y="0"/>
                      <a:pt x="2" y="22"/>
                      <a:pt x="0" y="38"/>
                    </a:cubicBezTo>
                    <a:cubicBezTo>
                      <a:pt x="69" y="38"/>
                      <a:pt x="69" y="38"/>
                      <a:pt x="69" y="38"/>
                    </a:cubicBezTo>
                    <a:cubicBezTo>
                      <a:pt x="69" y="24"/>
                      <a:pt x="63" y="0"/>
                      <a:pt x="36" y="0"/>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345">
                <a:extLst>
                  <a:ext uri="{FF2B5EF4-FFF2-40B4-BE49-F238E27FC236}">
                    <a16:creationId xmlns:a16="http://schemas.microsoft.com/office/drawing/2014/main" id="{C56784D5-41F0-421D-BA1A-595F786DB728}"/>
                  </a:ext>
                </a:extLst>
              </p:cNvPr>
              <p:cNvSpPr>
                <a:spLocks/>
              </p:cNvSpPr>
              <p:nvPr/>
            </p:nvSpPr>
            <p:spPr bwMode="auto">
              <a:xfrm>
                <a:off x="14501813" y="12292013"/>
                <a:ext cx="590550" cy="660400"/>
              </a:xfrm>
              <a:custGeom>
                <a:avLst/>
                <a:gdLst>
                  <a:gd name="T0" fmla="*/ 22 w 65"/>
                  <a:gd name="T1" fmla="*/ 0 h 73"/>
                  <a:gd name="T2" fmla="*/ 0 w 65"/>
                  <a:gd name="T3" fmla="*/ 2 h 73"/>
                  <a:gd name="T4" fmla="*/ 0 w 65"/>
                  <a:gd name="T5" fmla="*/ 72 h 73"/>
                  <a:gd name="T6" fmla="*/ 19 w 65"/>
                  <a:gd name="T7" fmla="*/ 73 h 73"/>
                  <a:gd name="T8" fmla="*/ 65 w 65"/>
                  <a:gd name="T9" fmla="*/ 35 h 73"/>
                  <a:gd name="T10" fmla="*/ 22 w 65"/>
                  <a:gd name="T11" fmla="*/ 0 h 73"/>
                </a:gdLst>
                <a:ahLst/>
                <a:cxnLst>
                  <a:cxn ang="0">
                    <a:pos x="T0" y="T1"/>
                  </a:cxn>
                  <a:cxn ang="0">
                    <a:pos x="T2" y="T3"/>
                  </a:cxn>
                  <a:cxn ang="0">
                    <a:pos x="T4" y="T5"/>
                  </a:cxn>
                  <a:cxn ang="0">
                    <a:pos x="T6" y="T7"/>
                  </a:cxn>
                  <a:cxn ang="0">
                    <a:pos x="T8" y="T9"/>
                  </a:cxn>
                  <a:cxn ang="0">
                    <a:pos x="T10" y="T11"/>
                  </a:cxn>
                </a:cxnLst>
                <a:rect l="0" t="0" r="r" b="b"/>
                <a:pathLst>
                  <a:path w="65" h="73">
                    <a:moveTo>
                      <a:pt x="22" y="0"/>
                    </a:moveTo>
                    <a:cubicBezTo>
                      <a:pt x="12" y="0"/>
                      <a:pt x="4" y="1"/>
                      <a:pt x="0" y="2"/>
                    </a:cubicBezTo>
                    <a:cubicBezTo>
                      <a:pt x="0" y="72"/>
                      <a:pt x="0" y="72"/>
                      <a:pt x="0" y="72"/>
                    </a:cubicBezTo>
                    <a:cubicBezTo>
                      <a:pt x="5" y="73"/>
                      <a:pt x="12" y="73"/>
                      <a:pt x="19" y="73"/>
                    </a:cubicBezTo>
                    <a:cubicBezTo>
                      <a:pt x="47" y="73"/>
                      <a:pt x="65" y="60"/>
                      <a:pt x="65" y="35"/>
                    </a:cubicBezTo>
                    <a:cubicBezTo>
                      <a:pt x="65" y="11"/>
                      <a:pt x="48" y="0"/>
                      <a:pt x="22" y="0"/>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Freeform 346">
                <a:extLst>
                  <a:ext uri="{FF2B5EF4-FFF2-40B4-BE49-F238E27FC236}">
                    <a16:creationId xmlns:a16="http://schemas.microsoft.com/office/drawing/2014/main" id="{72E2C481-4803-407F-A23F-AFDB2CF0B77C}"/>
                  </a:ext>
                </a:extLst>
              </p:cNvPr>
              <p:cNvSpPr>
                <a:spLocks/>
              </p:cNvSpPr>
              <p:nvPr/>
            </p:nvSpPr>
            <p:spPr bwMode="auto">
              <a:xfrm>
                <a:off x="19599275" y="12717463"/>
                <a:ext cx="627063" cy="342900"/>
              </a:xfrm>
              <a:custGeom>
                <a:avLst/>
                <a:gdLst>
                  <a:gd name="T0" fmla="*/ 36 w 69"/>
                  <a:gd name="T1" fmla="*/ 0 h 38"/>
                  <a:gd name="T2" fmla="*/ 0 w 69"/>
                  <a:gd name="T3" fmla="*/ 38 h 38"/>
                  <a:gd name="T4" fmla="*/ 68 w 69"/>
                  <a:gd name="T5" fmla="*/ 38 h 38"/>
                  <a:gd name="T6" fmla="*/ 36 w 69"/>
                  <a:gd name="T7" fmla="*/ 0 h 38"/>
                </a:gdLst>
                <a:ahLst/>
                <a:cxnLst>
                  <a:cxn ang="0">
                    <a:pos x="T0" y="T1"/>
                  </a:cxn>
                  <a:cxn ang="0">
                    <a:pos x="T2" y="T3"/>
                  </a:cxn>
                  <a:cxn ang="0">
                    <a:pos x="T4" y="T5"/>
                  </a:cxn>
                  <a:cxn ang="0">
                    <a:pos x="T6" y="T7"/>
                  </a:cxn>
                </a:cxnLst>
                <a:rect l="0" t="0" r="r" b="b"/>
                <a:pathLst>
                  <a:path w="69" h="38">
                    <a:moveTo>
                      <a:pt x="36" y="0"/>
                    </a:moveTo>
                    <a:cubicBezTo>
                      <a:pt x="12" y="0"/>
                      <a:pt x="2" y="22"/>
                      <a:pt x="0" y="38"/>
                    </a:cubicBezTo>
                    <a:cubicBezTo>
                      <a:pt x="68" y="38"/>
                      <a:pt x="68" y="38"/>
                      <a:pt x="68" y="38"/>
                    </a:cubicBezTo>
                    <a:cubicBezTo>
                      <a:pt x="69" y="24"/>
                      <a:pt x="62" y="0"/>
                      <a:pt x="36" y="0"/>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347">
                <a:extLst>
                  <a:ext uri="{FF2B5EF4-FFF2-40B4-BE49-F238E27FC236}">
                    <a16:creationId xmlns:a16="http://schemas.microsoft.com/office/drawing/2014/main" id="{94E74D3C-F470-4914-885E-61CB0FBFD266}"/>
                  </a:ext>
                </a:extLst>
              </p:cNvPr>
              <p:cNvSpPr>
                <a:spLocks/>
              </p:cNvSpPr>
              <p:nvPr/>
            </p:nvSpPr>
            <p:spPr bwMode="auto">
              <a:xfrm>
                <a:off x="13976350" y="14708188"/>
                <a:ext cx="915988" cy="1322388"/>
              </a:xfrm>
              <a:custGeom>
                <a:avLst/>
                <a:gdLst>
                  <a:gd name="T0" fmla="*/ 27 w 101"/>
                  <a:gd name="T1" fmla="*/ 0 h 146"/>
                  <a:gd name="T2" fmla="*/ 0 w 101"/>
                  <a:gd name="T3" fmla="*/ 2 h 146"/>
                  <a:gd name="T4" fmla="*/ 0 w 101"/>
                  <a:gd name="T5" fmla="*/ 144 h 146"/>
                  <a:gd name="T6" fmla="*/ 24 w 101"/>
                  <a:gd name="T7" fmla="*/ 146 h 146"/>
                  <a:gd name="T8" fmla="*/ 100 w 101"/>
                  <a:gd name="T9" fmla="*/ 69 h 146"/>
                  <a:gd name="T10" fmla="*/ 27 w 101"/>
                  <a:gd name="T11" fmla="*/ 0 h 146"/>
                </a:gdLst>
                <a:ahLst/>
                <a:cxnLst>
                  <a:cxn ang="0">
                    <a:pos x="T0" y="T1"/>
                  </a:cxn>
                  <a:cxn ang="0">
                    <a:pos x="T2" y="T3"/>
                  </a:cxn>
                  <a:cxn ang="0">
                    <a:pos x="T4" y="T5"/>
                  </a:cxn>
                  <a:cxn ang="0">
                    <a:pos x="T6" y="T7"/>
                  </a:cxn>
                  <a:cxn ang="0">
                    <a:pos x="T8" y="T9"/>
                  </a:cxn>
                  <a:cxn ang="0">
                    <a:pos x="T10" y="T11"/>
                  </a:cxn>
                </a:cxnLst>
                <a:rect l="0" t="0" r="r" b="b"/>
                <a:pathLst>
                  <a:path w="101" h="146">
                    <a:moveTo>
                      <a:pt x="27" y="0"/>
                    </a:moveTo>
                    <a:cubicBezTo>
                      <a:pt x="15" y="0"/>
                      <a:pt x="6" y="1"/>
                      <a:pt x="0" y="2"/>
                    </a:cubicBezTo>
                    <a:cubicBezTo>
                      <a:pt x="0" y="144"/>
                      <a:pt x="0" y="144"/>
                      <a:pt x="0" y="144"/>
                    </a:cubicBezTo>
                    <a:cubicBezTo>
                      <a:pt x="6" y="146"/>
                      <a:pt x="14" y="146"/>
                      <a:pt x="24" y="146"/>
                    </a:cubicBezTo>
                    <a:cubicBezTo>
                      <a:pt x="73" y="146"/>
                      <a:pt x="100" y="118"/>
                      <a:pt x="100" y="69"/>
                    </a:cubicBezTo>
                    <a:cubicBezTo>
                      <a:pt x="101" y="27"/>
                      <a:pt x="76" y="0"/>
                      <a:pt x="27" y="0"/>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348">
                <a:extLst>
                  <a:ext uri="{FF2B5EF4-FFF2-40B4-BE49-F238E27FC236}">
                    <a16:creationId xmlns:a16="http://schemas.microsoft.com/office/drawing/2014/main" id="{80B26B1E-0736-48CF-9AE3-2D865624E572}"/>
                  </a:ext>
                </a:extLst>
              </p:cNvPr>
              <p:cNvSpPr>
                <a:spLocks/>
              </p:cNvSpPr>
              <p:nvPr/>
            </p:nvSpPr>
            <p:spPr bwMode="auto">
              <a:xfrm>
                <a:off x="15508288" y="15143163"/>
                <a:ext cx="717550" cy="904875"/>
              </a:xfrm>
              <a:custGeom>
                <a:avLst/>
                <a:gdLst>
                  <a:gd name="T0" fmla="*/ 40 w 79"/>
                  <a:gd name="T1" fmla="*/ 0 h 100"/>
                  <a:gd name="T2" fmla="*/ 0 w 79"/>
                  <a:gd name="T3" fmla="*/ 50 h 100"/>
                  <a:gd name="T4" fmla="*/ 40 w 79"/>
                  <a:gd name="T5" fmla="*/ 100 h 100"/>
                  <a:gd name="T6" fmla="*/ 79 w 79"/>
                  <a:gd name="T7" fmla="*/ 50 h 100"/>
                  <a:gd name="T8" fmla="*/ 40 w 79"/>
                  <a:gd name="T9" fmla="*/ 0 h 100"/>
                </a:gdLst>
                <a:ahLst/>
                <a:cxnLst>
                  <a:cxn ang="0">
                    <a:pos x="T0" y="T1"/>
                  </a:cxn>
                  <a:cxn ang="0">
                    <a:pos x="T2" y="T3"/>
                  </a:cxn>
                  <a:cxn ang="0">
                    <a:pos x="T4" y="T5"/>
                  </a:cxn>
                  <a:cxn ang="0">
                    <a:pos x="T6" y="T7"/>
                  </a:cxn>
                  <a:cxn ang="0">
                    <a:pos x="T8" y="T9"/>
                  </a:cxn>
                </a:cxnLst>
                <a:rect l="0" t="0" r="r" b="b"/>
                <a:pathLst>
                  <a:path w="79" h="100">
                    <a:moveTo>
                      <a:pt x="40" y="0"/>
                    </a:moveTo>
                    <a:cubicBezTo>
                      <a:pt x="12" y="0"/>
                      <a:pt x="0" y="26"/>
                      <a:pt x="0" y="50"/>
                    </a:cubicBezTo>
                    <a:cubicBezTo>
                      <a:pt x="0" y="79"/>
                      <a:pt x="17" y="100"/>
                      <a:pt x="40" y="100"/>
                    </a:cubicBezTo>
                    <a:cubicBezTo>
                      <a:pt x="62" y="100"/>
                      <a:pt x="79" y="79"/>
                      <a:pt x="79" y="50"/>
                    </a:cubicBezTo>
                    <a:cubicBezTo>
                      <a:pt x="79" y="28"/>
                      <a:pt x="68" y="0"/>
                      <a:pt x="40" y="0"/>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349">
                <a:extLst>
                  <a:ext uri="{FF2B5EF4-FFF2-40B4-BE49-F238E27FC236}">
                    <a16:creationId xmlns:a16="http://schemas.microsoft.com/office/drawing/2014/main" id="{22974F69-158A-478A-B53E-91A3E373BCE7}"/>
                  </a:ext>
                </a:extLst>
              </p:cNvPr>
              <p:cNvSpPr>
                <a:spLocks/>
              </p:cNvSpPr>
              <p:nvPr/>
            </p:nvSpPr>
            <p:spPr bwMode="auto">
              <a:xfrm>
                <a:off x="20126325" y="15133638"/>
                <a:ext cx="625475" cy="352425"/>
              </a:xfrm>
              <a:custGeom>
                <a:avLst/>
                <a:gdLst>
                  <a:gd name="T0" fmla="*/ 36 w 69"/>
                  <a:gd name="T1" fmla="*/ 0 h 39"/>
                  <a:gd name="T2" fmla="*/ 0 w 69"/>
                  <a:gd name="T3" fmla="*/ 39 h 39"/>
                  <a:gd name="T4" fmla="*/ 69 w 69"/>
                  <a:gd name="T5" fmla="*/ 39 h 39"/>
                  <a:gd name="T6" fmla="*/ 36 w 69"/>
                  <a:gd name="T7" fmla="*/ 0 h 39"/>
                </a:gdLst>
                <a:ahLst/>
                <a:cxnLst>
                  <a:cxn ang="0">
                    <a:pos x="T0" y="T1"/>
                  </a:cxn>
                  <a:cxn ang="0">
                    <a:pos x="T2" y="T3"/>
                  </a:cxn>
                  <a:cxn ang="0">
                    <a:pos x="T4" y="T5"/>
                  </a:cxn>
                  <a:cxn ang="0">
                    <a:pos x="T6" y="T7"/>
                  </a:cxn>
                </a:cxnLst>
                <a:rect l="0" t="0" r="r" b="b"/>
                <a:pathLst>
                  <a:path w="69" h="39">
                    <a:moveTo>
                      <a:pt x="36" y="0"/>
                    </a:moveTo>
                    <a:cubicBezTo>
                      <a:pt x="12" y="0"/>
                      <a:pt x="2" y="22"/>
                      <a:pt x="0" y="39"/>
                    </a:cubicBezTo>
                    <a:cubicBezTo>
                      <a:pt x="69" y="39"/>
                      <a:pt x="69" y="39"/>
                      <a:pt x="69" y="39"/>
                    </a:cubicBezTo>
                    <a:cubicBezTo>
                      <a:pt x="69" y="24"/>
                      <a:pt x="62" y="0"/>
                      <a:pt x="36" y="0"/>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350">
                <a:extLst>
                  <a:ext uri="{FF2B5EF4-FFF2-40B4-BE49-F238E27FC236}">
                    <a16:creationId xmlns:a16="http://schemas.microsoft.com/office/drawing/2014/main" id="{934D1E63-9CFC-47FF-BFDE-5E2DB643B5C1}"/>
                  </a:ext>
                </a:extLst>
              </p:cNvPr>
              <p:cNvSpPr>
                <a:spLocks noEditPoints="1"/>
              </p:cNvSpPr>
              <p:nvPr/>
            </p:nvSpPr>
            <p:spPr bwMode="auto">
              <a:xfrm>
                <a:off x="9912350" y="1041400"/>
                <a:ext cx="14893925" cy="19432588"/>
              </a:xfrm>
              <a:custGeom>
                <a:avLst/>
                <a:gdLst>
                  <a:gd name="T0" fmla="*/ 1642 w 1642"/>
                  <a:gd name="T1" fmla="*/ 6 h 2147"/>
                  <a:gd name="T2" fmla="*/ 1586 w 1642"/>
                  <a:gd name="T3" fmla="*/ 0 h 2147"/>
                  <a:gd name="T4" fmla="*/ 2 w 1642"/>
                  <a:gd name="T5" fmla="*/ 4 h 2147"/>
                  <a:gd name="T6" fmla="*/ 2 w 1642"/>
                  <a:gd name="T7" fmla="*/ 117 h 2147"/>
                  <a:gd name="T8" fmla="*/ 2 w 1642"/>
                  <a:gd name="T9" fmla="*/ 2034 h 2147"/>
                  <a:gd name="T10" fmla="*/ 2 w 1642"/>
                  <a:gd name="T11" fmla="*/ 2147 h 2147"/>
                  <a:gd name="T12" fmla="*/ 1640 w 1642"/>
                  <a:gd name="T13" fmla="*/ 2147 h 2147"/>
                  <a:gd name="T14" fmla="*/ 1640 w 1642"/>
                  <a:gd name="T15" fmla="*/ 2034 h 2147"/>
                  <a:gd name="T16" fmla="*/ 1640 w 1642"/>
                  <a:gd name="T17" fmla="*/ 117 h 2147"/>
                  <a:gd name="T18" fmla="*/ 1158 w 1642"/>
                  <a:gd name="T19" fmla="*/ 1345 h 2147"/>
                  <a:gd name="T20" fmla="*/ 1148 w 1642"/>
                  <a:gd name="T21" fmla="*/ 1384 h 2147"/>
                  <a:gd name="T22" fmla="*/ 1045 w 1642"/>
                  <a:gd name="T23" fmla="*/ 1343 h 2147"/>
                  <a:gd name="T24" fmla="*/ 943 w 1642"/>
                  <a:gd name="T25" fmla="*/ 1311 h 2147"/>
                  <a:gd name="T26" fmla="*/ 1014 w 1642"/>
                  <a:gd name="T27" fmla="*/ 1299 h 2147"/>
                  <a:gd name="T28" fmla="*/ 990 w 1642"/>
                  <a:gd name="T29" fmla="*/ 1331 h 2147"/>
                  <a:gd name="T30" fmla="*/ 940 w 1642"/>
                  <a:gd name="T31" fmla="*/ 1400 h 2147"/>
                  <a:gd name="T32" fmla="*/ 1002 w 1642"/>
                  <a:gd name="T33" fmla="*/ 1372 h 2147"/>
                  <a:gd name="T34" fmla="*/ 646 w 1642"/>
                  <a:gd name="T35" fmla="*/ 1216 h 2147"/>
                  <a:gd name="T36" fmla="*/ 623 w 1642"/>
                  <a:gd name="T37" fmla="*/ 1216 h 2147"/>
                  <a:gd name="T38" fmla="*/ 425 w 1642"/>
                  <a:gd name="T39" fmla="*/ 1672 h 2147"/>
                  <a:gd name="T40" fmla="*/ 547 w 1642"/>
                  <a:gd name="T41" fmla="*/ 1514 h 2147"/>
                  <a:gd name="T42" fmla="*/ 525 w 1642"/>
                  <a:gd name="T43" fmla="*/ 1335 h 2147"/>
                  <a:gd name="T44" fmla="*/ 483 w 1642"/>
                  <a:gd name="T45" fmla="*/ 1406 h 2147"/>
                  <a:gd name="T46" fmla="*/ 578 w 1642"/>
                  <a:gd name="T47" fmla="*/ 1239 h 2147"/>
                  <a:gd name="T48" fmla="*/ 525 w 1642"/>
                  <a:gd name="T49" fmla="*/ 1335 h 2147"/>
                  <a:gd name="T50" fmla="*/ 658 w 1642"/>
                  <a:gd name="T51" fmla="*/ 1541 h 2147"/>
                  <a:gd name="T52" fmla="*/ 677 w 1642"/>
                  <a:gd name="T53" fmla="*/ 1343 h 2147"/>
                  <a:gd name="T54" fmla="*/ 790 w 1642"/>
                  <a:gd name="T55" fmla="*/ 1345 h 2147"/>
                  <a:gd name="T56" fmla="*/ 779 w 1642"/>
                  <a:gd name="T57" fmla="*/ 1384 h 2147"/>
                  <a:gd name="T58" fmla="*/ 677 w 1642"/>
                  <a:gd name="T59" fmla="*/ 1343 h 2147"/>
                  <a:gd name="T60" fmla="*/ 836 w 1642"/>
                  <a:gd name="T61" fmla="*/ 1598 h 2147"/>
                  <a:gd name="T62" fmla="*/ 773 w 1642"/>
                  <a:gd name="T63" fmla="*/ 1595 h 2147"/>
                  <a:gd name="T64" fmla="*/ 750 w 1642"/>
                  <a:gd name="T65" fmla="*/ 1579 h 2147"/>
                  <a:gd name="T66" fmla="*/ 771 w 1642"/>
                  <a:gd name="T67" fmla="*/ 1565 h 2147"/>
                  <a:gd name="T68" fmla="*/ 860 w 1642"/>
                  <a:gd name="T69" fmla="*/ 1596 h 2147"/>
                  <a:gd name="T70" fmla="*/ 810 w 1642"/>
                  <a:gd name="T71" fmla="*/ 1371 h 2147"/>
                  <a:gd name="T72" fmla="*/ 858 w 1642"/>
                  <a:gd name="T73" fmla="*/ 1291 h 2147"/>
                  <a:gd name="T74" fmla="*/ 862 w 1642"/>
                  <a:gd name="T75" fmla="*/ 1273 h 2147"/>
                  <a:gd name="T76" fmla="*/ 913 w 1642"/>
                  <a:gd name="T77" fmla="*/ 1406 h 2147"/>
                  <a:gd name="T78" fmla="*/ 889 w 1642"/>
                  <a:gd name="T79" fmla="*/ 1389 h 2147"/>
                  <a:gd name="T80" fmla="*/ 968 w 1642"/>
                  <a:gd name="T81" fmla="*/ 1657 h 2147"/>
                  <a:gd name="T82" fmla="*/ 888 w 1642"/>
                  <a:gd name="T83" fmla="*/ 1639 h 2147"/>
                  <a:gd name="T84" fmla="*/ 936 w 1642"/>
                  <a:gd name="T85" fmla="*/ 1558 h 2147"/>
                  <a:gd name="T86" fmla="*/ 940 w 1642"/>
                  <a:gd name="T87" fmla="*/ 1541 h 2147"/>
                  <a:gd name="T88" fmla="*/ 991 w 1642"/>
                  <a:gd name="T89" fmla="*/ 1673 h 2147"/>
                  <a:gd name="T90" fmla="*/ 1054 w 1642"/>
                  <a:gd name="T91" fmla="*/ 1561 h 2147"/>
                  <a:gd name="T92" fmla="*/ 1085 w 1642"/>
                  <a:gd name="T93" fmla="*/ 1655 h 2147"/>
                  <a:gd name="T94" fmla="*/ 1040 w 1642"/>
                  <a:gd name="T95" fmla="*/ 1666 h 2147"/>
                  <a:gd name="T96" fmla="*/ 1011 w 1642"/>
                  <a:gd name="T97" fmla="*/ 1561 h 2147"/>
                  <a:gd name="T98" fmla="*/ 1031 w 1642"/>
                  <a:gd name="T99" fmla="*/ 1513 h 2147"/>
                  <a:gd name="T100" fmla="*/ 1088 w 1642"/>
                  <a:gd name="T101" fmla="*/ 1544 h 2147"/>
                  <a:gd name="T102" fmla="*/ 1126 w 1642"/>
                  <a:gd name="T103" fmla="*/ 1612 h 2147"/>
                  <a:gd name="T104" fmla="*/ 1210 w 1642"/>
                  <a:gd name="T105" fmla="*/ 1668 h 2147"/>
                  <a:gd name="T106" fmla="*/ 1164 w 1642"/>
                  <a:gd name="T107" fmla="*/ 1541 h 2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42" h="2147">
                    <a:moveTo>
                      <a:pt x="1640" y="117"/>
                    </a:moveTo>
                    <a:cubicBezTo>
                      <a:pt x="1641" y="117"/>
                      <a:pt x="1642" y="116"/>
                      <a:pt x="1642" y="115"/>
                    </a:cubicBezTo>
                    <a:cubicBezTo>
                      <a:pt x="1642" y="6"/>
                      <a:pt x="1642" y="6"/>
                      <a:pt x="1642" y="6"/>
                    </a:cubicBezTo>
                    <a:cubicBezTo>
                      <a:pt x="1642" y="5"/>
                      <a:pt x="1641" y="4"/>
                      <a:pt x="1640" y="4"/>
                    </a:cubicBezTo>
                    <a:cubicBezTo>
                      <a:pt x="1586" y="4"/>
                      <a:pt x="1586" y="4"/>
                      <a:pt x="1586" y="4"/>
                    </a:cubicBezTo>
                    <a:cubicBezTo>
                      <a:pt x="1586" y="0"/>
                      <a:pt x="1586" y="0"/>
                      <a:pt x="1586" y="0"/>
                    </a:cubicBezTo>
                    <a:cubicBezTo>
                      <a:pt x="56" y="0"/>
                      <a:pt x="56" y="0"/>
                      <a:pt x="56" y="0"/>
                    </a:cubicBezTo>
                    <a:cubicBezTo>
                      <a:pt x="56" y="4"/>
                      <a:pt x="56" y="4"/>
                      <a:pt x="56" y="4"/>
                    </a:cubicBezTo>
                    <a:cubicBezTo>
                      <a:pt x="2" y="4"/>
                      <a:pt x="2" y="4"/>
                      <a:pt x="2" y="4"/>
                    </a:cubicBezTo>
                    <a:cubicBezTo>
                      <a:pt x="1" y="4"/>
                      <a:pt x="0" y="5"/>
                      <a:pt x="0" y="6"/>
                    </a:cubicBezTo>
                    <a:cubicBezTo>
                      <a:pt x="0" y="115"/>
                      <a:pt x="0" y="115"/>
                      <a:pt x="0" y="115"/>
                    </a:cubicBezTo>
                    <a:cubicBezTo>
                      <a:pt x="0" y="116"/>
                      <a:pt x="1" y="117"/>
                      <a:pt x="2" y="117"/>
                    </a:cubicBezTo>
                    <a:cubicBezTo>
                      <a:pt x="56" y="117"/>
                      <a:pt x="56" y="117"/>
                      <a:pt x="56" y="117"/>
                    </a:cubicBezTo>
                    <a:cubicBezTo>
                      <a:pt x="56" y="2034"/>
                      <a:pt x="56" y="2034"/>
                      <a:pt x="56" y="2034"/>
                    </a:cubicBezTo>
                    <a:cubicBezTo>
                      <a:pt x="2" y="2034"/>
                      <a:pt x="2" y="2034"/>
                      <a:pt x="2" y="2034"/>
                    </a:cubicBezTo>
                    <a:cubicBezTo>
                      <a:pt x="1" y="2034"/>
                      <a:pt x="0" y="2035"/>
                      <a:pt x="0" y="2036"/>
                    </a:cubicBezTo>
                    <a:cubicBezTo>
                      <a:pt x="0" y="2144"/>
                      <a:pt x="0" y="2144"/>
                      <a:pt x="0" y="2144"/>
                    </a:cubicBezTo>
                    <a:cubicBezTo>
                      <a:pt x="0" y="2146"/>
                      <a:pt x="1" y="2147"/>
                      <a:pt x="2" y="2147"/>
                    </a:cubicBezTo>
                    <a:cubicBezTo>
                      <a:pt x="56" y="2147"/>
                      <a:pt x="56" y="2147"/>
                      <a:pt x="56" y="2147"/>
                    </a:cubicBezTo>
                    <a:cubicBezTo>
                      <a:pt x="1586" y="2147"/>
                      <a:pt x="1586" y="2147"/>
                      <a:pt x="1586" y="2147"/>
                    </a:cubicBezTo>
                    <a:cubicBezTo>
                      <a:pt x="1640" y="2147"/>
                      <a:pt x="1640" y="2147"/>
                      <a:pt x="1640" y="2147"/>
                    </a:cubicBezTo>
                    <a:cubicBezTo>
                      <a:pt x="1641" y="2147"/>
                      <a:pt x="1642" y="2146"/>
                      <a:pt x="1642" y="2144"/>
                    </a:cubicBezTo>
                    <a:cubicBezTo>
                      <a:pt x="1642" y="2036"/>
                      <a:pt x="1642" y="2036"/>
                      <a:pt x="1642" y="2036"/>
                    </a:cubicBezTo>
                    <a:cubicBezTo>
                      <a:pt x="1642" y="2035"/>
                      <a:pt x="1641" y="2034"/>
                      <a:pt x="1640" y="2034"/>
                    </a:cubicBezTo>
                    <a:cubicBezTo>
                      <a:pt x="1586" y="2034"/>
                      <a:pt x="1586" y="2034"/>
                      <a:pt x="1586" y="2034"/>
                    </a:cubicBezTo>
                    <a:cubicBezTo>
                      <a:pt x="1586" y="117"/>
                      <a:pt x="1586" y="117"/>
                      <a:pt x="1586" y="117"/>
                    </a:cubicBezTo>
                    <a:cubicBezTo>
                      <a:pt x="1640" y="117"/>
                      <a:pt x="1640" y="117"/>
                      <a:pt x="1640" y="117"/>
                    </a:cubicBezTo>
                    <a:moveTo>
                      <a:pt x="1106" y="1273"/>
                    </a:moveTo>
                    <a:cubicBezTo>
                      <a:pt x="1148" y="1273"/>
                      <a:pt x="1159" y="1311"/>
                      <a:pt x="1159" y="1334"/>
                    </a:cubicBezTo>
                    <a:cubicBezTo>
                      <a:pt x="1159" y="1339"/>
                      <a:pt x="1159" y="1343"/>
                      <a:pt x="1158" y="1345"/>
                    </a:cubicBezTo>
                    <a:cubicBezTo>
                      <a:pt x="1067" y="1345"/>
                      <a:pt x="1067" y="1345"/>
                      <a:pt x="1067" y="1345"/>
                    </a:cubicBezTo>
                    <a:cubicBezTo>
                      <a:pt x="1068" y="1377"/>
                      <a:pt x="1088" y="1390"/>
                      <a:pt x="1112" y="1390"/>
                    </a:cubicBezTo>
                    <a:cubicBezTo>
                      <a:pt x="1129" y="1390"/>
                      <a:pt x="1139" y="1387"/>
                      <a:pt x="1148" y="1384"/>
                    </a:cubicBezTo>
                    <a:cubicBezTo>
                      <a:pt x="1152" y="1400"/>
                      <a:pt x="1152" y="1400"/>
                      <a:pt x="1152" y="1400"/>
                    </a:cubicBezTo>
                    <a:cubicBezTo>
                      <a:pt x="1143" y="1404"/>
                      <a:pt x="1129" y="1408"/>
                      <a:pt x="1109" y="1408"/>
                    </a:cubicBezTo>
                    <a:cubicBezTo>
                      <a:pt x="1069" y="1408"/>
                      <a:pt x="1045" y="1382"/>
                      <a:pt x="1045" y="1343"/>
                    </a:cubicBezTo>
                    <a:cubicBezTo>
                      <a:pt x="1045" y="1304"/>
                      <a:pt x="1068" y="1273"/>
                      <a:pt x="1106" y="1273"/>
                    </a:cubicBezTo>
                    <a:moveTo>
                      <a:pt x="977" y="1348"/>
                    </a:moveTo>
                    <a:cubicBezTo>
                      <a:pt x="954" y="1340"/>
                      <a:pt x="943" y="1327"/>
                      <a:pt x="943" y="1311"/>
                    </a:cubicBezTo>
                    <a:cubicBezTo>
                      <a:pt x="943" y="1291"/>
                      <a:pt x="960" y="1273"/>
                      <a:pt x="988" y="1273"/>
                    </a:cubicBezTo>
                    <a:cubicBezTo>
                      <a:pt x="1001" y="1273"/>
                      <a:pt x="1012" y="1277"/>
                      <a:pt x="1020" y="1281"/>
                    </a:cubicBezTo>
                    <a:cubicBezTo>
                      <a:pt x="1014" y="1299"/>
                      <a:pt x="1014" y="1299"/>
                      <a:pt x="1014" y="1299"/>
                    </a:cubicBezTo>
                    <a:cubicBezTo>
                      <a:pt x="1009" y="1295"/>
                      <a:pt x="999" y="1291"/>
                      <a:pt x="987" y="1291"/>
                    </a:cubicBezTo>
                    <a:cubicBezTo>
                      <a:pt x="973" y="1291"/>
                      <a:pt x="966" y="1299"/>
                      <a:pt x="966" y="1309"/>
                    </a:cubicBezTo>
                    <a:cubicBezTo>
                      <a:pt x="966" y="1319"/>
                      <a:pt x="973" y="1324"/>
                      <a:pt x="990" y="1331"/>
                    </a:cubicBezTo>
                    <a:cubicBezTo>
                      <a:pt x="1013" y="1339"/>
                      <a:pt x="1024" y="1350"/>
                      <a:pt x="1024" y="1370"/>
                    </a:cubicBezTo>
                    <a:cubicBezTo>
                      <a:pt x="1024" y="1392"/>
                      <a:pt x="1007" y="1408"/>
                      <a:pt x="976" y="1408"/>
                    </a:cubicBezTo>
                    <a:cubicBezTo>
                      <a:pt x="962" y="1408"/>
                      <a:pt x="949" y="1405"/>
                      <a:pt x="940" y="1400"/>
                    </a:cubicBezTo>
                    <a:cubicBezTo>
                      <a:pt x="945" y="1382"/>
                      <a:pt x="945" y="1382"/>
                      <a:pt x="945" y="1382"/>
                    </a:cubicBezTo>
                    <a:cubicBezTo>
                      <a:pt x="952" y="1386"/>
                      <a:pt x="965" y="1391"/>
                      <a:pt x="976" y="1391"/>
                    </a:cubicBezTo>
                    <a:cubicBezTo>
                      <a:pt x="993" y="1391"/>
                      <a:pt x="1002" y="1382"/>
                      <a:pt x="1002" y="1372"/>
                    </a:cubicBezTo>
                    <a:cubicBezTo>
                      <a:pt x="1002" y="1361"/>
                      <a:pt x="995" y="1354"/>
                      <a:pt x="977" y="1348"/>
                    </a:cubicBezTo>
                    <a:moveTo>
                      <a:pt x="623" y="1216"/>
                    </a:moveTo>
                    <a:cubicBezTo>
                      <a:pt x="646" y="1216"/>
                      <a:pt x="646" y="1216"/>
                      <a:pt x="646" y="1216"/>
                    </a:cubicBezTo>
                    <a:cubicBezTo>
                      <a:pt x="646" y="1406"/>
                      <a:pt x="646" y="1406"/>
                      <a:pt x="646" y="1406"/>
                    </a:cubicBezTo>
                    <a:cubicBezTo>
                      <a:pt x="623" y="1406"/>
                      <a:pt x="623" y="1406"/>
                      <a:pt x="623" y="1406"/>
                    </a:cubicBezTo>
                    <a:cubicBezTo>
                      <a:pt x="623" y="1216"/>
                      <a:pt x="623" y="1216"/>
                      <a:pt x="623" y="1216"/>
                    </a:cubicBezTo>
                    <a:moveTo>
                      <a:pt x="547" y="1649"/>
                    </a:moveTo>
                    <a:cubicBezTo>
                      <a:pt x="530" y="1665"/>
                      <a:pt x="502" y="1674"/>
                      <a:pt x="467" y="1674"/>
                    </a:cubicBezTo>
                    <a:cubicBezTo>
                      <a:pt x="450" y="1674"/>
                      <a:pt x="437" y="1674"/>
                      <a:pt x="425" y="1672"/>
                    </a:cubicBezTo>
                    <a:cubicBezTo>
                      <a:pt x="425" y="1495"/>
                      <a:pt x="425" y="1495"/>
                      <a:pt x="425" y="1495"/>
                    </a:cubicBezTo>
                    <a:cubicBezTo>
                      <a:pt x="439" y="1493"/>
                      <a:pt x="456" y="1491"/>
                      <a:pt x="474" y="1491"/>
                    </a:cubicBezTo>
                    <a:cubicBezTo>
                      <a:pt x="508" y="1491"/>
                      <a:pt x="531" y="1499"/>
                      <a:pt x="547" y="1514"/>
                    </a:cubicBezTo>
                    <a:cubicBezTo>
                      <a:pt x="563" y="1529"/>
                      <a:pt x="573" y="1549"/>
                      <a:pt x="573" y="1579"/>
                    </a:cubicBezTo>
                    <a:cubicBezTo>
                      <a:pt x="573" y="1608"/>
                      <a:pt x="563" y="1632"/>
                      <a:pt x="547" y="1649"/>
                    </a:cubicBezTo>
                    <a:moveTo>
                      <a:pt x="525" y="1335"/>
                    </a:moveTo>
                    <a:cubicBezTo>
                      <a:pt x="518" y="1335"/>
                      <a:pt x="512" y="1335"/>
                      <a:pt x="506" y="1334"/>
                    </a:cubicBezTo>
                    <a:cubicBezTo>
                      <a:pt x="506" y="1406"/>
                      <a:pt x="506" y="1406"/>
                      <a:pt x="506" y="1406"/>
                    </a:cubicBezTo>
                    <a:cubicBezTo>
                      <a:pt x="483" y="1406"/>
                      <a:pt x="483" y="1406"/>
                      <a:pt x="483" y="1406"/>
                    </a:cubicBezTo>
                    <a:cubicBezTo>
                      <a:pt x="483" y="1228"/>
                      <a:pt x="483" y="1228"/>
                      <a:pt x="483" y="1228"/>
                    </a:cubicBezTo>
                    <a:cubicBezTo>
                      <a:pt x="494" y="1226"/>
                      <a:pt x="509" y="1224"/>
                      <a:pt x="528" y="1224"/>
                    </a:cubicBezTo>
                    <a:cubicBezTo>
                      <a:pt x="551" y="1224"/>
                      <a:pt x="567" y="1230"/>
                      <a:pt x="578" y="1239"/>
                    </a:cubicBezTo>
                    <a:cubicBezTo>
                      <a:pt x="588" y="1248"/>
                      <a:pt x="594" y="1261"/>
                      <a:pt x="594" y="1277"/>
                    </a:cubicBezTo>
                    <a:cubicBezTo>
                      <a:pt x="594" y="1293"/>
                      <a:pt x="589" y="1306"/>
                      <a:pt x="580" y="1315"/>
                    </a:cubicBezTo>
                    <a:cubicBezTo>
                      <a:pt x="568" y="1328"/>
                      <a:pt x="548" y="1335"/>
                      <a:pt x="525" y="1335"/>
                    </a:cubicBezTo>
                    <a:moveTo>
                      <a:pt x="656" y="1676"/>
                    </a:moveTo>
                    <a:cubicBezTo>
                      <a:pt x="621" y="1676"/>
                      <a:pt x="594" y="1650"/>
                      <a:pt x="594" y="1609"/>
                    </a:cubicBezTo>
                    <a:cubicBezTo>
                      <a:pt x="594" y="1566"/>
                      <a:pt x="622" y="1541"/>
                      <a:pt x="658" y="1541"/>
                    </a:cubicBezTo>
                    <a:cubicBezTo>
                      <a:pt x="695" y="1541"/>
                      <a:pt x="720" y="1568"/>
                      <a:pt x="720" y="1607"/>
                    </a:cubicBezTo>
                    <a:cubicBezTo>
                      <a:pt x="720" y="1655"/>
                      <a:pt x="687" y="1676"/>
                      <a:pt x="656" y="1676"/>
                    </a:cubicBezTo>
                    <a:moveTo>
                      <a:pt x="677" y="1343"/>
                    </a:moveTo>
                    <a:cubicBezTo>
                      <a:pt x="677" y="1304"/>
                      <a:pt x="700" y="1273"/>
                      <a:pt x="737" y="1273"/>
                    </a:cubicBezTo>
                    <a:cubicBezTo>
                      <a:pt x="779" y="1273"/>
                      <a:pt x="791" y="1311"/>
                      <a:pt x="791" y="1334"/>
                    </a:cubicBezTo>
                    <a:cubicBezTo>
                      <a:pt x="791" y="1339"/>
                      <a:pt x="790" y="1343"/>
                      <a:pt x="790" y="1345"/>
                    </a:cubicBezTo>
                    <a:cubicBezTo>
                      <a:pt x="699" y="1345"/>
                      <a:pt x="699" y="1345"/>
                      <a:pt x="699" y="1345"/>
                    </a:cubicBezTo>
                    <a:cubicBezTo>
                      <a:pt x="700" y="1377"/>
                      <a:pt x="720" y="1390"/>
                      <a:pt x="743" y="1390"/>
                    </a:cubicBezTo>
                    <a:cubicBezTo>
                      <a:pt x="760" y="1390"/>
                      <a:pt x="770" y="1387"/>
                      <a:pt x="779" y="1384"/>
                    </a:cubicBezTo>
                    <a:cubicBezTo>
                      <a:pt x="783" y="1400"/>
                      <a:pt x="783" y="1400"/>
                      <a:pt x="783" y="1400"/>
                    </a:cubicBezTo>
                    <a:cubicBezTo>
                      <a:pt x="775" y="1404"/>
                      <a:pt x="761" y="1408"/>
                      <a:pt x="740" y="1408"/>
                    </a:cubicBezTo>
                    <a:cubicBezTo>
                      <a:pt x="700" y="1408"/>
                      <a:pt x="677" y="1382"/>
                      <a:pt x="677" y="1343"/>
                    </a:cubicBezTo>
                    <a:moveTo>
                      <a:pt x="860" y="1673"/>
                    </a:moveTo>
                    <a:cubicBezTo>
                      <a:pt x="836" y="1673"/>
                      <a:pt x="836" y="1673"/>
                      <a:pt x="836" y="1673"/>
                    </a:cubicBezTo>
                    <a:cubicBezTo>
                      <a:pt x="836" y="1598"/>
                      <a:pt x="836" y="1598"/>
                      <a:pt x="836" y="1598"/>
                    </a:cubicBezTo>
                    <a:cubicBezTo>
                      <a:pt x="836" y="1577"/>
                      <a:pt x="829" y="1560"/>
                      <a:pt x="806" y="1560"/>
                    </a:cubicBezTo>
                    <a:cubicBezTo>
                      <a:pt x="791" y="1560"/>
                      <a:pt x="779" y="1571"/>
                      <a:pt x="775" y="1584"/>
                    </a:cubicBezTo>
                    <a:cubicBezTo>
                      <a:pt x="774" y="1587"/>
                      <a:pt x="773" y="1591"/>
                      <a:pt x="773" y="1595"/>
                    </a:cubicBezTo>
                    <a:cubicBezTo>
                      <a:pt x="773" y="1673"/>
                      <a:pt x="773" y="1673"/>
                      <a:pt x="773" y="1673"/>
                    </a:cubicBezTo>
                    <a:cubicBezTo>
                      <a:pt x="750" y="1673"/>
                      <a:pt x="750" y="1673"/>
                      <a:pt x="750" y="1673"/>
                    </a:cubicBezTo>
                    <a:cubicBezTo>
                      <a:pt x="750" y="1579"/>
                      <a:pt x="750" y="1579"/>
                      <a:pt x="750" y="1579"/>
                    </a:cubicBezTo>
                    <a:cubicBezTo>
                      <a:pt x="750" y="1565"/>
                      <a:pt x="749" y="1554"/>
                      <a:pt x="749" y="1544"/>
                    </a:cubicBezTo>
                    <a:cubicBezTo>
                      <a:pt x="769" y="1544"/>
                      <a:pt x="769" y="1544"/>
                      <a:pt x="769" y="1544"/>
                    </a:cubicBezTo>
                    <a:cubicBezTo>
                      <a:pt x="771" y="1565"/>
                      <a:pt x="771" y="1565"/>
                      <a:pt x="771" y="1565"/>
                    </a:cubicBezTo>
                    <a:cubicBezTo>
                      <a:pt x="771" y="1565"/>
                      <a:pt x="771" y="1565"/>
                      <a:pt x="771" y="1565"/>
                    </a:cubicBezTo>
                    <a:cubicBezTo>
                      <a:pt x="778" y="1553"/>
                      <a:pt x="793" y="1541"/>
                      <a:pt x="814" y="1541"/>
                    </a:cubicBezTo>
                    <a:cubicBezTo>
                      <a:pt x="832" y="1541"/>
                      <a:pt x="860" y="1551"/>
                      <a:pt x="860" y="1596"/>
                    </a:cubicBezTo>
                    <a:cubicBezTo>
                      <a:pt x="860" y="1673"/>
                      <a:pt x="860" y="1673"/>
                      <a:pt x="860" y="1673"/>
                    </a:cubicBezTo>
                    <a:moveTo>
                      <a:pt x="849" y="1409"/>
                    </a:moveTo>
                    <a:cubicBezTo>
                      <a:pt x="823" y="1409"/>
                      <a:pt x="810" y="1390"/>
                      <a:pt x="810" y="1371"/>
                    </a:cubicBezTo>
                    <a:cubicBezTo>
                      <a:pt x="810" y="1340"/>
                      <a:pt x="837" y="1323"/>
                      <a:pt x="887" y="1323"/>
                    </a:cubicBezTo>
                    <a:cubicBezTo>
                      <a:pt x="887" y="1321"/>
                      <a:pt x="887" y="1321"/>
                      <a:pt x="887" y="1321"/>
                    </a:cubicBezTo>
                    <a:cubicBezTo>
                      <a:pt x="887" y="1310"/>
                      <a:pt x="884" y="1291"/>
                      <a:pt x="858" y="1291"/>
                    </a:cubicBezTo>
                    <a:cubicBezTo>
                      <a:pt x="846" y="1291"/>
                      <a:pt x="833" y="1295"/>
                      <a:pt x="824" y="1300"/>
                    </a:cubicBezTo>
                    <a:cubicBezTo>
                      <a:pt x="819" y="1285"/>
                      <a:pt x="819" y="1285"/>
                      <a:pt x="819" y="1285"/>
                    </a:cubicBezTo>
                    <a:cubicBezTo>
                      <a:pt x="830" y="1278"/>
                      <a:pt x="845" y="1273"/>
                      <a:pt x="862" y="1273"/>
                    </a:cubicBezTo>
                    <a:cubicBezTo>
                      <a:pt x="901" y="1273"/>
                      <a:pt x="911" y="1300"/>
                      <a:pt x="911" y="1326"/>
                    </a:cubicBezTo>
                    <a:cubicBezTo>
                      <a:pt x="911" y="1375"/>
                      <a:pt x="911" y="1375"/>
                      <a:pt x="911" y="1375"/>
                    </a:cubicBezTo>
                    <a:cubicBezTo>
                      <a:pt x="911" y="1386"/>
                      <a:pt x="911" y="1397"/>
                      <a:pt x="913" y="1406"/>
                    </a:cubicBezTo>
                    <a:cubicBezTo>
                      <a:pt x="891" y="1406"/>
                      <a:pt x="891" y="1406"/>
                      <a:pt x="891" y="1406"/>
                    </a:cubicBezTo>
                    <a:cubicBezTo>
                      <a:pt x="890" y="1389"/>
                      <a:pt x="890" y="1389"/>
                      <a:pt x="890" y="1389"/>
                    </a:cubicBezTo>
                    <a:cubicBezTo>
                      <a:pt x="889" y="1389"/>
                      <a:pt x="889" y="1389"/>
                      <a:pt x="889" y="1389"/>
                    </a:cubicBezTo>
                    <a:cubicBezTo>
                      <a:pt x="882" y="1400"/>
                      <a:pt x="868" y="1409"/>
                      <a:pt x="849" y="1409"/>
                    </a:cubicBezTo>
                    <a:moveTo>
                      <a:pt x="970" y="1673"/>
                    </a:moveTo>
                    <a:cubicBezTo>
                      <a:pt x="968" y="1657"/>
                      <a:pt x="968" y="1657"/>
                      <a:pt x="968" y="1657"/>
                    </a:cubicBezTo>
                    <a:cubicBezTo>
                      <a:pt x="967" y="1657"/>
                      <a:pt x="967" y="1657"/>
                      <a:pt x="967" y="1657"/>
                    </a:cubicBezTo>
                    <a:cubicBezTo>
                      <a:pt x="960" y="1667"/>
                      <a:pt x="946" y="1676"/>
                      <a:pt x="927" y="1676"/>
                    </a:cubicBezTo>
                    <a:cubicBezTo>
                      <a:pt x="901" y="1676"/>
                      <a:pt x="888" y="1657"/>
                      <a:pt x="888" y="1639"/>
                    </a:cubicBezTo>
                    <a:cubicBezTo>
                      <a:pt x="888" y="1607"/>
                      <a:pt x="916" y="1590"/>
                      <a:pt x="966" y="1591"/>
                    </a:cubicBezTo>
                    <a:cubicBezTo>
                      <a:pt x="966" y="1588"/>
                      <a:pt x="966" y="1588"/>
                      <a:pt x="966" y="1588"/>
                    </a:cubicBezTo>
                    <a:cubicBezTo>
                      <a:pt x="966" y="1577"/>
                      <a:pt x="963" y="1558"/>
                      <a:pt x="936" y="1558"/>
                    </a:cubicBezTo>
                    <a:cubicBezTo>
                      <a:pt x="924" y="1558"/>
                      <a:pt x="912" y="1562"/>
                      <a:pt x="903" y="1568"/>
                    </a:cubicBezTo>
                    <a:cubicBezTo>
                      <a:pt x="897" y="1552"/>
                      <a:pt x="897" y="1552"/>
                      <a:pt x="897" y="1552"/>
                    </a:cubicBezTo>
                    <a:cubicBezTo>
                      <a:pt x="908" y="1545"/>
                      <a:pt x="923" y="1541"/>
                      <a:pt x="940" y="1541"/>
                    </a:cubicBezTo>
                    <a:cubicBezTo>
                      <a:pt x="979" y="1541"/>
                      <a:pt x="989" y="1568"/>
                      <a:pt x="989" y="1594"/>
                    </a:cubicBezTo>
                    <a:cubicBezTo>
                      <a:pt x="989" y="1642"/>
                      <a:pt x="989" y="1642"/>
                      <a:pt x="989" y="1642"/>
                    </a:cubicBezTo>
                    <a:cubicBezTo>
                      <a:pt x="989" y="1653"/>
                      <a:pt x="989" y="1664"/>
                      <a:pt x="991" y="1673"/>
                    </a:cubicBezTo>
                    <a:cubicBezTo>
                      <a:pt x="970" y="1673"/>
                      <a:pt x="970" y="1673"/>
                      <a:pt x="970" y="1673"/>
                    </a:cubicBezTo>
                    <a:moveTo>
                      <a:pt x="1088" y="1561"/>
                    </a:moveTo>
                    <a:cubicBezTo>
                      <a:pt x="1054" y="1561"/>
                      <a:pt x="1054" y="1561"/>
                      <a:pt x="1054" y="1561"/>
                    </a:cubicBezTo>
                    <a:cubicBezTo>
                      <a:pt x="1054" y="1631"/>
                      <a:pt x="1054" y="1631"/>
                      <a:pt x="1054" y="1631"/>
                    </a:cubicBezTo>
                    <a:cubicBezTo>
                      <a:pt x="1054" y="1647"/>
                      <a:pt x="1059" y="1656"/>
                      <a:pt x="1072" y="1656"/>
                    </a:cubicBezTo>
                    <a:cubicBezTo>
                      <a:pt x="1078" y="1656"/>
                      <a:pt x="1082" y="1656"/>
                      <a:pt x="1085" y="1655"/>
                    </a:cubicBezTo>
                    <a:cubicBezTo>
                      <a:pt x="1086" y="1672"/>
                      <a:pt x="1086" y="1672"/>
                      <a:pt x="1086" y="1672"/>
                    </a:cubicBezTo>
                    <a:cubicBezTo>
                      <a:pt x="1082" y="1674"/>
                      <a:pt x="1075" y="1676"/>
                      <a:pt x="1065" y="1676"/>
                    </a:cubicBezTo>
                    <a:cubicBezTo>
                      <a:pt x="1055" y="1676"/>
                      <a:pt x="1046" y="1672"/>
                      <a:pt x="1040" y="1666"/>
                    </a:cubicBezTo>
                    <a:cubicBezTo>
                      <a:pt x="1033" y="1659"/>
                      <a:pt x="1031" y="1647"/>
                      <a:pt x="1031" y="1632"/>
                    </a:cubicBezTo>
                    <a:cubicBezTo>
                      <a:pt x="1031" y="1561"/>
                      <a:pt x="1031" y="1561"/>
                      <a:pt x="1031" y="1561"/>
                    </a:cubicBezTo>
                    <a:cubicBezTo>
                      <a:pt x="1011" y="1561"/>
                      <a:pt x="1011" y="1561"/>
                      <a:pt x="1011" y="1561"/>
                    </a:cubicBezTo>
                    <a:cubicBezTo>
                      <a:pt x="1011" y="1544"/>
                      <a:pt x="1011" y="1544"/>
                      <a:pt x="1011" y="1544"/>
                    </a:cubicBezTo>
                    <a:cubicBezTo>
                      <a:pt x="1031" y="1544"/>
                      <a:pt x="1031" y="1544"/>
                      <a:pt x="1031" y="1544"/>
                    </a:cubicBezTo>
                    <a:cubicBezTo>
                      <a:pt x="1031" y="1513"/>
                      <a:pt x="1031" y="1513"/>
                      <a:pt x="1031" y="1513"/>
                    </a:cubicBezTo>
                    <a:cubicBezTo>
                      <a:pt x="1054" y="1506"/>
                      <a:pt x="1054" y="1506"/>
                      <a:pt x="1054" y="1506"/>
                    </a:cubicBezTo>
                    <a:cubicBezTo>
                      <a:pt x="1054" y="1544"/>
                      <a:pt x="1054" y="1544"/>
                      <a:pt x="1054" y="1544"/>
                    </a:cubicBezTo>
                    <a:cubicBezTo>
                      <a:pt x="1088" y="1544"/>
                      <a:pt x="1088" y="1544"/>
                      <a:pt x="1088" y="1544"/>
                    </a:cubicBezTo>
                    <a:cubicBezTo>
                      <a:pt x="1088" y="1561"/>
                      <a:pt x="1088" y="1561"/>
                      <a:pt x="1088" y="1561"/>
                    </a:cubicBezTo>
                    <a:moveTo>
                      <a:pt x="1216" y="1612"/>
                    </a:moveTo>
                    <a:cubicBezTo>
                      <a:pt x="1126" y="1612"/>
                      <a:pt x="1126" y="1612"/>
                      <a:pt x="1126" y="1612"/>
                    </a:cubicBezTo>
                    <a:cubicBezTo>
                      <a:pt x="1126" y="1644"/>
                      <a:pt x="1146" y="1657"/>
                      <a:pt x="1170" y="1657"/>
                    </a:cubicBezTo>
                    <a:cubicBezTo>
                      <a:pt x="1187" y="1657"/>
                      <a:pt x="1197" y="1654"/>
                      <a:pt x="1206" y="1651"/>
                    </a:cubicBezTo>
                    <a:cubicBezTo>
                      <a:pt x="1210" y="1668"/>
                      <a:pt x="1210" y="1668"/>
                      <a:pt x="1210" y="1668"/>
                    </a:cubicBezTo>
                    <a:cubicBezTo>
                      <a:pt x="1201" y="1671"/>
                      <a:pt x="1187" y="1676"/>
                      <a:pt x="1167" y="1676"/>
                    </a:cubicBezTo>
                    <a:cubicBezTo>
                      <a:pt x="1127" y="1676"/>
                      <a:pt x="1103" y="1649"/>
                      <a:pt x="1103" y="1610"/>
                    </a:cubicBezTo>
                    <a:cubicBezTo>
                      <a:pt x="1103" y="1571"/>
                      <a:pt x="1126" y="1541"/>
                      <a:pt x="1164" y="1541"/>
                    </a:cubicBezTo>
                    <a:cubicBezTo>
                      <a:pt x="1206" y="1541"/>
                      <a:pt x="1217" y="1578"/>
                      <a:pt x="1217" y="1602"/>
                    </a:cubicBezTo>
                    <a:cubicBezTo>
                      <a:pt x="1217" y="1606"/>
                      <a:pt x="1217" y="1610"/>
                      <a:pt x="1216" y="1612"/>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Freeform 351">
                <a:extLst>
                  <a:ext uri="{FF2B5EF4-FFF2-40B4-BE49-F238E27FC236}">
                    <a16:creationId xmlns:a16="http://schemas.microsoft.com/office/drawing/2014/main" id="{74E63945-FECE-498E-BFCE-75A899B31BE3}"/>
                  </a:ext>
                </a:extLst>
              </p:cNvPr>
              <p:cNvSpPr>
                <a:spLocks/>
              </p:cNvSpPr>
              <p:nvPr/>
            </p:nvSpPr>
            <p:spPr bwMode="auto">
              <a:xfrm>
                <a:off x="18175288" y="15576550"/>
                <a:ext cx="498475" cy="471488"/>
              </a:xfrm>
              <a:custGeom>
                <a:avLst/>
                <a:gdLst>
                  <a:gd name="T0" fmla="*/ 0 w 55"/>
                  <a:gd name="T1" fmla="*/ 30 h 52"/>
                  <a:gd name="T2" fmla="*/ 23 w 55"/>
                  <a:gd name="T3" fmla="*/ 52 h 52"/>
                  <a:gd name="T4" fmla="*/ 54 w 55"/>
                  <a:gd name="T5" fmla="*/ 31 h 52"/>
                  <a:gd name="T6" fmla="*/ 55 w 55"/>
                  <a:gd name="T7" fmla="*/ 23 h 52"/>
                  <a:gd name="T8" fmla="*/ 55 w 55"/>
                  <a:gd name="T9" fmla="*/ 1 h 52"/>
                  <a:gd name="T10" fmla="*/ 0 w 55"/>
                  <a:gd name="T11" fmla="*/ 30 h 52"/>
                </a:gdLst>
                <a:ahLst/>
                <a:cxnLst>
                  <a:cxn ang="0">
                    <a:pos x="T0" y="T1"/>
                  </a:cxn>
                  <a:cxn ang="0">
                    <a:pos x="T2" y="T3"/>
                  </a:cxn>
                  <a:cxn ang="0">
                    <a:pos x="T4" y="T5"/>
                  </a:cxn>
                  <a:cxn ang="0">
                    <a:pos x="T6" y="T7"/>
                  </a:cxn>
                  <a:cxn ang="0">
                    <a:pos x="T8" y="T9"/>
                  </a:cxn>
                  <a:cxn ang="0">
                    <a:pos x="T10" y="T11"/>
                  </a:cxn>
                </a:cxnLst>
                <a:rect l="0" t="0" r="r" b="b"/>
                <a:pathLst>
                  <a:path w="55" h="52">
                    <a:moveTo>
                      <a:pt x="0" y="30"/>
                    </a:moveTo>
                    <a:cubicBezTo>
                      <a:pt x="0" y="45"/>
                      <a:pt x="10" y="52"/>
                      <a:pt x="23" y="52"/>
                    </a:cubicBezTo>
                    <a:cubicBezTo>
                      <a:pt x="39" y="52"/>
                      <a:pt x="50" y="42"/>
                      <a:pt x="54" y="31"/>
                    </a:cubicBezTo>
                    <a:cubicBezTo>
                      <a:pt x="55" y="28"/>
                      <a:pt x="55" y="26"/>
                      <a:pt x="55" y="23"/>
                    </a:cubicBezTo>
                    <a:cubicBezTo>
                      <a:pt x="55" y="1"/>
                      <a:pt x="55" y="1"/>
                      <a:pt x="55" y="1"/>
                    </a:cubicBezTo>
                    <a:cubicBezTo>
                      <a:pt x="29" y="0"/>
                      <a:pt x="0" y="5"/>
                      <a:pt x="0" y="30"/>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40" name="Group 339">
              <a:extLst>
                <a:ext uri="{FF2B5EF4-FFF2-40B4-BE49-F238E27FC236}">
                  <a16:creationId xmlns:a16="http://schemas.microsoft.com/office/drawing/2014/main" id="{AF8B0E57-7D71-4D2B-A5A6-A245C5EDA85A}"/>
                </a:ext>
              </a:extLst>
            </p:cNvPr>
            <p:cNvGrpSpPr/>
            <p:nvPr/>
          </p:nvGrpSpPr>
          <p:grpSpPr>
            <a:xfrm>
              <a:off x="12034838" y="4027488"/>
              <a:ext cx="10756900" cy="6689725"/>
              <a:chOff x="12034838" y="4027488"/>
              <a:chExt cx="10756900" cy="6689725"/>
            </a:xfrm>
          </p:grpSpPr>
          <p:sp>
            <p:nvSpPr>
              <p:cNvPr id="341" name="Freeform 19">
                <a:extLst>
                  <a:ext uri="{FF2B5EF4-FFF2-40B4-BE49-F238E27FC236}">
                    <a16:creationId xmlns:a16="http://schemas.microsoft.com/office/drawing/2014/main" id="{2C61CF21-2164-47AF-913D-001B1D329113}"/>
                  </a:ext>
                </a:extLst>
              </p:cNvPr>
              <p:cNvSpPr>
                <a:spLocks/>
              </p:cNvSpPr>
              <p:nvPr/>
            </p:nvSpPr>
            <p:spPr bwMode="auto">
              <a:xfrm>
                <a:off x="12034838" y="5249863"/>
                <a:ext cx="5170488" cy="5467350"/>
              </a:xfrm>
              <a:custGeom>
                <a:avLst/>
                <a:gdLst>
                  <a:gd name="T0" fmla="*/ 241 w 570"/>
                  <a:gd name="T1" fmla="*/ 0 h 604"/>
                  <a:gd name="T2" fmla="*/ 237 w 570"/>
                  <a:gd name="T3" fmla="*/ 0 h 604"/>
                  <a:gd name="T4" fmla="*/ 138 w 570"/>
                  <a:gd name="T5" fmla="*/ 323 h 604"/>
                  <a:gd name="T6" fmla="*/ 411 w 570"/>
                  <a:gd name="T7" fmla="*/ 604 h 604"/>
                  <a:gd name="T8" fmla="*/ 570 w 570"/>
                  <a:gd name="T9" fmla="*/ 448 h 604"/>
                  <a:gd name="T10" fmla="*/ 488 w 570"/>
                  <a:gd name="T11" fmla="*/ 336 h 604"/>
                  <a:gd name="T12" fmla="*/ 410 w 570"/>
                  <a:gd name="T13" fmla="*/ 162 h 604"/>
                  <a:gd name="T14" fmla="*/ 411 w 570"/>
                  <a:gd name="T15" fmla="*/ 146 h 604"/>
                  <a:gd name="T16" fmla="*/ 411 w 570"/>
                  <a:gd name="T17" fmla="*/ 146 h 604"/>
                  <a:gd name="T18" fmla="*/ 241 w 570"/>
                  <a:gd name="T19" fmla="*/ 0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0" h="604">
                    <a:moveTo>
                      <a:pt x="241" y="0"/>
                    </a:moveTo>
                    <a:cubicBezTo>
                      <a:pt x="238" y="0"/>
                      <a:pt x="237" y="0"/>
                      <a:pt x="237" y="0"/>
                    </a:cubicBezTo>
                    <a:cubicBezTo>
                      <a:pt x="64" y="0"/>
                      <a:pt x="0" y="167"/>
                      <a:pt x="138" y="323"/>
                    </a:cubicBezTo>
                    <a:cubicBezTo>
                      <a:pt x="224" y="427"/>
                      <a:pt x="411" y="604"/>
                      <a:pt x="411" y="604"/>
                    </a:cubicBezTo>
                    <a:cubicBezTo>
                      <a:pt x="411" y="604"/>
                      <a:pt x="491" y="529"/>
                      <a:pt x="570" y="448"/>
                    </a:cubicBezTo>
                    <a:cubicBezTo>
                      <a:pt x="543" y="412"/>
                      <a:pt x="515" y="374"/>
                      <a:pt x="488" y="336"/>
                    </a:cubicBezTo>
                    <a:cubicBezTo>
                      <a:pt x="431" y="255"/>
                      <a:pt x="410" y="211"/>
                      <a:pt x="410" y="162"/>
                    </a:cubicBezTo>
                    <a:cubicBezTo>
                      <a:pt x="410" y="157"/>
                      <a:pt x="411" y="151"/>
                      <a:pt x="411" y="146"/>
                    </a:cubicBezTo>
                    <a:cubicBezTo>
                      <a:pt x="411" y="146"/>
                      <a:pt x="411" y="146"/>
                      <a:pt x="411" y="146"/>
                    </a:cubicBezTo>
                    <a:cubicBezTo>
                      <a:pt x="369" y="7"/>
                      <a:pt x="262" y="0"/>
                      <a:pt x="241" y="0"/>
                    </a:cubicBezTo>
                  </a:path>
                </a:pathLst>
              </a:custGeom>
              <a:solidFill>
                <a:srgbClr val="CFE5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20">
                <a:extLst>
                  <a:ext uri="{FF2B5EF4-FFF2-40B4-BE49-F238E27FC236}">
                    <a16:creationId xmlns:a16="http://schemas.microsoft.com/office/drawing/2014/main" id="{B7FA58E9-1F9C-484E-8027-16ED93225F5B}"/>
                  </a:ext>
                </a:extLst>
              </p:cNvPr>
              <p:cNvSpPr>
                <a:spLocks/>
              </p:cNvSpPr>
              <p:nvPr/>
            </p:nvSpPr>
            <p:spPr bwMode="auto">
              <a:xfrm>
                <a:off x="17205325" y="4027488"/>
                <a:ext cx="5586413" cy="6689725"/>
              </a:xfrm>
              <a:custGeom>
                <a:avLst/>
                <a:gdLst>
                  <a:gd name="T0" fmla="*/ 301 w 616"/>
                  <a:gd name="T1" fmla="*/ 0 h 739"/>
                  <a:gd name="T2" fmla="*/ 188 w 616"/>
                  <a:gd name="T3" fmla="*/ 155 h 739"/>
                  <a:gd name="T4" fmla="*/ 129 w 616"/>
                  <a:gd name="T5" fmla="*/ 90 h 739"/>
                  <a:gd name="T6" fmla="*/ 109 w 616"/>
                  <a:gd name="T7" fmla="*/ 117 h 739"/>
                  <a:gd name="T8" fmla="*/ 190 w 616"/>
                  <a:gd name="T9" fmla="*/ 208 h 739"/>
                  <a:gd name="T10" fmla="*/ 184 w 616"/>
                  <a:gd name="T11" fmla="*/ 248 h 739"/>
                  <a:gd name="T12" fmla="*/ 189 w 616"/>
                  <a:gd name="T13" fmla="*/ 288 h 739"/>
                  <a:gd name="T14" fmla="*/ 114 w 616"/>
                  <a:gd name="T15" fmla="*/ 458 h 739"/>
                  <a:gd name="T16" fmla="*/ 0 w 616"/>
                  <a:gd name="T17" fmla="*/ 583 h 739"/>
                  <a:gd name="T18" fmla="*/ 139 w 616"/>
                  <a:gd name="T19" fmla="*/ 739 h 739"/>
                  <a:gd name="T20" fmla="*/ 188 w 616"/>
                  <a:gd name="T21" fmla="*/ 719 h 739"/>
                  <a:gd name="T22" fmla="*/ 238 w 616"/>
                  <a:gd name="T23" fmla="*/ 739 h 739"/>
                  <a:gd name="T24" fmla="*/ 478 w 616"/>
                  <a:gd name="T25" fmla="*/ 467 h 739"/>
                  <a:gd name="T26" fmla="*/ 362 w 616"/>
                  <a:gd name="T27" fmla="*/ 135 h 739"/>
                  <a:gd name="T28" fmla="*/ 359 w 616"/>
                  <a:gd name="T29" fmla="*/ 135 h 739"/>
                  <a:gd name="T30" fmla="*/ 211 w 616"/>
                  <a:gd name="T31" fmla="*/ 226 h 739"/>
                  <a:gd name="T32" fmla="*/ 211 w 616"/>
                  <a:gd name="T33" fmla="*/ 224 h 739"/>
                  <a:gd name="T34" fmla="*/ 201 w 616"/>
                  <a:gd name="T35" fmla="*/ 174 h 739"/>
                  <a:gd name="T36" fmla="*/ 266 w 616"/>
                  <a:gd name="T37" fmla="*/ 125 h 739"/>
                  <a:gd name="T38" fmla="*/ 301 w 616"/>
                  <a:gd name="T39"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16" h="739">
                    <a:moveTo>
                      <a:pt x="301" y="0"/>
                    </a:moveTo>
                    <a:cubicBezTo>
                      <a:pt x="287" y="54"/>
                      <a:pt x="195" y="27"/>
                      <a:pt x="188" y="155"/>
                    </a:cubicBezTo>
                    <a:cubicBezTo>
                      <a:pt x="181" y="134"/>
                      <a:pt x="158" y="96"/>
                      <a:pt x="129" y="90"/>
                    </a:cubicBezTo>
                    <a:cubicBezTo>
                      <a:pt x="113" y="92"/>
                      <a:pt x="109" y="103"/>
                      <a:pt x="109" y="117"/>
                    </a:cubicBezTo>
                    <a:cubicBezTo>
                      <a:pt x="152" y="128"/>
                      <a:pt x="179" y="157"/>
                      <a:pt x="190" y="208"/>
                    </a:cubicBezTo>
                    <a:cubicBezTo>
                      <a:pt x="193" y="228"/>
                      <a:pt x="189" y="241"/>
                      <a:pt x="184" y="248"/>
                    </a:cubicBezTo>
                    <a:cubicBezTo>
                      <a:pt x="188" y="260"/>
                      <a:pt x="189" y="274"/>
                      <a:pt x="189" y="288"/>
                    </a:cubicBezTo>
                    <a:cubicBezTo>
                      <a:pt x="189" y="340"/>
                      <a:pt x="166" y="399"/>
                      <a:pt x="114" y="458"/>
                    </a:cubicBezTo>
                    <a:cubicBezTo>
                      <a:pt x="85" y="494"/>
                      <a:pt x="42" y="539"/>
                      <a:pt x="0" y="583"/>
                    </a:cubicBezTo>
                    <a:cubicBezTo>
                      <a:pt x="65" y="669"/>
                      <a:pt x="121" y="739"/>
                      <a:pt x="139" y="739"/>
                    </a:cubicBezTo>
                    <a:cubicBezTo>
                      <a:pt x="164" y="739"/>
                      <a:pt x="164" y="719"/>
                      <a:pt x="188" y="719"/>
                    </a:cubicBezTo>
                    <a:cubicBezTo>
                      <a:pt x="213" y="719"/>
                      <a:pt x="214" y="739"/>
                      <a:pt x="238" y="739"/>
                    </a:cubicBezTo>
                    <a:cubicBezTo>
                      <a:pt x="262" y="739"/>
                      <a:pt x="420" y="539"/>
                      <a:pt x="478" y="467"/>
                    </a:cubicBezTo>
                    <a:cubicBezTo>
                      <a:pt x="616" y="291"/>
                      <a:pt x="505" y="135"/>
                      <a:pt x="362" y="135"/>
                    </a:cubicBezTo>
                    <a:cubicBezTo>
                      <a:pt x="362" y="135"/>
                      <a:pt x="361" y="135"/>
                      <a:pt x="359" y="135"/>
                    </a:cubicBezTo>
                    <a:cubicBezTo>
                      <a:pt x="341" y="135"/>
                      <a:pt x="261" y="140"/>
                      <a:pt x="211" y="226"/>
                    </a:cubicBezTo>
                    <a:cubicBezTo>
                      <a:pt x="211" y="225"/>
                      <a:pt x="211" y="224"/>
                      <a:pt x="211" y="224"/>
                    </a:cubicBezTo>
                    <a:cubicBezTo>
                      <a:pt x="211" y="206"/>
                      <a:pt x="207" y="190"/>
                      <a:pt x="201" y="174"/>
                    </a:cubicBezTo>
                    <a:cubicBezTo>
                      <a:pt x="214" y="158"/>
                      <a:pt x="231" y="145"/>
                      <a:pt x="266" y="125"/>
                    </a:cubicBezTo>
                    <a:cubicBezTo>
                      <a:pt x="317" y="95"/>
                      <a:pt x="321" y="36"/>
                      <a:pt x="301" y="0"/>
                    </a:cubicBezTo>
                  </a:path>
                </a:pathLst>
              </a:custGeom>
              <a:solidFill>
                <a:srgbClr val="CFE5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Freeform 21">
                <a:extLst>
                  <a:ext uri="{FF2B5EF4-FFF2-40B4-BE49-F238E27FC236}">
                    <a16:creationId xmlns:a16="http://schemas.microsoft.com/office/drawing/2014/main" id="{16C966D0-E658-4DA0-8981-39D9D80E574E}"/>
                  </a:ext>
                </a:extLst>
              </p:cNvPr>
              <p:cNvSpPr>
                <a:spLocks/>
              </p:cNvSpPr>
              <p:nvPr/>
            </p:nvSpPr>
            <p:spPr bwMode="auto">
              <a:xfrm>
                <a:off x="15754350" y="5249863"/>
                <a:ext cx="3165475" cy="4054475"/>
              </a:xfrm>
              <a:custGeom>
                <a:avLst/>
                <a:gdLst>
                  <a:gd name="T0" fmla="*/ 175 w 349"/>
                  <a:gd name="T1" fmla="*/ 0 h 448"/>
                  <a:gd name="T2" fmla="*/ 161 w 349"/>
                  <a:gd name="T3" fmla="*/ 1 h 448"/>
                  <a:gd name="T4" fmla="*/ 1 w 349"/>
                  <a:gd name="T5" fmla="*/ 146 h 448"/>
                  <a:gd name="T6" fmla="*/ 1 w 349"/>
                  <a:gd name="T7" fmla="*/ 146 h 448"/>
                  <a:gd name="T8" fmla="*/ 1 w 349"/>
                  <a:gd name="T9" fmla="*/ 146 h 448"/>
                  <a:gd name="T10" fmla="*/ 0 w 349"/>
                  <a:gd name="T11" fmla="*/ 162 h 448"/>
                  <a:gd name="T12" fmla="*/ 78 w 349"/>
                  <a:gd name="T13" fmla="*/ 336 h 448"/>
                  <a:gd name="T14" fmla="*/ 160 w 349"/>
                  <a:gd name="T15" fmla="*/ 448 h 448"/>
                  <a:gd name="T16" fmla="*/ 274 w 349"/>
                  <a:gd name="T17" fmla="*/ 323 h 448"/>
                  <a:gd name="T18" fmla="*/ 349 w 349"/>
                  <a:gd name="T19" fmla="*/ 153 h 448"/>
                  <a:gd name="T20" fmla="*/ 344 w 349"/>
                  <a:gd name="T21" fmla="*/ 113 h 448"/>
                  <a:gd name="T22" fmla="*/ 344 w 349"/>
                  <a:gd name="T23" fmla="*/ 113 h 448"/>
                  <a:gd name="T24" fmla="*/ 344 w 349"/>
                  <a:gd name="T25" fmla="*/ 113 h 448"/>
                  <a:gd name="T26" fmla="*/ 187 w 349"/>
                  <a:gd name="T27" fmla="*/ 1 h 448"/>
                  <a:gd name="T28" fmla="*/ 175 w 349"/>
                  <a:gd name="T29"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9" h="448">
                    <a:moveTo>
                      <a:pt x="175" y="0"/>
                    </a:moveTo>
                    <a:cubicBezTo>
                      <a:pt x="170" y="0"/>
                      <a:pt x="165" y="0"/>
                      <a:pt x="161" y="1"/>
                    </a:cubicBezTo>
                    <a:cubicBezTo>
                      <a:pt x="66" y="6"/>
                      <a:pt x="8" y="68"/>
                      <a:pt x="1" y="146"/>
                    </a:cubicBezTo>
                    <a:cubicBezTo>
                      <a:pt x="1" y="146"/>
                      <a:pt x="1" y="146"/>
                      <a:pt x="1" y="146"/>
                    </a:cubicBezTo>
                    <a:cubicBezTo>
                      <a:pt x="1" y="146"/>
                      <a:pt x="1" y="146"/>
                      <a:pt x="1" y="146"/>
                    </a:cubicBezTo>
                    <a:cubicBezTo>
                      <a:pt x="1" y="151"/>
                      <a:pt x="0" y="157"/>
                      <a:pt x="0" y="162"/>
                    </a:cubicBezTo>
                    <a:cubicBezTo>
                      <a:pt x="0" y="211"/>
                      <a:pt x="21" y="255"/>
                      <a:pt x="78" y="336"/>
                    </a:cubicBezTo>
                    <a:cubicBezTo>
                      <a:pt x="105" y="374"/>
                      <a:pt x="133" y="412"/>
                      <a:pt x="160" y="448"/>
                    </a:cubicBezTo>
                    <a:cubicBezTo>
                      <a:pt x="202" y="404"/>
                      <a:pt x="245" y="359"/>
                      <a:pt x="274" y="323"/>
                    </a:cubicBezTo>
                    <a:cubicBezTo>
                      <a:pt x="326" y="264"/>
                      <a:pt x="349" y="205"/>
                      <a:pt x="349" y="153"/>
                    </a:cubicBezTo>
                    <a:cubicBezTo>
                      <a:pt x="349" y="139"/>
                      <a:pt x="348" y="125"/>
                      <a:pt x="344" y="113"/>
                    </a:cubicBezTo>
                    <a:cubicBezTo>
                      <a:pt x="344" y="113"/>
                      <a:pt x="344" y="113"/>
                      <a:pt x="344" y="113"/>
                    </a:cubicBezTo>
                    <a:cubicBezTo>
                      <a:pt x="344" y="113"/>
                      <a:pt x="344" y="113"/>
                      <a:pt x="344" y="113"/>
                    </a:cubicBezTo>
                    <a:cubicBezTo>
                      <a:pt x="328" y="49"/>
                      <a:pt x="272" y="4"/>
                      <a:pt x="187" y="1"/>
                    </a:cubicBezTo>
                    <a:cubicBezTo>
                      <a:pt x="184" y="0"/>
                      <a:pt x="179" y="0"/>
                      <a:pt x="175" y="0"/>
                    </a:cubicBezTo>
                  </a:path>
                </a:pathLst>
              </a:custGeom>
              <a:solidFill>
                <a:srgbClr val="E5F0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53" name="Group 352">
            <a:extLst>
              <a:ext uri="{FF2B5EF4-FFF2-40B4-BE49-F238E27FC236}">
                <a16:creationId xmlns:a16="http://schemas.microsoft.com/office/drawing/2014/main" id="{2AB70B14-AB14-437E-ABA9-6037BCF91909}"/>
              </a:ext>
            </a:extLst>
          </p:cNvPr>
          <p:cNvGrpSpPr/>
          <p:nvPr userDrawn="1"/>
        </p:nvGrpSpPr>
        <p:grpSpPr>
          <a:xfrm>
            <a:off x="1143000" y="4191000"/>
            <a:ext cx="393613" cy="637757"/>
            <a:chOff x="11158537" y="2162175"/>
            <a:chExt cx="12111038" cy="19623088"/>
          </a:xfrm>
          <a:solidFill>
            <a:schemeClr val="accent1"/>
          </a:solidFill>
        </p:grpSpPr>
        <p:sp>
          <p:nvSpPr>
            <p:cNvPr id="354" name="Freeform 25">
              <a:extLst>
                <a:ext uri="{FF2B5EF4-FFF2-40B4-BE49-F238E27FC236}">
                  <a16:creationId xmlns:a16="http://schemas.microsoft.com/office/drawing/2014/main" id="{D88AB271-5870-46D1-8315-8B87881D0E6A}"/>
                </a:ext>
              </a:extLst>
            </p:cNvPr>
            <p:cNvSpPr>
              <a:spLocks/>
            </p:cNvSpPr>
            <p:nvPr/>
          </p:nvSpPr>
          <p:spPr bwMode="auto">
            <a:xfrm>
              <a:off x="14805025" y="2162175"/>
              <a:ext cx="4464050" cy="4462463"/>
            </a:xfrm>
            <a:custGeom>
              <a:avLst/>
              <a:gdLst>
                <a:gd name="T0" fmla="*/ 247 w 492"/>
                <a:gd name="T1" fmla="*/ 492 h 493"/>
                <a:gd name="T2" fmla="*/ 492 w 492"/>
                <a:gd name="T3" fmla="*/ 246 h 493"/>
                <a:gd name="T4" fmla="*/ 245 w 492"/>
                <a:gd name="T5" fmla="*/ 1 h 493"/>
                <a:gd name="T6" fmla="*/ 0 w 492"/>
                <a:gd name="T7" fmla="*/ 247 h 493"/>
                <a:gd name="T8" fmla="*/ 247 w 492"/>
                <a:gd name="T9" fmla="*/ 492 h 493"/>
              </a:gdLst>
              <a:ahLst/>
              <a:cxnLst>
                <a:cxn ang="0">
                  <a:pos x="T0" y="T1"/>
                </a:cxn>
                <a:cxn ang="0">
                  <a:pos x="T2" y="T3"/>
                </a:cxn>
                <a:cxn ang="0">
                  <a:pos x="T4" y="T5"/>
                </a:cxn>
                <a:cxn ang="0">
                  <a:pos x="T6" y="T7"/>
                </a:cxn>
                <a:cxn ang="0">
                  <a:pos x="T8" y="T9"/>
                </a:cxn>
              </a:cxnLst>
              <a:rect l="0" t="0" r="r" b="b"/>
              <a:pathLst>
                <a:path w="492" h="493">
                  <a:moveTo>
                    <a:pt x="247" y="492"/>
                  </a:moveTo>
                  <a:cubicBezTo>
                    <a:pt x="383" y="492"/>
                    <a:pt x="492" y="382"/>
                    <a:pt x="492" y="246"/>
                  </a:cubicBezTo>
                  <a:cubicBezTo>
                    <a:pt x="492" y="110"/>
                    <a:pt x="381" y="0"/>
                    <a:pt x="245" y="1"/>
                  </a:cubicBezTo>
                  <a:cubicBezTo>
                    <a:pt x="110" y="1"/>
                    <a:pt x="0" y="111"/>
                    <a:pt x="0" y="247"/>
                  </a:cubicBezTo>
                  <a:cubicBezTo>
                    <a:pt x="1" y="383"/>
                    <a:pt x="111" y="493"/>
                    <a:pt x="247" y="49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26">
              <a:extLst>
                <a:ext uri="{FF2B5EF4-FFF2-40B4-BE49-F238E27FC236}">
                  <a16:creationId xmlns:a16="http://schemas.microsoft.com/office/drawing/2014/main" id="{9674B247-CEBA-4BE8-BDE4-1E8C38FFA5B8}"/>
                </a:ext>
              </a:extLst>
            </p:cNvPr>
            <p:cNvSpPr>
              <a:spLocks/>
            </p:cNvSpPr>
            <p:nvPr/>
          </p:nvSpPr>
          <p:spPr bwMode="auto">
            <a:xfrm>
              <a:off x="11158537" y="3221038"/>
              <a:ext cx="12111038" cy="18564225"/>
            </a:xfrm>
            <a:custGeom>
              <a:avLst/>
              <a:gdLst>
                <a:gd name="T0" fmla="*/ 1285 w 1335"/>
                <a:gd name="T1" fmla="*/ 39 h 2051"/>
                <a:gd name="T2" fmla="*/ 1187 w 1335"/>
                <a:gd name="T3" fmla="*/ 28 h 2051"/>
                <a:gd name="T4" fmla="*/ 1163 w 1335"/>
                <a:gd name="T5" fmla="*/ 56 h 2051"/>
                <a:gd name="T6" fmla="*/ 1133 w 1335"/>
                <a:gd name="T7" fmla="*/ 138 h 2051"/>
                <a:gd name="T8" fmla="*/ 1108 w 1335"/>
                <a:gd name="T9" fmla="*/ 202 h 2051"/>
                <a:gd name="T10" fmla="*/ 999 w 1335"/>
                <a:gd name="T11" fmla="*/ 371 h 2051"/>
                <a:gd name="T12" fmla="*/ 999 w 1335"/>
                <a:gd name="T13" fmla="*/ 371 h 2051"/>
                <a:gd name="T14" fmla="*/ 939 w 1335"/>
                <a:gd name="T15" fmla="*/ 443 h 2051"/>
                <a:gd name="T16" fmla="*/ 939 w 1335"/>
                <a:gd name="T17" fmla="*/ 445 h 2051"/>
                <a:gd name="T18" fmla="*/ 939 w 1335"/>
                <a:gd name="T19" fmla="*/ 443 h 2051"/>
                <a:gd name="T20" fmla="*/ 728 w 1335"/>
                <a:gd name="T21" fmla="*/ 397 h 2051"/>
                <a:gd name="T22" fmla="*/ 711 w 1335"/>
                <a:gd name="T23" fmla="*/ 396 h 2051"/>
                <a:gd name="T24" fmla="*/ 582 w 1335"/>
                <a:gd name="T25" fmla="*/ 396 h 2051"/>
                <a:gd name="T26" fmla="*/ 565 w 1335"/>
                <a:gd name="T27" fmla="*/ 397 h 2051"/>
                <a:gd name="T28" fmla="*/ 443 w 1335"/>
                <a:gd name="T29" fmla="*/ 436 h 2051"/>
                <a:gd name="T30" fmla="*/ 353 w 1335"/>
                <a:gd name="T31" fmla="*/ 511 h 2051"/>
                <a:gd name="T32" fmla="*/ 225 w 1335"/>
                <a:gd name="T33" fmla="*/ 656 h 2051"/>
                <a:gd name="T34" fmla="*/ 202 w 1335"/>
                <a:gd name="T35" fmla="*/ 686 h 2051"/>
                <a:gd name="T36" fmla="*/ 88 w 1335"/>
                <a:gd name="T37" fmla="*/ 848 h 2051"/>
                <a:gd name="T38" fmla="*/ 37 w 1335"/>
                <a:gd name="T39" fmla="*/ 955 h 2051"/>
                <a:gd name="T40" fmla="*/ 50 w 1335"/>
                <a:gd name="T41" fmla="*/ 1119 h 2051"/>
                <a:gd name="T42" fmla="*/ 148 w 1335"/>
                <a:gd name="T43" fmla="*/ 1130 h 2051"/>
                <a:gd name="T44" fmla="*/ 172 w 1335"/>
                <a:gd name="T45" fmla="*/ 1103 h 2051"/>
                <a:gd name="T46" fmla="*/ 201 w 1335"/>
                <a:gd name="T47" fmla="*/ 1020 h 2051"/>
                <a:gd name="T48" fmla="*/ 227 w 1335"/>
                <a:gd name="T49" fmla="*/ 956 h 2051"/>
                <a:gd name="T50" fmla="*/ 335 w 1335"/>
                <a:gd name="T51" fmla="*/ 787 h 2051"/>
                <a:gd name="T52" fmla="*/ 336 w 1335"/>
                <a:gd name="T53" fmla="*/ 787 h 2051"/>
                <a:gd name="T54" fmla="*/ 397 w 1335"/>
                <a:gd name="T55" fmla="*/ 713 h 2051"/>
                <a:gd name="T56" fmla="*/ 399 w 1335"/>
                <a:gd name="T57" fmla="*/ 1166 h 2051"/>
                <a:gd name="T58" fmla="*/ 399 w 1335"/>
                <a:gd name="T59" fmla="*/ 1169 h 2051"/>
                <a:gd name="T60" fmla="*/ 399 w 1335"/>
                <a:gd name="T61" fmla="*/ 1195 h 2051"/>
                <a:gd name="T62" fmla="*/ 399 w 1335"/>
                <a:gd name="T63" fmla="*/ 1195 h 2051"/>
                <a:gd name="T64" fmla="*/ 399 w 1335"/>
                <a:gd name="T65" fmla="*/ 1199 h 2051"/>
                <a:gd name="T66" fmla="*/ 401 w 1335"/>
                <a:gd name="T67" fmla="*/ 1922 h 2051"/>
                <a:gd name="T68" fmla="*/ 512 w 1335"/>
                <a:gd name="T69" fmla="*/ 2051 h 2051"/>
                <a:gd name="T70" fmla="*/ 622 w 1335"/>
                <a:gd name="T71" fmla="*/ 1921 h 2051"/>
                <a:gd name="T72" fmla="*/ 620 w 1335"/>
                <a:gd name="T73" fmla="*/ 1360 h 2051"/>
                <a:gd name="T74" fmla="*/ 679 w 1335"/>
                <a:gd name="T75" fmla="*/ 1360 h 2051"/>
                <a:gd name="T76" fmla="*/ 681 w 1335"/>
                <a:gd name="T77" fmla="*/ 1921 h 2051"/>
                <a:gd name="T78" fmla="*/ 792 w 1335"/>
                <a:gd name="T79" fmla="*/ 2050 h 2051"/>
                <a:gd name="T80" fmla="*/ 902 w 1335"/>
                <a:gd name="T81" fmla="*/ 1920 h 2051"/>
                <a:gd name="T82" fmla="*/ 900 w 1335"/>
                <a:gd name="T83" fmla="*/ 1197 h 2051"/>
                <a:gd name="T84" fmla="*/ 899 w 1335"/>
                <a:gd name="T85" fmla="*/ 1189 h 2051"/>
                <a:gd name="T86" fmla="*/ 899 w 1335"/>
                <a:gd name="T87" fmla="*/ 1179 h 2051"/>
                <a:gd name="T88" fmla="*/ 899 w 1335"/>
                <a:gd name="T89" fmla="*/ 1165 h 2051"/>
                <a:gd name="T90" fmla="*/ 898 w 1335"/>
                <a:gd name="T91" fmla="*/ 718 h 2051"/>
                <a:gd name="T92" fmla="*/ 982 w 1335"/>
                <a:gd name="T93" fmla="*/ 647 h 2051"/>
                <a:gd name="T94" fmla="*/ 1110 w 1335"/>
                <a:gd name="T95" fmla="*/ 502 h 2051"/>
                <a:gd name="T96" fmla="*/ 1133 w 1335"/>
                <a:gd name="T97" fmla="*/ 473 h 2051"/>
                <a:gd name="T98" fmla="*/ 1247 w 1335"/>
                <a:gd name="T99" fmla="*/ 310 h 2051"/>
                <a:gd name="T100" fmla="*/ 1298 w 1335"/>
                <a:gd name="T101" fmla="*/ 204 h 2051"/>
                <a:gd name="T102" fmla="*/ 1285 w 1335"/>
                <a:gd name="T103" fmla="*/ 39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35" h="2051">
                  <a:moveTo>
                    <a:pt x="1285" y="39"/>
                  </a:moveTo>
                  <a:cubicBezTo>
                    <a:pt x="1247" y="0"/>
                    <a:pt x="1207" y="16"/>
                    <a:pt x="1187" y="28"/>
                  </a:cubicBezTo>
                  <a:cubicBezTo>
                    <a:pt x="1176" y="35"/>
                    <a:pt x="1168" y="47"/>
                    <a:pt x="1163" y="56"/>
                  </a:cubicBezTo>
                  <a:cubicBezTo>
                    <a:pt x="1156" y="63"/>
                    <a:pt x="1142" y="108"/>
                    <a:pt x="1133" y="138"/>
                  </a:cubicBezTo>
                  <a:cubicBezTo>
                    <a:pt x="1121" y="176"/>
                    <a:pt x="1108" y="202"/>
                    <a:pt x="1108" y="202"/>
                  </a:cubicBezTo>
                  <a:cubicBezTo>
                    <a:pt x="1071" y="273"/>
                    <a:pt x="1024" y="338"/>
                    <a:pt x="999" y="371"/>
                  </a:cubicBezTo>
                  <a:cubicBezTo>
                    <a:pt x="999" y="371"/>
                    <a:pt x="999" y="371"/>
                    <a:pt x="999" y="371"/>
                  </a:cubicBezTo>
                  <a:cubicBezTo>
                    <a:pt x="999" y="371"/>
                    <a:pt x="975" y="402"/>
                    <a:pt x="939" y="443"/>
                  </a:cubicBezTo>
                  <a:cubicBezTo>
                    <a:pt x="939" y="445"/>
                    <a:pt x="939" y="445"/>
                    <a:pt x="939" y="445"/>
                  </a:cubicBezTo>
                  <a:cubicBezTo>
                    <a:pt x="939" y="443"/>
                    <a:pt x="939" y="443"/>
                    <a:pt x="939" y="443"/>
                  </a:cubicBezTo>
                  <a:cubicBezTo>
                    <a:pt x="884" y="412"/>
                    <a:pt x="754" y="396"/>
                    <a:pt x="728" y="397"/>
                  </a:cubicBezTo>
                  <a:cubicBezTo>
                    <a:pt x="711" y="396"/>
                    <a:pt x="711" y="396"/>
                    <a:pt x="711" y="396"/>
                  </a:cubicBezTo>
                  <a:cubicBezTo>
                    <a:pt x="582" y="396"/>
                    <a:pt x="582" y="396"/>
                    <a:pt x="582" y="396"/>
                  </a:cubicBezTo>
                  <a:cubicBezTo>
                    <a:pt x="565" y="397"/>
                    <a:pt x="565" y="397"/>
                    <a:pt x="565" y="397"/>
                  </a:cubicBezTo>
                  <a:cubicBezTo>
                    <a:pt x="539" y="396"/>
                    <a:pt x="499" y="404"/>
                    <a:pt x="443" y="436"/>
                  </a:cubicBezTo>
                  <a:cubicBezTo>
                    <a:pt x="400" y="463"/>
                    <a:pt x="353" y="511"/>
                    <a:pt x="353" y="511"/>
                  </a:cubicBezTo>
                  <a:cubicBezTo>
                    <a:pt x="315" y="550"/>
                    <a:pt x="262" y="607"/>
                    <a:pt x="225" y="656"/>
                  </a:cubicBezTo>
                  <a:cubicBezTo>
                    <a:pt x="216" y="668"/>
                    <a:pt x="202" y="686"/>
                    <a:pt x="202" y="686"/>
                  </a:cubicBezTo>
                  <a:cubicBezTo>
                    <a:pt x="162" y="733"/>
                    <a:pt x="118" y="801"/>
                    <a:pt x="88" y="848"/>
                  </a:cubicBezTo>
                  <a:cubicBezTo>
                    <a:pt x="88" y="848"/>
                    <a:pt x="53" y="907"/>
                    <a:pt x="37" y="955"/>
                  </a:cubicBezTo>
                  <a:cubicBezTo>
                    <a:pt x="0" y="1083"/>
                    <a:pt x="50" y="1119"/>
                    <a:pt x="50" y="1119"/>
                  </a:cubicBezTo>
                  <a:cubicBezTo>
                    <a:pt x="88" y="1159"/>
                    <a:pt x="128" y="1143"/>
                    <a:pt x="148" y="1130"/>
                  </a:cubicBezTo>
                  <a:cubicBezTo>
                    <a:pt x="159" y="1123"/>
                    <a:pt x="167" y="1112"/>
                    <a:pt x="172" y="1103"/>
                  </a:cubicBezTo>
                  <a:cubicBezTo>
                    <a:pt x="179" y="1095"/>
                    <a:pt x="193" y="1050"/>
                    <a:pt x="201" y="1020"/>
                  </a:cubicBezTo>
                  <a:cubicBezTo>
                    <a:pt x="214" y="982"/>
                    <a:pt x="227" y="956"/>
                    <a:pt x="227" y="956"/>
                  </a:cubicBezTo>
                  <a:cubicBezTo>
                    <a:pt x="263" y="886"/>
                    <a:pt x="311" y="820"/>
                    <a:pt x="335" y="787"/>
                  </a:cubicBezTo>
                  <a:cubicBezTo>
                    <a:pt x="336" y="787"/>
                    <a:pt x="336" y="787"/>
                    <a:pt x="336" y="787"/>
                  </a:cubicBezTo>
                  <a:cubicBezTo>
                    <a:pt x="336" y="787"/>
                    <a:pt x="360" y="755"/>
                    <a:pt x="397" y="713"/>
                  </a:cubicBezTo>
                  <a:cubicBezTo>
                    <a:pt x="399" y="1166"/>
                    <a:pt x="399" y="1166"/>
                    <a:pt x="399" y="1166"/>
                  </a:cubicBezTo>
                  <a:cubicBezTo>
                    <a:pt x="399" y="1169"/>
                    <a:pt x="399" y="1169"/>
                    <a:pt x="399" y="1169"/>
                  </a:cubicBezTo>
                  <a:cubicBezTo>
                    <a:pt x="399" y="1195"/>
                    <a:pt x="399" y="1195"/>
                    <a:pt x="399" y="1195"/>
                  </a:cubicBezTo>
                  <a:cubicBezTo>
                    <a:pt x="399" y="1195"/>
                    <a:pt x="399" y="1195"/>
                    <a:pt x="399" y="1195"/>
                  </a:cubicBezTo>
                  <a:cubicBezTo>
                    <a:pt x="399" y="1199"/>
                    <a:pt x="399" y="1199"/>
                    <a:pt x="399" y="1199"/>
                  </a:cubicBezTo>
                  <a:cubicBezTo>
                    <a:pt x="401" y="1922"/>
                    <a:pt x="401" y="1922"/>
                    <a:pt x="401" y="1922"/>
                  </a:cubicBezTo>
                  <a:cubicBezTo>
                    <a:pt x="401" y="1994"/>
                    <a:pt x="451" y="2051"/>
                    <a:pt x="512" y="2051"/>
                  </a:cubicBezTo>
                  <a:cubicBezTo>
                    <a:pt x="573" y="2051"/>
                    <a:pt x="622" y="1993"/>
                    <a:pt x="622" y="1921"/>
                  </a:cubicBezTo>
                  <a:cubicBezTo>
                    <a:pt x="620" y="1360"/>
                    <a:pt x="620" y="1360"/>
                    <a:pt x="620" y="1360"/>
                  </a:cubicBezTo>
                  <a:cubicBezTo>
                    <a:pt x="679" y="1360"/>
                    <a:pt x="679" y="1360"/>
                    <a:pt x="679" y="1360"/>
                  </a:cubicBezTo>
                  <a:cubicBezTo>
                    <a:pt x="681" y="1921"/>
                    <a:pt x="681" y="1921"/>
                    <a:pt x="681" y="1921"/>
                  </a:cubicBezTo>
                  <a:cubicBezTo>
                    <a:pt x="681" y="1993"/>
                    <a:pt x="731" y="2051"/>
                    <a:pt x="792" y="2050"/>
                  </a:cubicBezTo>
                  <a:cubicBezTo>
                    <a:pt x="853" y="2050"/>
                    <a:pt x="902" y="1992"/>
                    <a:pt x="902" y="1920"/>
                  </a:cubicBezTo>
                  <a:cubicBezTo>
                    <a:pt x="900" y="1197"/>
                    <a:pt x="900" y="1197"/>
                    <a:pt x="900" y="1197"/>
                  </a:cubicBezTo>
                  <a:cubicBezTo>
                    <a:pt x="899" y="1189"/>
                    <a:pt x="899" y="1189"/>
                    <a:pt x="899" y="1189"/>
                  </a:cubicBezTo>
                  <a:cubicBezTo>
                    <a:pt x="899" y="1179"/>
                    <a:pt x="899" y="1179"/>
                    <a:pt x="899" y="1179"/>
                  </a:cubicBezTo>
                  <a:cubicBezTo>
                    <a:pt x="899" y="1165"/>
                    <a:pt x="899" y="1165"/>
                    <a:pt x="899" y="1165"/>
                  </a:cubicBezTo>
                  <a:cubicBezTo>
                    <a:pt x="898" y="718"/>
                    <a:pt x="898" y="718"/>
                    <a:pt x="898" y="718"/>
                  </a:cubicBezTo>
                  <a:cubicBezTo>
                    <a:pt x="939" y="691"/>
                    <a:pt x="982" y="647"/>
                    <a:pt x="982" y="647"/>
                  </a:cubicBezTo>
                  <a:cubicBezTo>
                    <a:pt x="1020" y="608"/>
                    <a:pt x="1073" y="552"/>
                    <a:pt x="1110" y="502"/>
                  </a:cubicBezTo>
                  <a:cubicBezTo>
                    <a:pt x="1118" y="491"/>
                    <a:pt x="1133" y="473"/>
                    <a:pt x="1133" y="473"/>
                  </a:cubicBezTo>
                  <a:cubicBezTo>
                    <a:pt x="1173" y="425"/>
                    <a:pt x="1217" y="357"/>
                    <a:pt x="1247" y="310"/>
                  </a:cubicBezTo>
                  <a:cubicBezTo>
                    <a:pt x="1247" y="310"/>
                    <a:pt x="1282" y="252"/>
                    <a:pt x="1298" y="204"/>
                  </a:cubicBezTo>
                  <a:cubicBezTo>
                    <a:pt x="1335" y="76"/>
                    <a:pt x="1285" y="39"/>
                    <a:pt x="1285"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56" name="Group 355">
            <a:extLst>
              <a:ext uri="{FF2B5EF4-FFF2-40B4-BE49-F238E27FC236}">
                <a16:creationId xmlns:a16="http://schemas.microsoft.com/office/drawing/2014/main" id="{C495A747-8A76-4099-B696-167B241A0AB0}"/>
              </a:ext>
            </a:extLst>
          </p:cNvPr>
          <p:cNvGrpSpPr/>
          <p:nvPr userDrawn="1"/>
        </p:nvGrpSpPr>
        <p:grpSpPr>
          <a:xfrm>
            <a:off x="1651668" y="2976788"/>
            <a:ext cx="443162" cy="452283"/>
            <a:chOff x="8297863" y="-352425"/>
            <a:chExt cx="17586325" cy="17948275"/>
          </a:xfrm>
        </p:grpSpPr>
        <p:sp>
          <p:nvSpPr>
            <p:cNvPr id="357" name="Freeform 30">
              <a:extLst>
                <a:ext uri="{FF2B5EF4-FFF2-40B4-BE49-F238E27FC236}">
                  <a16:creationId xmlns:a16="http://schemas.microsoft.com/office/drawing/2014/main" id="{F3D030BE-FBCE-4799-805B-216E0419A158}"/>
                </a:ext>
              </a:extLst>
            </p:cNvPr>
            <p:cNvSpPr>
              <a:spLocks/>
            </p:cNvSpPr>
            <p:nvPr/>
          </p:nvSpPr>
          <p:spPr bwMode="auto">
            <a:xfrm>
              <a:off x="8840788" y="-61913"/>
              <a:ext cx="16562388" cy="17168813"/>
            </a:xfrm>
            <a:custGeom>
              <a:avLst/>
              <a:gdLst>
                <a:gd name="T0" fmla="*/ 633 w 1826"/>
                <a:gd name="T1" fmla="*/ 53 h 1897"/>
                <a:gd name="T2" fmla="*/ 860 w 1826"/>
                <a:gd name="T3" fmla="*/ 526 h 1897"/>
                <a:gd name="T4" fmla="*/ 1166 w 1826"/>
                <a:gd name="T5" fmla="*/ 633 h 1897"/>
                <a:gd name="T6" fmla="*/ 1642 w 1826"/>
                <a:gd name="T7" fmla="*/ 815 h 1897"/>
                <a:gd name="T8" fmla="*/ 1727 w 1826"/>
                <a:gd name="T9" fmla="*/ 1368 h 1897"/>
                <a:gd name="T10" fmla="*/ 1550 w 1826"/>
                <a:gd name="T11" fmla="*/ 1567 h 1897"/>
                <a:gd name="T12" fmla="*/ 1399 w 1826"/>
                <a:gd name="T13" fmla="*/ 1650 h 1897"/>
                <a:gd name="T14" fmla="*/ 1363 w 1826"/>
                <a:gd name="T15" fmla="*/ 1699 h 1897"/>
                <a:gd name="T16" fmla="*/ 1234 w 1826"/>
                <a:gd name="T17" fmla="*/ 1745 h 1897"/>
                <a:gd name="T18" fmla="*/ 1085 w 1826"/>
                <a:gd name="T19" fmla="*/ 1818 h 1897"/>
                <a:gd name="T20" fmla="*/ 946 w 1826"/>
                <a:gd name="T21" fmla="*/ 1842 h 1897"/>
                <a:gd name="T22" fmla="*/ 823 w 1826"/>
                <a:gd name="T23" fmla="*/ 1888 h 1897"/>
                <a:gd name="T24" fmla="*/ 757 w 1826"/>
                <a:gd name="T25" fmla="*/ 1878 h 1897"/>
                <a:gd name="T26" fmla="*/ 610 w 1826"/>
                <a:gd name="T27" fmla="*/ 1886 h 1897"/>
                <a:gd name="T28" fmla="*/ 198 w 1826"/>
                <a:gd name="T29" fmla="*/ 1765 h 1897"/>
                <a:gd name="T30" fmla="*/ 44 w 1826"/>
                <a:gd name="T31" fmla="*/ 1304 h 1897"/>
                <a:gd name="T32" fmla="*/ 340 w 1826"/>
                <a:gd name="T33" fmla="*/ 870 h 1897"/>
                <a:gd name="T34" fmla="*/ 504 w 1826"/>
                <a:gd name="T35" fmla="*/ 635 h 1897"/>
                <a:gd name="T36" fmla="*/ 386 w 1826"/>
                <a:gd name="T37" fmla="*/ 150 h 1897"/>
                <a:gd name="T38" fmla="*/ 499 w 1826"/>
                <a:gd name="T39" fmla="*/ 74 h 1897"/>
                <a:gd name="T40" fmla="*/ 633 w 1826"/>
                <a:gd name="T41" fmla="*/ 53 h 1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26" h="1897">
                  <a:moveTo>
                    <a:pt x="633" y="53"/>
                  </a:moveTo>
                  <a:cubicBezTo>
                    <a:pt x="653" y="98"/>
                    <a:pt x="712" y="398"/>
                    <a:pt x="860" y="526"/>
                  </a:cubicBezTo>
                  <a:cubicBezTo>
                    <a:pt x="951" y="605"/>
                    <a:pt x="1016" y="608"/>
                    <a:pt x="1166" y="633"/>
                  </a:cubicBezTo>
                  <a:cubicBezTo>
                    <a:pt x="1313" y="658"/>
                    <a:pt x="1470" y="649"/>
                    <a:pt x="1642" y="815"/>
                  </a:cubicBezTo>
                  <a:cubicBezTo>
                    <a:pt x="1775" y="945"/>
                    <a:pt x="1826" y="1192"/>
                    <a:pt x="1727" y="1368"/>
                  </a:cubicBezTo>
                  <a:cubicBezTo>
                    <a:pt x="1676" y="1457"/>
                    <a:pt x="1613" y="1518"/>
                    <a:pt x="1550" y="1567"/>
                  </a:cubicBezTo>
                  <a:cubicBezTo>
                    <a:pt x="1526" y="1586"/>
                    <a:pt x="1422" y="1642"/>
                    <a:pt x="1399" y="1650"/>
                  </a:cubicBezTo>
                  <a:cubicBezTo>
                    <a:pt x="1383" y="1655"/>
                    <a:pt x="1393" y="1675"/>
                    <a:pt x="1363" y="1699"/>
                  </a:cubicBezTo>
                  <a:cubicBezTo>
                    <a:pt x="1338" y="1719"/>
                    <a:pt x="1305" y="1732"/>
                    <a:pt x="1234" y="1745"/>
                  </a:cubicBezTo>
                  <a:cubicBezTo>
                    <a:pt x="1186" y="1753"/>
                    <a:pt x="1137" y="1800"/>
                    <a:pt x="1085" y="1818"/>
                  </a:cubicBezTo>
                  <a:cubicBezTo>
                    <a:pt x="1042" y="1833"/>
                    <a:pt x="987" y="1832"/>
                    <a:pt x="946" y="1842"/>
                  </a:cubicBezTo>
                  <a:cubicBezTo>
                    <a:pt x="909" y="1852"/>
                    <a:pt x="878" y="1876"/>
                    <a:pt x="823" y="1888"/>
                  </a:cubicBezTo>
                  <a:cubicBezTo>
                    <a:pt x="784" y="1897"/>
                    <a:pt x="763" y="1880"/>
                    <a:pt x="757" y="1878"/>
                  </a:cubicBezTo>
                  <a:cubicBezTo>
                    <a:pt x="738" y="1873"/>
                    <a:pt x="688" y="1879"/>
                    <a:pt x="610" y="1886"/>
                  </a:cubicBezTo>
                  <a:cubicBezTo>
                    <a:pt x="485" y="1895"/>
                    <a:pt x="317" y="1863"/>
                    <a:pt x="198" y="1765"/>
                  </a:cubicBezTo>
                  <a:cubicBezTo>
                    <a:pt x="114" y="1694"/>
                    <a:pt x="0" y="1514"/>
                    <a:pt x="44" y="1304"/>
                  </a:cubicBezTo>
                  <a:cubicBezTo>
                    <a:pt x="84" y="1110"/>
                    <a:pt x="190" y="1024"/>
                    <a:pt x="340" y="870"/>
                  </a:cubicBezTo>
                  <a:cubicBezTo>
                    <a:pt x="414" y="794"/>
                    <a:pt x="496" y="732"/>
                    <a:pt x="504" y="635"/>
                  </a:cubicBezTo>
                  <a:cubicBezTo>
                    <a:pt x="516" y="485"/>
                    <a:pt x="402" y="228"/>
                    <a:pt x="386" y="150"/>
                  </a:cubicBezTo>
                  <a:cubicBezTo>
                    <a:pt x="375" y="103"/>
                    <a:pt x="468" y="68"/>
                    <a:pt x="499" y="74"/>
                  </a:cubicBezTo>
                  <a:cubicBezTo>
                    <a:pt x="536" y="82"/>
                    <a:pt x="610" y="0"/>
                    <a:pt x="633" y="5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Freeform 31">
              <a:extLst>
                <a:ext uri="{FF2B5EF4-FFF2-40B4-BE49-F238E27FC236}">
                  <a16:creationId xmlns:a16="http://schemas.microsoft.com/office/drawing/2014/main" id="{40F5C012-D530-407F-89AC-2BF2CE1E5C86}"/>
                </a:ext>
              </a:extLst>
            </p:cNvPr>
            <p:cNvSpPr>
              <a:spLocks noEditPoints="1"/>
            </p:cNvSpPr>
            <p:nvPr/>
          </p:nvSpPr>
          <p:spPr bwMode="auto">
            <a:xfrm>
              <a:off x="8297863" y="-352425"/>
              <a:ext cx="17586325" cy="17948275"/>
            </a:xfrm>
            <a:custGeom>
              <a:avLst/>
              <a:gdLst>
                <a:gd name="T0" fmla="*/ 1070 w 1939"/>
                <a:gd name="T1" fmla="*/ 1918 h 1983"/>
                <a:gd name="T2" fmla="*/ 980 w 1939"/>
                <a:gd name="T3" fmla="*/ 1941 h 1983"/>
                <a:gd name="T4" fmla="*/ 895 w 1939"/>
                <a:gd name="T5" fmla="*/ 1972 h 1983"/>
                <a:gd name="T6" fmla="*/ 718 w 1939"/>
                <a:gd name="T7" fmla="*/ 1967 h 1983"/>
                <a:gd name="T8" fmla="*/ 224 w 1939"/>
                <a:gd name="T9" fmla="*/ 1837 h 1983"/>
                <a:gd name="T10" fmla="*/ 310 w 1939"/>
                <a:gd name="T11" fmla="*/ 918 h 1983"/>
                <a:gd name="T12" fmla="*/ 401 w 1939"/>
                <a:gd name="T13" fmla="*/ 826 h 1983"/>
                <a:gd name="T14" fmla="*/ 427 w 1939"/>
                <a:gd name="T15" fmla="*/ 301 h 1983"/>
                <a:gd name="T16" fmla="*/ 495 w 1939"/>
                <a:gd name="T17" fmla="*/ 62 h 1983"/>
                <a:gd name="T18" fmla="*/ 590 w 1939"/>
                <a:gd name="T19" fmla="*/ 40 h 1983"/>
                <a:gd name="T20" fmla="*/ 742 w 1939"/>
                <a:gd name="T21" fmla="*/ 64 h 1983"/>
                <a:gd name="T22" fmla="*/ 955 w 1939"/>
                <a:gd name="T23" fmla="*/ 518 h 1983"/>
                <a:gd name="T24" fmla="*/ 1235 w 1939"/>
                <a:gd name="T25" fmla="*/ 613 h 1983"/>
                <a:gd name="T26" fmla="*/ 1739 w 1939"/>
                <a:gd name="T27" fmla="*/ 809 h 1983"/>
                <a:gd name="T28" fmla="*/ 1642 w 1939"/>
                <a:gd name="T29" fmla="*/ 1641 h 1983"/>
                <a:gd name="T30" fmla="*/ 1456 w 1939"/>
                <a:gd name="T31" fmla="*/ 1773 h 1983"/>
                <a:gd name="T32" fmla="*/ 1241 w 1939"/>
                <a:gd name="T33" fmla="*/ 1860 h 1983"/>
                <a:gd name="T34" fmla="*/ 1162 w 1939"/>
                <a:gd name="T35" fmla="*/ 1901 h 1983"/>
                <a:gd name="T36" fmla="*/ 993 w 1939"/>
                <a:gd name="T37" fmla="*/ 1823 h 1983"/>
                <a:gd name="T38" fmla="*/ 1127 w 1939"/>
                <a:gd name="T39" fmla="*/ 1800 h 1983"/>
                <a:gd name="T40" fmla="*/ 1128 w 1939"/>
                <a:gd name="T41" fmla="*/ 1800 h 1983"/>
                <a:gd name="T42" fmla="*/ 1261 w 1939"/>
                <a:gd name="T43" fmla="*/ 1730 h 1983"/>
                <a:gd name="T44" fmla="*/ 1354 w 1939"/>
                <a:gd name="T45" fmla="*/ 1708 h 1983"/>
                <a:gd name="T46" fmla="*/ 1397 w 1939"/>
                <a:gd name="T47" fmla="*/ 1678 h 1983"/>
                <a:gd name="T48" fmla="*/ 1577 w 1939"/>
                <a:gd name="T49" fmla="*/ 1557 h 1983"/>
                <a:gd name="T50" fmla="*/ 1665 w 1939"/>
                <a:gd name="T51" fmla="*/ 886 h 1983"/>
                <a:gd name="T52" fmla="*/ 1217 w 1939"/>
                <a:gd name="T53" fmla="*/ 718 h 1983"/>
                <a:gd name="T54" fmla="*/ 885 w 1939"/>
                <a:gd name="T55" fmla="*/ 598 h 1983"/>
                <a:gd name="T56" fmla="*/ 652 w 1939"/>
                <a:gd name="T57" fmla="*/ 128 h 1983"/>
                <a:gd name="T58" fmla="*/ 597 w 1939"/>
                <a:gd name="T59" fmla="*/ 154 h 1983"/>
                <a:gd name="T60" fmla="*/ 550 w 1939"/>
                <a:gd name="T61" fmla="*/ 159 h 1983"/>
                <a:gd name="T62" fmla="*/ 499 w 1939"/>
                <a:gd name="T63" fmla="*/ 179 h 1983"/>
                <a:gd name="T64" fmla="*/ 617 w 1939"/>
                <a:gd name="T65" fmla="*/ 671 h 1983"/>
                <a:gd name="T66" fmla="*/ 438 w 1939"/>
                <a:gd name="T67" fmla="*/ 939 h 1983"/>
                <a:gd name="T68" fmla="*/ 156 w 1939"/>
                <a:gd name="T69" fmla="*/ 1347 h 1983"/>
                <a:gd name="T70" fmla="*/ 666 w 1939"/>
                <a:gd name="T71" fmla="*/ 1864 h 1983"/>
                <a:gd name="T72" fmla="*/ 831 w 1939"/>
                <a:gd name="T73" fmla="*/ 1859 h 1983"/>
                <a:gd name="T74" fmla="*/ 871 w 1939"/>
                <a:gd name="T75" fmla="*/ 1869 h 1983"/>
                <a:gd name="T76" fmla="*/ 977 w 1939"/>
                <a:gd name="T77" fmla="*/ 1827 h 1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39" h="1983">
                  <a:moveTo>
                    <a:pt x="1162" y="1901"/>
                  </a:moveTo>
                  <a:cubicBezTo>
                    <a:pt x="1132" y="1911"/>
                    <a:pt x="1099" y="1915"/>
                    <a:pt x="1070" y="1918"/>
                  </a:cubicBezTo>
                  <a:cubicBezTo>
                    <a:pt x="1051" y="1920"/>
                    <a:pt x="1033" y="1922"/>
                    <a:pt x="1019" y="1926"/>
                  </a:cubicBezTo>
                  <a:cubicBezTo>
                    <a:pt x="1007" y="1929"/>
                    <a:pt x="995" y="1934"/>
                    <a:pt x="980" y="1941"/>
                  </a:cubicBezTo>
                  <a:cubicBezTo>
                    <a:pt x="965" y="1948"/>
                    <a:pt x="948" y="1956"/>
                    <a:pt x="928" y="1963"/>
                  </a:cubicBezTo>
                  <a:cubicBezTo>
                    <a:pt x="917" y="1967"/>
                    <a:pt x="906" y="1970"/>
                    <a:pt x="895" y="1972"/>
                  </a:cubicBezTo>
                  <a:cubicBezTo>
                    <a:pt x="848" y="1983"/>
                    <a:pt x="816" y="1969"/>
                    <a:pt x="801" y="1962"/>
                  </a:cubicBezTo>
                  <a:cubicBezTo>
                    <a:pt x="788" y="1961"/>
                    <a:pt x="753" y="1964"/>
                    <a:pt x="718" y="1967"/>
                  </a:cubicBezTo>
                  <a:cubicBezTo>
                    <a:pt x="705" y="1968"/>
                    <a:pt x="690" y="1969"/>
                    <a:pt x="674" y="1971"/>
                  </a:cubicBezTo>
                  <a:cubicBezTo>
                    <a:pt x="546" y="1981"/>
                    <a:pt x="361" y="1951"/>
                    <a:pt x="224" y="1837"/>
                  </a:cubicBezTo>
                  <a:cubicBezTo>
                    <a:pt x="142" y="1769"/>
                    <a:pt x="0" y="1574"/>
                    <a:pt x="51" y="1326"/>
                  </a:cubicBezTo>
                  <a:cubicBezTo>
                    <a:pt x="90" y="1139"/>
                    <a:pt x="187" y="1041"/>
                    <a:pt x="310" y="918"/>
                  </a:cubicBezTo>
                  <a:cubicBezTo>
                    <a:pt x="326" y="901"/>
                    <a:pt x="344" y="883"/>
                    <a:pt x="362" y="865"/>
                  </a:cubicBezTo>
                  <a:cubicBezTo>
                    <a:pt x="375" y="852"/>
                    <a:pt x="388" y="839"/>
                    <a:pt x="401" y="826"/>
                  </a:cubicBezTo>
                  <a:cubicBezTo>
                    <a:pt x="457" y="771"/>
                    <a:pt x="506" y="723"/>
                    <a:pt x="511" y="663"/>
                  </a:cubicBezTo>
                  <a:cubicBezTo>
                    <a:pt x="519" y="566"/>
                    <a:pt x="464" y="407"/>
                    <a:pt x="427" y="301"/>
                  </a:cubicBezTo>
                  <a:cubicBezTo>
                    <a:pt x="412" y="255"/>
                    <a:pt x="399" y="218"/>
                    <a:pt x="394" y="194"/>
                  </a:cubicBezTo>
                  <a:cubicBezTo>
                    <a:pt x="382" y="139"/>
                    <a:pt x="421" y="87"/>
                    <a:pt x="495" y="62"/>
                  </a:cubicBezTo>
                  <a:cubicBezTo>
                    <a:pt x="513" y="56"/>
                    <a:pt x="539" y="50"/>
                    <a:pt x="563" y="53"/>
                  </a:cubicBezTo>
                  <a:cubicBezTo>
                    <a:pt x="571" y="50"/>
                    <a:pt x="581" y="45"/>
                    <a:pt x="590" y="40"/>
                  </a:cubicBezTo>
                  <a:cubicBezTo>
                    <a:pt x="604" y="33"/>
                    <a:pt x="618" y="25"/>
                    <a:pt x="634" y="20"/>
                  </a:cubicBezTo>
                  <a:cubicBezTo>
                    <a:pt x="691" y="0"/>
                    <a:pt x="727" y="30"/>
                    <a:pt x="742" y="64"/>
                  </a:cubicBezTo>
                  <a:cubicBezTo>
                    <a:pt x="747" y="76"/>
                    <a:pt x="753" y="94"/>
                    <a:pt x="761" y="123"/>
                  </a:cubicBezTo>
                  <a:cubicBezTo>
                    <a:pt x="789" y="221"/>
                    <a:pt x="848" y="425"/>
                    <a:pt x="955" y="518"/>
                  </a:cubicBezTo>
                  <a:cubicBezTo>
                    <a:pt x="1024" y="578"/>
                    <a:pt x="1072" y="586"/>
                    <a:pt x="1188" y="605"/>
                  </a:cubicBezTo>
                  <a:cubicBezTo>
                    <a:pt x="1203" y="607"/>
                    <a:pt x="1218" y="610"/>
                    <a:pt x="1235" y="613"/>
                  </a:cubicBezTo>
                  <a:cubicBezTo>
                    <a:pt x="1259" y="617"/>
                    <a:pt x="1283" y="620"/>
                    <a:pt x="1309" y="623"/>
                  </a:cubicBezTo>
                  <a:cubicBezTo>
                    <a:pt x="1438" y="640"/>
                    <a:pt x="1584" y="659"/>
                    <a:pt x="1739" y="809"/>
                  </a:cubicBezTo>
                  <a:cubicBezTo>
                    <a:pt x="1897" y="962"/>
                    <a:pt x="1939" y="1239"/>
                    <a:pt x="1833" y="1426"/>
                  </a:cubicBezTo>
                  <a:cubicBezTo>
                    <a:pt x="1772" y="1534"/>
                    <a:pt x="1695" y="1601"/>
                    <a:pt x="1642" y="1641"/>
                  </a:cubicBezTo>
                  <a:cubicBezTo>
                    <a:pt x="1619" y="1659"/>
                    <a:pt x="1535" y="1706"/>
                    <a:pt x="1493" y="1725"/>
                  </a:cubicBezTo>
                  <a:cubicBezTo>
                    <a:pt x="1488" y="1738"/>
                    <a:pt x="1478" y="1755"/>
                    <a:pt x="1456" y="1773"/>
                  </a:cubicBezTo>
                  <a:cubicBezTo>
                    <a:pt x="1422" y="1800"/>
                    <a:pt x="1382" y="1815"/>
                    <a:pt x="1303" y="1829"/>
                  </a:cubicBezTo>
                  <a:cubicBezTo>
                    <a:pt x="1285" y="1832"/>
                    <a:pt x="1264" y="1846"/>
                    <a:pt x="1241" y="1860"/>
                  </a:cubicBezTo>
                  <a:cubicBezTo>
                    <a:pt x="1217" y="1875"/>
                    <a:pt x="1191" y="1890"/>
                    <a:pt x="1163" y="1900"/>
                  </a:cubicBezTo>
                  <a:lnTo>
                    <a:pt x="1162" y="1901"/>
                  </a:lnTo>
                  <a:close/>
                  <a:moveTo>
                    <a:pt x="977" y="1827"/>
                  </a:moveTo>
                  <a:cubicBezTo>
                    <a:pt x="982" y="1826"/>
                    <a:pt x="988" y="1824"/>
                    <a:pt x="993" y="1823"/>
                  </a:cubicBezTo>
                  <a:cubicBezTo>
                    <a:pt x="1014" y="1817"/>
                    <a:pt x="1037" y="1815"/>
                    <a:pt x="1058" y="1812"/>
                  </a:cubicBezTo>
                  <a:cubicBezTo>
                    <a:pt x="1083" y="1809"/>
                    <a:pt x="1108" y="1807"/>
                    <a:pt x="1127" y="1800"/>
                  </a:cubicBezTo>
                  <a:cubicBezTo>
                    <a:pt x="1145" y="1850"/>
                    <a:pt x="1145" y="1850"/>
                    <a:pt x="1145" y="1850"/>
                  </a:cubicBezTo>
                  <a:cubicBezTo>
                    <a:pt x="1128" y="1800"/>
                    <a:pt x="1128" y="1800"/>
                    <a:pt x="1128" y="1800"/>
                  </a:cubicBezTo>
                  <a:cubicBezTo>
                    <a:pt x="1146" y="1794"/>
                    <a:pt x="1165" y="1782"/>
                    <a:pt x="1186" y="1769"/>
                  </a:cubicBezTo>
                  <a:cubicBezTo>
                    <a:pt x="1210" y="1755"/>
                    <a:pt x="1234" y="1739"/>
                    <a:pt x="1261" y="1730"/>
                  </a:cubicBezTo>
                  <a:cubicBezTo>
                    <a:pt x="1269" y="1728"/>
                    <a:pt x="1277" y="1726"/>
                    <a:pt x="1284" y="1724"/>
                  </a:cubicBezTo>
                  <a:cubicBezTo>
                    <a:pt x="1314" y="1719"/>
                    <a:pt x="1337" y="1714"/>
                    <a:pt x="1354" y="1708"/>
                  </a:cubicBezTo>
                  <a:cubicBezTo>
                    <a:pt x="1374" y="1701"/>
                    <a:pt x="1383" y="1695"/>
                    <a:pt x="1389" y="1690"/>
                  </a:cubicBezTo>
                  <a:cubicBezTo>
                    <a:pt x="1395" y="1686"/>
                    <a:pt x="1395" y="1684"/>
                    <a:pt x="1397" y="1678"/>
                  </a:cubicBezTo>
                  <a:cubicBezTo>
                    <a:pt x="1401" y="1668"/>
                    <a:pt x="1411" y="1642"/>
                    <a:pt x="1442" y="1631"/>
                  </a:cubicBezTo>
                  <a:cubicBezTo>
                    <a:pt x="1461" y="1625"/>
                    <a:pt x="1558" y="1572"/>
                    <a:pt x="1577" y="1557"/>
                  </a:cubicBezTo>
                  <a:cubicBezTo>
                    <a:pt x="1650" y="1501"/>
                    <a:pt x="1701" y="1444"/>
                    <a:pt x="1741" y="1374"/>
                  </a:cubicBezTo>
                  <a:cubicBezTo>
                    <a:pt x="1831" y="1214"/>
                    <a:pt x="1775" y="992"/>
                    <a:pt x="1665" y="886"/>
                  </a:cubicBezTo>
                  <a:cubicBezTo>
                    <a:pt x="1535" y="760"/>
                    <a:pt x="1418" y="745"/>
                    <a:pt x="1295" y="729"/>
                  </a:cubicBezTo>
                  <a:cubicBezTo>
                    <a:pt x="1269" y="725"/>
                    <a:pt x="1243" y="722"/>
                    <a:pt x="1217" y="718"/>
                  </a:cubicBezTo>
                  <a:cubicBezTo>
                    <a:pt x="1201" y="715"/>
                    <a:pt x="1185" y="712"/>
                    <a:pt x="1171" y="710"/>
                  </a:cubicBezTo>
                  <a:cubicBezTo>
                    <a:pt x="1050" y="690"/>
                    <a:pt x="977" y="678"/>
                    <a:pt x="885" y="598"/>
                  </a:cubicBezTo>
                  <a:cubicBezTo>
                    <a:pt x="755" y="485"/>
                    <a:pt x="690" y="260"/>
                    <a:pt x="659" y="152"/>
                  </a:cubicBezTo>
                  <a:cubicBezTo>
                    <a:pt x="656" y="144"/>
                    <a:pt x="654" y="135"/>
                    <a:pt x="652" y="128"/>
                  </a:cubicBezTo>
                  <a:cubicBezTo>
                    <a:pt x="648" y="130"/>
                    <a:pt x="644" y="132"/>
                    <a:pt x="640" y="134"/>
                  </a:cubicBezTo>
                  <a:cubicBezTo>
                    <a:pt x="626" y="141"/>
                    <a:pt x="612" y="149"/>
                    <a:pt x="597" y="154"/>
                  </a:cubicBezTo>
                  <a:cubicBezTo>
                    <a:pt x="597" y="154"/>
                    <a:pt x="597" y="154"/>
                    <a:pt x="597" y="154"/>
                  </a:cubicBezTo>
                  <a:cubicBezTo>
                    <a:pt x="580" y="160"/>
                    <a:pt x="564" y="161"/>
                    <a:pt x="550" y="159"/>
                  </a:cubicBezTo>
                  <a:cubicBezTo>
                    <a:pt x="547" y="159"/>
                    <a:pt x="540" y="160"/>
                    <a:pt x="529" y="163"/>
                  </a:cubicBezTo>
                  <a:cubicBezTo>
                    <a:pt x="514" y="168"/>
                    <a:pt x="504" y="175"/>
                    <a:pt x="499" y="179"/>
                  </a:cubicBezTo>
                  <a:cubicBezTo>
                    <a:pt x="505" y="199"/>
                    <a:pt x="516" y="230"/>
                    <a:pt x="528" y="266"/>
                  </a:cubicBezTo>
                  <a:cubicBezTo>
                    <a:pt x="569" y="387"/>
                    <a:pt x="626" y="553"/>
                    <a:pt x="617" y="671"/>
                  </a:cubicBezTo>
                  <a:cubicBezTo>
                    <a:pt x="609" y="772"/>
                    <a:pt x="541" y="838"/>
                    <a:pt x="475" y="902"/>
                  </a:cubicBezTo>
                  <a:cubicBezTo>
                    <a:pt x="463" y="914"/>
                    <a:pt x="450" y="926"/>
                    <a:pt x="438" y="939"/>
                  </a:cubicBezTo>
                  <a:cubicBezTo>
                    <a:pt x="420" y="958"/>
                    <a:pt x="402" y="976"/>
                    <a:pt x="385" y="993"/>
                  </a:cubicBezTo>
                  <a:cubicBezTo>
                    <a:pt x="266" y="1112"/>
                    <a:pt x="188" y="1192"/>
                    <a:pt x="156" y="1347"/>
                  </a:cubicBezTo>
                  <a:cubicBezTo>
                    <a:pt x="118" y="1531"/>
                    <a:pt x="217" y="1692"/>
                    <a:pt x="293" y="1756"/>
                  </a:cubicBezTo>
                  <a:cubicBezTo>
                    <a:pt x="404" y="1849"/>
                    <a:pt x="563" y="1873"/>
                    <a:pt x="666" y="1864"/>
                  </a:cubicBezTo>
                  <a:cubicBezTo>
                    <a:pt x="681" y="1863"/>
                    <a:pt x="696" y="1862"/>
                    <a:pt x="709" y="1861"/>
                  </a:cubicBezTo>
                  <a:cubicBezTo>
                    <a:pt x="772" y="1856"/>
                    <a:pt x="806" y="1853"/>
                    <a:pt x="831" y="1859"/>
                  </a:cubicBezTo>
                  <a:cubicBezTo>
                    <a:pt x="837" y="1861"/>
                    <a:pt x="843" y="1863"/>
                    <a:pt x="846" y="1865"/>
                  </a:cubicBezTo>
                  <a:cubicBezTo>
                    <a:pt x="852" y="1869"/>
                    <a:pt x="858" y="1872"/>
                    <a:pt x="871" y="1869"/>
                  </a:cubicBezTo>
                  <a:cubicBezTo>
                    <a:pt x="894" y="1863"/>
                    <a:pt x="916" y="1854"/>
                    <a:pt x="936" y="1845"/>
                  </a:cubicBezTo>
                  <a:cubicBezTo>
                    <a:pt x="949" y="1839"/>
                    <a:pt x="962" y="1832"/>
                    <a:pt x="977" y="1827"/>
                  </a:cubicBezTo>
                  <a:close/>
                </a:path>
              </a:pathLst>
            </a:custGeom>
            <a:solidFill>
              <a:srgbClr val="7BBA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Freeform 32">
              <a:extLst>
                <a:ext uri="{FF2B5EF4-FFF2-40B4-BE49-F238E27FC236}">
                  <a16:creationId xmlns:a16="http://schemas.microsoft.com/office/drawing/2014/main" id="{FBBED394-383D-48D1-9F3D-7902675EFAE3}"/>
                </a:ext>
              </a:extLst>
            </p:cNvPr>
            <p:cNvSpPr>
              <a:spLocks/>
            </p:cNvSpPr>
            <p:nvPr/>
          </p:nvSpPr>
          <p:spPr bwMode="auto">
            <a:xfrm>
              <a:off x="13803313" y="7604125"/>
              <a:ext cx="3619500" cy="7720013"/>
            </a:xfrm>
            <a:custGeom>
              <a:avLst/>
              <a:gdLst>
                <a:gd name="T0" fmla="*/ 86 w 399"/>
                <a:gd name="T1" fmla="*/ 47 h 853"/>
                <a:gd name="T2" fmla="*/ 88 w 399"/>
                <a:gd name="T3" fmla="*/ 328 h 853"/>
                <a:gd name="T4" fmla="*/ 198 w 399"/>
                <a:gd name="T5" fmla="*/ 714 h 853"/>
                <a:gd name="T6" fmla="*/ 352 w 399"/>
                <a:gd name="T7" fmla="*/ 845 h 853"/>
                <a:gd name="T8" fmla="*/ 45 w 399"/>
                <a:gd name="T9" fmla="*/ 555 h 853"/>
                <a:gd name="T10" fmla="*/ 89 w 399"/>
                <a:gd name="T11" fmla="*/ 134 h 853"/>
                <a:gd name="T12" fmla="*/ 86 w 399"/>
                <a:gd name="T13" fmla="*/ 47 h 853"/>
              </a:gdLst>
              <a:ahLst/>
              <a:cxnLst>
                <a:cxn ang="0">
                  <a:pos x="T0" y="T1"/>
                </a:cxn>
                <a:cxn ang="0">
                  <a:pos x="T2" y="T3"/>
                </a:cxn>
                <a:cxn ang="0">
                  <a:pos x="T4" y="T5"/>
                </a:cxn>
                <a:cxn ang="0">
                  <a:pos x="T6" y="T7"/>
                </a:cxn>
                <a:cxn ang="0">
                  <a:pos x="T8" y="T9"/>
                </a:cxn>
                <a:cxn ang="0">
                  <a:pos x="T10" y="T11"/>
                </a:cxn>
                <a:cxn ang="0">
                  <a:pos x="T12" y="T13"/>
                </a:cxn>
              </a:cxnLst>
              <a:rect l="0" t="0" r="r" b="b"/>
              <a:pathLst>
                <a:path w="399" h="853">
                  <a:moveTo>
                    <a:pt x="86" y="47"/>
                  </a:moveTo>
                  <a:cubicBezTo>
                    <a:pt x="97" y="114"/>
                    <a:pt x="93" y="223"/>
                    <a:pt x="88" y="328"/>
                  </a:cubicBezTo>
                  <a:cubicBezTo>
                    <a:pt x="83" y="453"/>
                    <a:pt x="105" y="592"/>
                    <a:pt x="198" y="714"/>
                  </a:cubicBezTo>
                  <a:cubicBezTo>
                    <a:pt x="268" y="806"/>
                    <a:pt x="399" y="853"/>
                    <a:pt x="352" y="845"/>
                  </a:cubicBezTo>
                  <a:cubicBezTo>
                    <a:pt x="305" y="837"/>
                    <a:pt x="98" y="756"/>
                    <a:pt x="45" y="555"/>
                  </a:cubicBezTo>
                  <a:cubicBezTo>
                    <a:pt x="0" y="386"/>
                    <a:pt x="66" y="253"/>
                    <a:pt x="89" y="134"/>
                  </a:cubicBezTo>
                  <a:cubicBezTo>
                    <a:pt x="101" y="70"/>
                    <a:pt x="78" y="0"/>
                    <a:pt x="86" y="47"/>
                  </a:cubicBezTo>
                  <a:close/>
                </a:path>
              </a:pathLst>
            </a:custGeom>
            <a:solidFill>
              <a:srgbClr val="7BBA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33">
              <a:extLst>
                <a:ext uri="{FF2B5EF4-FFF2-40B4-BE49-F238E27FC236}">
                  <a16:creationId xmlns:a16="http://schemas.microsoft.com/office/drawing/2014/main" id="{E881E968-46DF-449C-AAD6-C666FE70D546}"/>
                </a:ext>
              </a:extLst>
            </p:cNvPr>
            <p:cNvSpPr>
              <a:spLocks/>
            </p:cNvSpPr>
            <p:nvPr/>
          </p:nvSpPr>
          <p:spPr bwMode="auto">
            <a:xfrm>
              <a:off x="16279813" y="6851650"/>
              <a:ext cx="4570413" cy="7648575"/>
            </a:xfrm>
            <a:custGeom>
              <a:avLst/>
              <a:gdLst>
                <a:gd name="T0" fmla="*/ 23 w 504"/>
                <a:gd name="T1" fmla="*/ 42 h 845"/>
                <a:gd name="T2" fmla="*/ 156 w 504"/>
                <a:gd name="T3" fmla="*/ 154 h 845"/>
                <a:gd name="T4" fmla="*/ 251 w 504"/>
                <a:gd name="T5" fmla="*/ 240 h 845"/>
                <a:gd name="T6" fmla="*/ 399 w 504"/>
                <a:gd name="T7" fmla="*/ 613 h 845"/>
                <a:gd name="T8" fmla="*/ 357 w 504"/>
                <a:gd name="T9" fmla="*/ 810 h 845"/>
                <a:gd name="T10" fmla="*/ 424 w 504"/>
                <a:gd name="T11" fmla="*/ 405 h 845"/>
                <a:gd name="T12" fmla="*/ 133 w 504"/>
                <a:gd name="T13" fmla="*/ 86 h 845"/>
                <a:gd name="T14" fmla="*/ 23 w 504"/>
                <a:gd name="T15" fmla="*/ 42 h 8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4" h="845">
                  <a:moveTo>
                    <a:pt x="23" y="42"/>
                  </a:moveTo>
                  <a:cubicBezTo>
                    <a:pt x="43" y="80"/>
                    <a:pt x="108" y="109"/>
                    <a:pt x="156" y="154"/>
                  </a:cubicBezTo>
                  <a:cubicBezTo>
                    <a:pt x="185" y="181"/>
                    <a:pt x="226" y="209"/>
                    <a:pt x="251" y="240"/>
                  </a:cubicBezTo>
                  <a:cubicBezTo>
                    <a:pt x="331" y="336"/>
                    <a:pt x="399" y="459"/>
                    <a:pt x="399" y="613"/>
                  </a:cubicBezTo>
                  <a:cubicBezTo>
                    <a:pt x="400" y="729"/>
                    <a:pt x="324" y="845"/>
                    <a:pt x="357" y="810"/>
                  </a:cubicBezTo>
                  <a:cubicBezTo>
                    <a:pt x="389" y="775"/>
                    <a:pt x="504" y="597"/>
                    <a:pt x="424" y="405"/>
                  </a:cubicBezTo>
                  <a:cubicBezTo>
                    <a:pt x="356" y="244"/>
                    <a:pt x="231" y="173"/>
                    <a:pt x="133" y="86"/>
                  </a:cubicBezTo>
                  <a:cubicBezTo>
                    <a:pt x="84" y="43"/>
                    <a:pt x="0" y="0"/>
                    <a:pt x="23" y="42"/>
                  </a:cubicBezTo>
                  <a:close/>
                </a:path>
              </a:pathLst>
            </a:custGeom>
            <a:solidFill>
              <a:srgbClr val="7BBA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34">
              <a:extLst>
                <a:ext uri="{FF2B5EF4-FFF2-40B4-BE49-F238E27FC236}">
                  <a16:creationId xmlns:a16="http://schemas.microsoft.com/office/drawing/2014/main" id="{5B3EC53B-FCCD-466C-9BB6-739ACF754BD8}"/>
                </a:ext>
              </a:extLst>
            </p:cNvPr>
            <p:cNvSpPr>
              <a:spLocks/>
            </p:cNvSpPr>
            <p:nvPr/>
          </p:nvSpPr>
          <p:spPr bwMode="auto">
            <a:xfrm>
              <a:off x="11309351" y="9939338"/>
              <a:ext cx="3263900" cy="5783263"/>
            </a:xfrm>
            <a:custGeom>
              <a:avLst/>
              <a:gdLst>
                <a:gd name="T0" fmla="*/ 62 w 360"/>
                <a:gd name="T1" fmla="*/ 130 h 639"/>
                <a:gd name="T2" fmla="*/ 157 w 360"/>
                <a:gd name="T3" fmla="*/ 515 h 639"/>
                <a:gd name="T4" fmla="*/ 313 w 360"/>
                <a:gd name="T5" fmla="*/ 631 h 639"/>
                <a:gd name="T6" fmla="*/ 14 w 360"/>
                <a:gd name="T7" fmla="*/ 364 h 639"/>
                <a:gd name="T8" fmla="*/ 12 w 360"/>
                <a:gd name="T9" fmla="*/ 196 h 639"/>
                <a:gd name="T10" fmla="*/ 48 w 360"/>
                <a:gd name="T11" fmla="*/ 81 h 639"/>
                <a:gd name="T12" fmla="*/ 88 w 360"/>
                <a:gd name="T13" fmla="*/ 16 h 639"/>
                <a:gd name="T14" fmla="*/ 82 w 360"/>
                <a:gd name="T15" fmla="*/ 62 h 639"/>
                <a:gd name="T16" fmla="*/ 62 w 360"/>
                <a:gd name="T17" fmla="*/ 130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639">
                  <a:moveTo>
                    <a:pt x="62" y="130"/>
                  </a:moveTo>
                  <a:cubicBezTo>
                    <a:pt x="24" y="262"/>
                    <a:pt x="41" y="388"/>
                    <a:pt x="157" y="515"/>
                  </a:cubicBezTo>
                  <a:cubicBezTo>
                    <a:pt x="235" y="600"/>
                    <a:pt x="360" y="639"/>
                    <a:pt x="313" y="631"/>
                  </a:cubicBezTo>
                  <a:cubicBezTo>
                    <a:pt x="266" y="624"/>
                    <a:pt x="74" y="565"/>
                    <a:pt x="14" y="364"/>
                  </a:cubicBezTo>
                  <a:cubicBezTo>
                    <a:pt x="2" y="325"/>
                    <a:pt x="0" y="254"/>
                    <a:pt x="12" y="196"/>
                  </a:cubicBezTo>
                  <a:cubicBezTo>
                    <a:pt x="19" y="158"/>
                    <a:pt x="32" y="123"/>
                    <a:pt x="48" y="81"/>
                  </a:cubicBezTo>
                  <a:cubicBezTo>
                    <a:pt x="60" y="50"/>
                    <a:pt x="81" y="0"/>
                    <a:pt x="88" y="16"/>
                  </a:cubicBezTo>
                  <a:cubicBezTo>
                    <a:pt x="90" y="21"/>
                    <a:pt x="92" y="25"/>
                    <a:pt x="82" y="62"/>
                  </a:cubicBezTo>
                  <a:cubicBezTo>
                    <a:pt x="80" y="69"/>
                    <a:pt x="71" y="99"/>
                    <a:pt x="62" y="130"/>
                  </a:cubicBezTo>
                  <a:close/>
                </a:path>
              </a:pathLst>
            </a:custGeom>
            <a:solidFill>
              <a:srgbClr val="7BBA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35">
              <a:extLst>
                <a:ext uri="{FF2B5EF4-FFF2-40B4-BE49-F238E27FC236}">
                  <a16:creationId xmlns:a16="http://schemas.microsoft.com/office/drawing/2014/main" id="{683E62F5-60F8-4767-8858-A8A453A8FF10}"/>
                </a:ext>
              </a:extLst>
            </p:cNvPr>
            <p:cNvSpPr>
              <a:spLocks/>
            </p:cNvSpPr>
            <p:nvPr/>
          </p:nvSpPr>
          <p:spPr bwMode="auto">
            <a:xfrm>
              <a:off x="19780251" y="7123113"/>
              <a:ext cx="3165475" cy="6137275"/>
            </a:xfrm>
            <a:custGeom>
              <a:avLst/>
              <a:gdLst>
                <a:gd name="T0" fmla="*/ 94 w 349"/>
                <a:gd name="T1" fmla="*/ 92 h 678"/>
                <a:gd name="T2" fmla="*/ 253 w 349"/>
                <a:gd name="T3" fmla="*/ 455 h 678"/>
                <a:gd name="T4" fmla="*/ 200 w 349"/>
                <a:gd name="T5" fmla="*/ 643 h 678"/>
                <a:gd name="T6" fmla="*/ 275 w 349"/>
                <a:gd name="T7" fmla="*/ 248 h 678"/>
                <a:gd name="T8" fmla="*/ 174 w 349"/>
                <a:gd name="T9" fmla="*/ 114 h 678"/>
                <a:gd name="T10" fmla="*/ 75 w 349"/>
                <a:gd name="T11" fmla="*/ 44 h 678"/>
                <a:gd name="T12" fmla="*/ 4 w 349"/>
                <a:gd name="T13" fmla="*/ 17 h 678"/>
                <a:gd name="T14" fmla="*/ 37 w 349"/>
                <a:gd name="T15" fmla="*/ 50 h 678"/>
                <a:gd name="T16" fmla="*/ 94 w 349"/>
                <a:gd name="T17" fmla="*/ 92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678">
                  <a:moveTo>
                    <a:pt x="94" y="92"/>
                  </a:moveTo>
                  <a:cubicBezTo>
                    <a:pt x="204" y="174"/>
                    <a:pt x="268" y="283"/>
                    <a:pt x="253" y="455"/>
                  </a:cubicBezTo>
                  <a:cubicBezTo>
                    <a:pt x="243" y="570"/>
                    <a:pt x="168" y="678"/>
                    <a:pt x="200" y="643"/>
                  </a:cubicBezTo>
                  <a:cubicBezTo>
                    <a:pt x="233" y="608"/>
                    <a:pt x="349" y="445"/>
                    <a:pt x="275" y="248"/>
                  </a:cubicBezTo>
                  <a:cubicBezTo>
                    <a:pt x="261" y="210"/>
                    <a:pt x="219" y="153"/>
                    <a:pt x="174" y="114"/>
                  </a:cubicBezTo>
                  <a:cubicBezTo>
                    <a:pt x="145" y="88"/>
                    <a:pt x="114" y="68"/>
                    <a:pt x="75" y="44"/>
                  </a:cubicBezTo>
                  <a:cubicBezTo>
                    <a:pt x="47" y="27"/>
                    <a:pt x="0" y="0"/>
                    <a:pt x="4" y="17"/>
                  </a:cubicBezTo>
                  <a:cubicBezTo>
                    <a:pt x="6" y="22"/>
                    <a:pt x="6" y="27"/>
                    <a:pt x="37" y="50"/>
                  </a:cubicBezTo>
                  <a:cubicBezTo>
                    <a:pt x="43" y="54"/>
                    <a:pt x="68" y="73"/>
                    <a:pt x="94" y="92"/>
                  </a:cubicBezTo>
                  <a:close/>
                </a:path>
              </a:pathLst>
            </a:custGeom>
            <a:solidFill>
              <a:srgbClr val="7BBA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63" name="Group 362">
            <a:extLst>
              <a:ext uri="{FF2B5EF4-FFF2-40B4-BE49-F238E27FC236}">
                <a16:creationId xmlns:a16="http://schemas.microsoft.com/office/drawing/2014/main" id="{ABCB939F-92CB-4944-91DE-B6826F082753}"/>
              </a:ext>
            </a:extLst>
          </p:cNvPr>
          <p:cNvGrpSpPr/>
          <p:nvPr userDrawn="1"/>
        </p:nvGrpSpPr>
        <p:grpSpPr>
          <a:xfrm>
            <a:off x="1651668" y="1219156"/>
            <a:ext cx="476057" cy="387232"/>
            <a:chOff x="5281613" y="-1730375"/>
            <a:chExt cx="22955250" cy="18672176"/>
          </a:xfrm>
        </p:grpSpPr>
        <p:sp>
          <p:nvSpPr>
            <p:cNvPr id="364" name="Oval 39">
              <a:extLst>
                <a:ext uri="{FF2B5EF4-FFF2-40B4-BE49-F238E27FC236}">
                  <a16:creationId xmlns:a16="http://schemas.microsoft.com/office/drawing/2014/main" id="{48311931-C514-473A-B2AD-AC10ED82FF7E}"/>
                </a:ext>
              </a:extLst>
            </p:cNvPr>
            <p:cNvSpPr>
              <a:spLocks noChangeArrowheads="1"/>
            </p:cNvSpPr>
            <p:nvPr/>
          </p:nvSpPr>
          <p:spPr bwMode="auto">
            <a:xfrm>
              <a:off x="8020051" y="550863"/>
              <a:ext cx="5434013" cy="5411788"/>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Oval 40">
              <a:extLst>
                <a:ext uri="{FF2B5EF4-FFF2-40B4-BE49-F238E27FC236}">
                  <a16:creationId xmlns:a16="http://schemas.microsoft.com/office/drawing/2014/main" id="{E9A68A91-ABE2-4BAD-B2D7-A2370EB42842}"/>
                </a:ext>
              </a:extLst>
            </p:cNvPr>
            <p:cNvSpPr>
              <a:spLocks noChangeArrowheads="1"/>
            </p:cNvSpPr>
            <p:nvPr/>
          </p:nvSpPr>
          <p:spPr bwMode="auto">
            <a:xfrm>
              <a:off x="12973051" y="-1730375"/>
              <a:ext cx="7699375" cy="7693025"/>
            </a:xfrm>
            <a:prstGeom prst="ellipse">
              <a:avLst/>
            </a:prstGeom>
            <a:solidFill>
              <a:srgbClr val="8CC5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Oval 41">
              <a:extLst>
                <a:ext uri="{FF2B5EF4-FFF2-40B4-BE49-F238E27FC236}">
                  <a16:creationId xmlns:a16="http://schemas.microsoft.com/office/drawing/2014/main" id="{BECC3FFF-F4BF-41D3-925A-51B2E99F22EB}"/>
                </a:ext>
              </a:extLst>
            </p:cNvPr>
            <p:cNvSpPr>
              <a:spLocks noChangeArrowheads="1"/>
            </p:cNvSpPr>
            <p:nvPr/>
          </p:nvSpPr>
          <p:spPr bwMode="auto">
            <a:xfrm>
              <a:off x="20310476" y="306388"/>
              <a:ext cx="5676900" cy="5656263"/>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Rectangle 42">
              <a:extLst>
                <a:ext uri="{FF2B5EF4-FFF2-40B4-BE49-F238E27FC236}">
                  <a16:creationId xmlns:a16="http://schemas.microsoft.com/office/drawing/2014/main" id="{B9B73DC7-6661-44E7-906F-EC291478E956}"/>
                </a:ext>
              </a:extLst>
            </p:cNvPr>
            <p:cNvSpPr>
              <a:spLocks noChangeArrowheads="1"/>
            </p:cNvSpPr>
            <p:nvPr/>
          </p:nvSpPr>
          <p:spPr bwMode="auto">
            <a:xfrm>
              <a:off x="5281613" y="2732088"/>
              <a:ext cx="22955250" cy="14209713"/>
            </a:xfrm>
            <a:prstGeom prst="rect">
              <a:avLst/>
            </a:prstGeom>
            <a:solidFill>
              <a:srgbClr val="CF9F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68" name="Group 367">
            <a:extLst>
              <a:ext uri="{FF2B5EF4-FFF2-40B4-BE49-F238E27FC236}">
                <a16:creationId xmlns:a16="http://schemas.microsoft.com/office/drawing/2014/main" id="{B74BF366-8880-4FA2-BEAE-ECB53C2A6B53}"/>
              </a:ext>
            </a:extLst>
          </p:cNvPr>
          <p:cNvGrpSpPr/>
          <p:nvPr userDrawn="1"/>
        </p:nvGrpSpPr>
        <p:grpSpPr>
          <a:xfrm>
            <a:off x="838200" y="2743156"/>
            <a:ext cx="250031" cy="517791"/>
            <a:chOff x="12185651" y="-1493838"/>
            <a:chExt cx="9493249" cy="19659601"/>
          </a:xfrm>
        </p:grpSpPr>
        <p:sp>
          <p:nvSpPr>
            <p:cNvPr id="369" name="Freeform 46">
              <a:extLst>
                <a:ext uri="{FF2B5EF4-FFF2-40B4-BE49-F238E27FC236}">
                  <a16:creationId xmlns:a16="http://schemas.microsoft.com/office/drawing/2014/main" id="{E27AD070-9E8E-41E1-85C0-8EA08A8FDE44}"/>
                </a:ext>
              </a:extLst>
            </p:cNvPr>
            <p:cNvSpPr>
              <a:spLocks/>
            </p:cNvSpPr>
            <p:nvPr/>
          </p:nvSpPr>
          <p:spPr bwMode="auto">
            <a:xfrm>
              <a:off x="16170275" y="-1493838"/>
              <a:ext cx="1787525" cy="6145213"/>
            </a:xfrm>
            <a:custGeom>
              <a:avLst/>
              <a:gdLst>
                <a:gd name="T0" fmla="*/ 135 w 197"/>
                <a:gd name="T1" fmla="*/ 322 h 679"/>
                <a:gd name="T2" fmla="*/ 161 w 197"/>
                <a:gd name="T3" fmla="*/ 90 h 679"/>
                <a:gd name="T4" fmla="*/ 43 w 197"/>
                <a:gd name="T5" fmla="*/ 95 h 679"/>
                <a:gd name="T6" fmla="*/ 23 w 197"/>
                <a:gd name="T7" fmla="*/ 328 h 679"/>
                <a:gd name="T8" fmla="*/ 61 w 197"/>
                <a:gd name="T9" fmla="*/ 650 h 679"/>
                <a:gd name="T10" fmla="*/ 97 w 197"/>
                <a:gd name="T11" fmla="*/ 634 h 679"/>
                <a:gd name="T12" fmla="*/ 92 w 197"/>
                <a:gd name="T13" fmla="*/ 508 h 679"/>
                <a:gd name="T14" fmla="*/ 135 w 197"/>
                <a:gd name="T15" fmla="*/ 322 h 6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7" h="679">
                  <a:moveTo>
                    <a:pt x="135" y="322"/>
                  </a:moveTo>
                  <a:cubicBezTo>
                    <a:pt x="158" y="247"/>
                    <a:pt x="197" y="180"/>
                    <a:pt x="161" y="90"/>
                  </a:cubicBezTo>
                  <a:cubicBezTo>
                    <a:pt x="125" y="0"/>
                    <a:pt x="49" y="51"/>
                    <a:pt x="43" y="95"/>
                  </a:cubicBezTo>
                  <a:cubicBezTo>
                    <a:pt x="37" y="143"/>
                    <a:pt x="47" y="187"/>
                    <a:pt x="23" y="328"/>
                  </a:cubicBezTo>
                  <a:cubicBezTo>
                    <a:pt x="0" y="469"/>
                    <a:pt x="48" y="617"/>
                    <a:pt x="61" y="650"/>
                  </a:cubicBezTo>
                  <a:cubicBezTo>
                    <a:pt x="72" y="679"/>
                    <a:pt x="102" y="664"/>
                    <a:pt x="97" y="634"/>
                  </a:cubicBezTo>
                  <a:cubicBezTo>
                    <a:pt x="93" y="611"/>
                    <a:pt x="87" y="558"/>
                    <a:pt x="92" y="508"/>
                  </a:cubicBezTo>
                  <a:cubicBezTo>
                    <a:pt x="96" y="457"/>
                    <a:pt x="112" y="398"/>
                    <a:pt x="135" y="322"/>
                  </a:cubicBezTo>
                  <a:close/>
                </a:path>
              </a:pathLst>
            </a:custGeom>
            <a:solidFill>
              <a:srgbClr val="7BBA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Freeform 47">
              <a:extLst>
                <a:ext uri="{FF2B5EF4-FFF2-40B4-BE49-F238E27FC236}">
                  <a16:creationId xmlns:a16="http://schemas.microsoft.com/office/drawing/2014/main" id="{FF15FC4A-7AFE-4C4C-8B97-8797FFE6DBB4}"/>
                </a:ext>
              </a:extLst>
            </p:cNvPr>
            <p:cNvSpPr>
              <a:spLocks/>
            </p:cNvSpPr>
            <p:nvPr/>
          </p:nvSpPr>
          <p:spPr bwMode="auto">
            <a:xfrm>
              <a:off x="17467263" y="-1376363"/>
              <a:ext cx="3022600" cy="6354763"/>
            </a:xfrm>
            <a:custGeom>
              <a:avLst/>
              <a:gdLst>
                <a:gd name="T0" fmla="*/ 282 w 333"/>
                <a:gd name="T1" fmla="*/ 160 h 702"/>
                <a:gd name="T2" fmla="*/ 147 w 333"/>
                <a:gd name="T3" fmla="*/ 107 h 702"/>
                <a:gd name="T4" fmla="*/ 60 w 333"/>
                <a:gd name="T5" fmla="*/ 371 h 702"/>
                <a:gd name="T6" fmla="*/ 2 w 333"/>
                <a:gd name="T7" fmla="*/ 659 h 702"/>
                <a:gd name="T8" fmla="*/ 58 w 333"/>
                <a:gd name="T9" fmla="*/ 641 h 702"/>
                <a:gd name="T10" fmla="*/ 163 w 333"/>
                <a:gd name="T11" fmla="*/ 424 h 702"/>
                <a:gd name="T12" fmla="*/ 282 w 333"/>
                <a:gd name="T13" fmla="*/ 160 h 702"/>
              </a:gdLst>
              <a:ahLst/>
              <a:cxnLst>
                <a:cxn ang="0">
                  <a:pos x="T0" y="T1"/>
                </a:cxn>
                <a:cxn ang="0">
                  <a:pos x="T2" y="T3"/>
                </a:cxn>
                <a:cxn ang="0">
                  <a:pos x="T4" y="T5"/>
                </a:cxn>
                <a:cxn ang="0">
                  <a:pos x="T6" y="T7"/>
                </a:cxn>
                <a:cxn ang="0">
                  <a:pos x="T8" y="T9"/>
                </a:cxn>
                <a:cxn ang="0">
                  <a:pos x="T10" y="T11"/>
                </a:cxn>
                <a:cxn ang="0">
                  <a:pos x="T12" y="T13"/>
                </a:cxn>
              </a:cxnLst>
              <a:rect l="0" t="0" r="r" b="b"/>
              <a:pathLst>
                <a:path w="333" h="702">
                  <a:moveTo>
                    <a:pt x="282" y="160"/>
                  </a:moveTo>
                  <a:cubicBezTo>
                    <a:pt x="333" y="13"/>
                    <a:pt x="161" y="0"/>
                    <a:pt x="147" y="107"/>
                  </a:cubicBezTo>
                  <a:cubicBezTo>
                    <a:pt x="140" y="155"/>
                    <a:pt x="96" y="257"/>
                    <a:pt x="60" y="371"/>
                  </a:cubicBezTo>
                  <a:cubicBezTo>
                    <a:pt x="28" y="470"/>
                    <a:pt x="0" y="622"/>
                    <a:pt x="2" y="659"/>
                  </a:cubicBezTo>
                  <a:cubicBezTo>
                    <a:pt x="4" y="702"/>
                    <a:pt x="36" y="684"/>
                    <a:pt x="58" y="641"/>
                  </a:cubicBezTo>
                  <a:cubicBezTo>
                    <a:pt x="88" y="585"/>
                    <a:pt x="130" y="490"/>
                    <a:pt x="163" y="424"/>
                  </a:cubicBezTo>
                  <a:cubicBezTo>
                    <a:pt x="202" y="347"/>
                    <a:pt x="241" y="279"/>
                    <a:pt x="282" y="160"/>
                  </a:cubicBezTo>
                  <a:close/>
                </a:path>
              </a:pathLst>
            </a:custGeom>
            <a:solidFill>
              <a:srgbClr val="7BBA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Freeform 48">
              <a:extLst>
                <a:ext uri="{FF2B5EF4-FFF2-40B4-BE49-F238E27FC236}">
                  <a16:creationId xmlns:a16="http://schemas.microsoft.com/office/drawing/2014/main" id="{A84FCEAA-4DC6-44A1-8D1C-AAE1C4929B6E}"/>
                </a:ext>
              </a:extLst>
            </p:cNvPr>
            <p:cNvSpPr>
              <a:spLocks/>
            </p:cNvSpPr>
            <p:nvPr/>
          </p:nvSpPr>
          <p:spPr bwMode="auto">
            <a:xfrm>
              <a:off x="18075275" y="71437"/>
              <a:ext cx="3603625" cy="5041900"/>
            </a:xfrm>
            <a:custGeom>
              <a:avLst/>
              <a:gdLst>
                <a:gd name="T0" fmla="*/ 361 w 397"/>
                <a:gd name="T1" fmla="*/ 41 h 557"/>
                <a:gd name="T2" fmla="*/ 267 w 397"/>
                <a:gd name="T3" fmla="*/ 168 h 557"/>
                <a:gd name="T4" fmla="*/ 146 w 397"/>
                <a:gd name="T5" fmla="*/ 334 h 557"/>
                <a:gd name="T6" fmla="*/ 28 w 397"/>
                <a:gd name="T7" fmla="*/ 502 h 557"/>
                <a:gd name="T8" fmla="*/ 87 w 397"/>
                <a:gd name="T9" fmla="*/ 513 h 557"/>
                <a:gd name="T10" fmla="*/ 289 w 397"/>
                <a:gd name="T11" fmla="*/ 336 h 557"/>
                <a:gd name="T12" fmla="*/ 361 w 397"/>
                <a:gd name="T13" fmla="*/ 41 h 557"/>
              </a:gdLst>
              <a:ahLst/>
              <a:cxnLst>
                <a:cxn ang="0">
                  <a:pos x="T0" y="T1"/>
                </a:cxn>
                <a:cxn ang="0">
                  <a:pos x="T2" y="T3"/>
                </a:cxn>
                <a:cxn ang="0">
                  <a:pos x="T4" y="T5"/>
                </a:cxn>
                <a:cxn ang="0">
                  <a:pos x="T6" y="T7"/>
                </a:cxn>
                <a:cxn ang="0">
                  <a:pos x="T8" y="T9"/>
                </a:cxn>
                <a:cxn ang="0">
                  <a:pos x="T10" y="T11"/>
                </a:cxn>
                <a:cxn ang="0">
                  <a:pos x="T12" y="T13"/>
                </a:cxn>
              </a:cxnLst>
              <a:rect l="0" t="0" r="r" b="b"/>
              <a:pathLst>
                <a:path w="397" h="557">
                  <a:moveTo>
                    <a:pt x="361" y="41"/>
                  </a:moveTo>
                  <a:cubicBezTo>
                    <a:pt x="337" y="0"/>
                    <a:pt x="295" y="120"/>
                    <a:pt x="267" y="168"/>
                  </a:cubicBezTo>
                  <a:cubicBezTo>
                    <a:pt x="235" y="223"/>
                    <a:pt x="193" y="278"/>
                    <a:pt x="146" y="334"/>
                  </a:cubicBezTo>
                  <a:cubicBezTo>
                    <a:pt x="106" y="381"/>
                    <a:pt x="45" y="469"/>
                    <a:pt x="28" y="502"/>
                  </a:cubicBezTo>
                  <a:cubicBezTo>
                    <a:pt x="0" y="557"/>
                    <a:pt x="55" y="539"/>
                    <a:pt x="87" y="513"/>
                  </a:cubicBezTo>
                  <a:cubicBezTo>
                    <a:pt x="123" y="483"/>
                    <a:pt x="221" y="405"/>
                    <a:pt x="289" y="336"/>
                  </a:cubicBezTo>
                  <a:cubicBezTo>
                    <a:pt x="397" y="228"/>
                    <a:pt x="397" y="104"/>
                    <a:pt x="361" y="41"/>
                  </a:cubicBezTo>
                  <a:close/>
                </a:path>
              </a:pathLst>
            </a:custGeom>
            <a:solidFill>
              <a:srgbClr val="7BBA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Freeform 49">
              <a:extLst>
                <a:ext uri="{FF2B5EF4-FFF2-40B4-BE49-F238E27FC236}">
                  <a16:creationId xmlns:a16="http://schemas.microsoft.com/office/drawing/2014/main" id="{C58C999A-1335-4577-8927-5E7F1B3D137C}"/>
                </a:ext>
              </a:extLst>
            </p:cNvPr>
            <p:cNvSpPr>
              <a:spLocks noEditPoints="1"/>
            </p:cNvSpPr>
            <p:nvPr/>
          </p:nvSpPr>
          <p:spPr bwMode="auto">
            <a:xfrm>
              <a:off x="12185651" y="4824412"/>
              <a:ext cx="7569200" cy="13341351"/>
            </a:xfrm>
            <a:custGeom>
              <a:avLst/>
              <a:gdLst>
                <a:gd name="T0" fmla="*/ 773 w 834"/>
                <a:gd name="T1" fmla="*/ 129 h 1474"/>
                <a:gd name="T2" fmla="*/ 542 w 834"/>
                <a:gd name="T3" fmla="*/ 2 h 1474"/>
                <a:gd name="T4" fmla="*/ 507 w 834"/>
                <a:gd name="T5" fmla="*/ 0 h 1474"/>
                <a:gd name="T6" fmla="*/ 256 w 834"/>
                <a:gd name="T7" fmla="*/ 136 h 1474"/>
                <a:gd name="T8" fmla="*/ 154 w 834"/>
                <a:gd name="T9" fmla="*/ 646 h 1474"/>
                <a:gd name="T10" fmla="*/ 136 w 834"/>
                <a:gd name="T11" fmla="*/ 794 h 1474"/>
                <a:gd name="T12" fmla="*/ 24 w 834"/>
                <a:gd name="T13" fmla="*/ 1293 h 1474"/>
                <a:gd name="T14" fmla="*/ 56 w 834"/>
                <a:gd name="T15" fmla="*/ 1457 h 1474"/>
                <a:gd name="T16" fmla="*/ 108 w 834"/>
                <a:gd name="T17" fmla="*/ 1474 h 1474"/>
                <a:gd name="T18" fmla="*/ 271 w 834"/>
                <a:gd name="T19" fmla="*/ 1367 h 1474"/>
                <a:gd name="T20" fmla="*/ 546 w 834"/>
                <a:gd name="T21" fmla="*/ 943 h 1474"/>
                <a:gd name="T22" fmla="*/ 570 w 834"/>
                <a:gd name="T23" fmla="*/ 900 h 1474"/>
                <a:gd name="T24" fmla="*/ 815 w 834"/>
                <a:gd name="T25" fmla="*/ 361 h 1474"/>
                <a:gd name="T26" fmla="*/ 773 w 834"/>
                <a:gd name="T27" fmla="*/ 129 h 1474"/>
                <a:gd name="T28" fmla="*/ 314 w 834"/>
                <a:gd name="T29" fmla="*/ 302 h 1474"/>
                <a:gd name="T30" fmla="*/ 360 w 834"/>
                <a:gd name="T31" fmla="*/ 295 h 1474"/>
                <a:gd name="T32" fmla="*/ 367 w 834"/>
                <a:gd name="T33" fmla="*/ 297 h 1474"/>
                <a:gd name="T34" fmla="*/ 403 w 834"/>
                <a:gd name="T35" fmla="*/ 326 h 1474"/>
                <a:gd name="T36" fmla="*/ 357 w 834"/>
                <a:gd name="T37" fmla="*/ 334 h 1474"/>
                <a:gd name="T38" fmla="*/ 350 w 834"/>
                <a:gd name="T39" fmla="*/ 332 h 1474"/>
                <a:gd name="T40" fmla="*/ 314 w 834"/>
                <a:gd name="T41" fmla="*/ 302 h 1474"/>
                <a:gd name="T42" fmla="*/ 240 w 834"/>
                <a:gd name="T43" fmla="*/ 1200 h 1474"/>
                <a:gd name="T44" fmla="*/ 194 w 834"/>
                <a:gd name="T45" fmla="*/ 1208 h 1474"/>
                <a:gd name="T46" fmla="*/ 187 w 834"/>
                <a:gd name="T47" fmla="*/ 1206 h 1474"/>
                <a:gd name="T48" fmla="*/ 151 w 834"/>
                <a:gd name="T49" fmla="*/ 1176 h 1474"/>
                <a:gd name="T50" fmla="*/ 197 w 834"/>
                <a:gd name="T51" fmla="*/ 1169 h 1474"/>
                <a:gd name="T52" fmla="*/ 204 w 834"/>
                <a:gd name="T53" fmla="*/ 1171 h 1474"/>
                <a:gd name="T54" fmla="*/ 240 w 834"/>
                <a:gd name="T55" fmla="*/ 1200 h 1474"/>
                <a:gd name="T56" fmla="*/ 351 w 834"/>
                <a:gd name="T57" fmla="*/ 433 h 1474"/>
                <a:gd name="T58" fmla="*/ 270 w 834"/>
                <a:gd name="T59" fmla="*/ 417 h 1474"/>
                <a:gd name="T60" fmla="*/ 232 w 834"/>
                <a:gd name="T61" fmla="*/ 390 h 1474"/>
                <a:gd name="T62" fmla="*/ 277 w 834"/>
                <a:gd name="T63" fmla="*/ 380 h 1474"/>
                <a:gd name="T64" fmla="*/ 358 w 834"/>
                <a:gd name="T65" fmla="*/ 395 h 1474"/>
                <a:gd name="T66" fmla="*/ 396 w 834"/>
                <a:gd name="T67" fmla="*/ 422 h 1474"/>
                <a:gd name="T68" fmla="*/ 351 w 834"/>
                <a:gd name="T69" fmla="*/ 433 h 1474"/>
                <a:gd name="T70" fmla="*/ 519 w 834"/>
                <a:gd name="T71" fmla="*/ 830 h 1474"/>
                <a:gd name="T72" fmla="*/ 473 w 834"/>
                <a:gd name="T73" fmla="*/ 837 h 1474"/>
                <a:gd name="T74" fmla="*/ 425 w 834"/>
                <a:gd name="T75" fmla="*/ 824 h 1474"/>
                <a:gd name="T76" fmla="*/ 390 w 834"/>
                <a:gd name="T77" fmla="*/ 795 h 1474"/>
                <a:gd name="T78" fmla="*/ 435 w 834"/>
                <a:gd name="T79" fmla="*/ 787 h 1474"/>
                <a:gd name="T80" fmla="*/ 483 w 834"/>
                <a:gd name="T81" fmla="*/ 800 h 1474"/>
                <a:gd name="T82" fmla="*/ 519 w 834"/>
                <a:gd name="T83" fmla="*/ 830 h 1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4" h="1474">
                  <a:moveTo>
                    <a:pt x="773" y="129"/>
                  </a:moveTo>
                  <a:cubicBezTo>
                    <a:pt x="722" y="58"/>
                    <a:pt x="638" y="12"/>
                    <a:pt x="542" y="2"/>
                  </a:cubicBezTo>
                  <a:cubicBezTo>
                    <a:pt x="531" y="1"/>
                    <a:pt x="519" y="0"/>
                    <a:pt x="507" y="0"/>
                  </a:cubicBezTo>
                  <a:cubicBezTo>
                    <a:pt x="370" y="0"/>
                    <a:pt x="291" y="85"/>
                    <a:pt x="256" y="136"/>
                  </a:cubicBezTo>
                  <a:cubicBezTo>
                    <a:pt x="208" y="204"/>
                    <a:pt x="184" y="390"/>
                    <a:pt x="154" y="646"/>
                  </a:cubicBezTo>
                  <a:cubicBezTo>
                    <a:pt x="148" y="701"/>
                    <a:pt x="142" y="753"/>
                    <a:pt x="136" y="794"/>
                  </a:cubicBezTo>
                  <a:cubicBezTo>
                    <a:pt x="115" y="947"/>
                    <a:pt x="73" y="1134"/>
                    <a:pt x="24" y="1293"/>
                  </a:cubicBezTo>
                  <a:cubicBezTo>
                    <a:pt x="2" y="1364"/>
                    <a:pt x="0" y="1416"/>
                    <a:pt x="56" y="1457"/>
                  </a:cubicBezTo>
                  <a:cubicBezTo>
                    <a:pt x="71" y="1468"/>
                    <a:pt x="89" y="1474"/>
                    <a:pt x="108" y="1474"/>
                  </a:cubicBezTo>
                  <a:cubicBezTo>
                    <a:pt x="177" y="1474"/>
                    <a:pt x="245" y="1399"/>
                    <a:pt x="271" y="1367"/>
                  </a:cubicBezTo>
                  <a:cubicBezTo>
                    <a:pt x="361" y="1254"/>
                    <a:pt x="446" y="1124"/>
                    <a:pt x="546" y="943"/>
                  </a:cubicBezTo>
                  <a:cubicBezTo>
                    <a:pt x="570" y="900"/>
                    <a:pt x="570" y="900"/>
                    <a:pt x="570" y="900"/>
                  </a:cubicBezTo>
                  <a:cubicBezTo>
                    <a:pt x="671" y="719"/>
                    <a:pt x="775" y="532"/>
                    <a:pt x="815" y="361"/>
                  </a:cubicBezTo>
                  <a:cubicBezTo>
                    <a:pt x="834" y="275"/>
                    <a:pt x="820" y="195"/>
                    <a:pt x="773" y="129"/>
                  </a:cubicBezTo>
                  <a:close/>
                  <a:moveTo>
                    <a:pt x="314" y="302"/>
                  </a:moveTo>
                  <a:cubicBezTo>
                    <a:pt x="317" y="292"/>
                    <a:pt x="337" y="289"/>
                    <a:pt x="360" y="295"/>
                  </a:cubicBezTo>
                  <a:cubicBezTo>
                    <a:pt x="367" y="297"/>
                    <a:pt x="367" y="297"/>
                    <a:pt x="367" y="297"/>
                  </a:cubicBezTo>
                  <a:cubicBezTo>
                    <a:pt x="390" y="303"/>
                    <a:pt x="406" y="316"/>
                    <a:pt x="403" y="326"/>
                  </a:cubicBezTo>
                  <a:cubicBezTo>
                    <a:pt x="400" y="336"/>
                    <a:pt x="380" y="340"/>
                    <a:pt x="357" y="334"/>
                  </a:cubicBezTo>
                  <a:cubicBezTo>
                    <a:pt x="350" y="332"/>
                    <a:pt x="350" y="332"/>
                    <a:pt x="350" y="332"/>
                  </a:cubicBezTo>
                  <a:cubicBezTo>
                    <a:pt x="327" y="326"/>
                    <a:pt x="311" y="313"/>
                    <a:pt x="314" y="302"/>
                  </a:cubicBezTo>
                  <a:close/>
                  <a:moveTo>
                    <a:pt x="240" y="1200"/>
                  </a:moveTo>
                  <a:cubicBezTo>
                    <a:pt x="237" y="1210"/>
                    <a:pt x="216" y="1214"/>
                    <a:pt x="194" y="1208"/>
                  </a:cubicBezTo>
                  <a:cubicBezTo>
                    <a:pt x="187" y="1206"/>
                    <a:pt x="187" y="1206"/>
                    <a:pt x="187" y="1206"/>
                  </a:cubicBezTo>
                  <a:cubicBezTo>
                    <a:pt x="164" y="1200"/>
                    <a:pt x="148" y="1186"/>
                    <a:pt x="151" y="1176"/>
                  </a:cubicBezTo>
                  <a:cubicBezTo>
                    <a:pt x="153" y="1166"/>
                    <a:pt x="174" y="1163"/>
                    <a:pt x="197" y="1169"/>
                  </a:cubicBezTo>
                  <a:cubicBezTo>
                    <a:pt x="204" y="1171"/>
                    <a:pt x="204" y="1171"/>
                    <a:pt x="204" y="1171"/>
                  </a:cubicBezTo>
                  <a:cubicBezTo>
                    <a:pt x="226" y="1177"/>
                    <a:pt x="242" y="1190"/>
                    <a:pt x="240" y="1200"/>
                  </a:cubicBezTo>
                  <a:close/>
                  <a:moveTo>
                    <a:pt x="351" y="433"/>
                  </a:moveTo>
                  <a:cubicBezTo>
                    <a:pt x="270" y="417"/>
                    <a:pt x="270" y="417"/>
                    <a:pt x="270" y="417"/>
                  </a:cubicBezTo>
                  <a:cubicBezTo>
                    <a:pt x="247" y="413"/>
                    <a:pt x="230" y="401"/>
                    <a:pt x="232" y="390"/>
                  </a:cubicBezTo>
                  <a:cubicBezTo>
                    <a:pt x="234" y="380"/>
                    <a:pt x="254" y="375"/>
                    <a:pt x="277" y="380"/>
                  </a:cubicBezTo>
                  <a:cubicBezTo>
                    <a:pt x="358" y="395"/>
                    <a:pt x="358" y="395"/>
                    <a:pt x="358" y="395"/>
                  </a:cubicBezTo>
                  <a:cubicBezTo>
                    <a:pt x="381" y="399"/>
                    <a:pt x="398" y="411"/>
                    <a:pt x="396" y="422"/>
                  </a:cubicBezTo>
                  <a:cubicBezTo>
                    <a:pt x="394" y="432"/>
                    <a:pt x="374" y="437"/>
                    <a:pt x="351" y="433"/>
                  </a:cubicBezTo>
                  <a:close/>
                  <a:moveTo>
                    <a:pt x="519" y="830"/>
                  </a:moveTo>
                  <a:cubicBezTo>
                    <a:pt x="516" y="840"/>
                    <a:pt x="496" y="843"/>
                    <a:pt x="473" y="837"/>
                  </a:cubicBezTo>
                  <a:cubicBezTo>
                    <a:pt x="425" y="824"/>
                    <a:pt x="425" y="824"/>
                    <a:pt x="425" y="824"/>
                  </a:cubicBezTo>
                  <a:cubicBezTo>
                    <a:pt x="403" y="818"/>
                    <a:pt x="387" y="805"/>
                    <a:pt x="390" y="795"/>
                  </a:cubicBezTo>
                  <a:cubicBezTo>
                    <a:pt x="392" y="785"/>
                    <a:pt x="413" y="781"/>
                    <a:pt x="435" y="787"/>
                  </a:cubicBezTo>
                  <a:cubicBezTo>
                    <a:pt x="483" y="800"/>
                    <a:pt x="483" y="800"/>
                    <a:pt x="483" y="800"/>
                  </a:cubicBezTo>
                  <a:cubicBezTo>
                    <a:pt x="506" y="806"/>
                    <a:pt x="522" y="819"/>
                    <a:pt x="519" y="830"/>
                  </a:cubicBezTo>
                  <a:close/>
                </a:path>
              </a:pathLst>
            </a:cu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73" name="Group 372">
            <a:extLst>
              <a:ext uri="{FF2B5EF4-FFF2-40B4-BE49-F238E27FC236}">
                <a16:creationId xmlns:a16="http://schemas.microsoft.com/office/drawing/2014/main" id="{D005E8A7-ACE7-4D74-848C-D5C27151E10E}"/>
              </a:ext>
            </a:extLst>
          </p:cNvPr>
          <p:cNvGrpSpPr/>
          <p:nvPr userDrawn="1"/>
        </p:nvGrpSpPr>
        <p:grpSpPr>
          <a:xfrm>
            <a:off x="2213938" y="1826888"/>
            <a:ext cx="224462" cy="292821"/>
            <a:chOff x="9955213" y="611188"/>
            <a:chExt cx="13308012" cy="17360900"/>
          </a:xfrm>
        </p:grpSpPr>
        <p:sp>
          <p:nvSpPr>
            <p:cNvPr id="374" name="Freeform 53">
              <a:extLst>
                <a:ext uri="{FF2B5EF4-FFF2-40B4-BE49-F238E27FC236}">
                  <a16:creationId xmlns:a16="http://schemas.microsoft.com/office/drawing/2014/main" id="{6A5FAAFE-0364-4641-90D1-267709F7E4E3}"/>
                </a:ext>
              </a:extLst>
            </p:cNvPr>
            <p:cNvSpPr>
              <a:spLocks/>
            </p:cNvSpPr>
            <p:nvPr/>
          </p:nvSpPr>
          <p:spPr bwMode="auto">
            <a:xfrm>
              <a:off x="18891250" y="8413751"/>
              <a:ext cx="1042987" cy="769938"/>
            </a:xfrm>
            <a:custGeom>
              <a:avLst/>
              <a:gdLst>
                <a:gd name="T0" fmla="*/ 115 w 115"/>
                <a:gd name="T1" fmla="*/ 85 h 85"/>
                <a:gd name="T2" fmla="*/ 115 w 115"/>
                <a:gd name="T3" fmla="*/ 0 h 85"/>
                <a:gd name="T4" fmla="*/ 80 w 115"/>
                <a:gd name="T5" fmla="*/ 13 h 85"/>
                <a:gd name="T6" fmla="*/ 0 w 115"/>
                <a:gd name="T7" fmla="*/ 42 h 85"/>
                <a:gd name="T8" fmla="*/ 0 w 115"/>
                <a:gd name="T9" fmla="*/ 43 h 85"/>
                <a:gd name="T10" fmla="*/ 82 w 115"/>
                <a:gd name="T11" fmla="*/ 72 h 85"/>
                <a:gd name="T12" fmla="*/ 115 w 115"/>
                <a:gd name="T13" fmla="*/ 85 h 85"/>
              </a:gdLst>
              <a:ahLst/>
              <a:cxnLst>
                <a:cxn ang="0">
                  <a:pos x="T0" y="T1"/>
                </a:cxn>
                <a:cxn ang="0">
                  <a:pos x="T2" y="T3"/>
                </a:cxn>
                <a:cxn ang="0">
                  <a:pos x="T4" y="T5"/>
                </a:cxn>
                <a:cxn ang="0">
                  <a:pos x="T6" y="T7"/>
                </a:cxn>
                <a:cxn ang="0">
                  <a:pos x="T8" y="T9"/>
                </a:cxn>
                <a:cxn ang="0">
                  <a:pos x="T10" y="T11"/>
                </a:cxn>
                <a:cxn ang="0">
                  <a:pos x="T12" y="T13"/>
                </a:cxn>
              </a:cxnLst>
              <a:rect l="0" t="0" r="r" b="b"/>
              <a:pathLst>
                <a:path w="115" h="85">
                  <a:moveTo>
                    <a:pt x="115" y="85"/>
                  </a:moveTo>
                  <a:cubicBezTo>
                    <a:pt x="115" y="0"/>
                    <a:pt x="115" y="0"/>
                    <a:pt x="115" y="0"/>
                  </a:cubicBezTo>
                  <a:cubicBezTo>
                    <a:pt x="80" y="13"/>
                    <a:pt x="80" y="13"/>
                    <a:pt x="80" y="13"/>
                  </a:cubicBezTo>
                  <a:cubicBezTo>
                    <a:pt x="55" y="22"/>
                    <a:pt x="24" y="34"/>
                    <a:pt x="0" y="42"/>
                  </a:cubicBezTo>
                  <a:cubicBezTo>
                    <a:pt x="0" y="43"/>
                    <a:pt x="0" y="43"/>
                    <a:pt x="0" y="43"/>
                  </a:cubicBezTo>
                  <a:cubicBezTo>
                    <a:pt x="24" y="51"/>
                    <a:pt x="55" y="62"/>
                    <a:pt x="82" y="72"/>
                  </a:cubicBezTo>
                  <a:lnTo>
                    <a:pt x="115" y="85"/>
                  </a:lnTo>
                  <a:close/>
                </a:path>
              </a:pathLst>
            </a:custGeom>
            <a:solidFill>
              <a:srgbClr val="D19F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Freeform 54">
              <a:extLst>
                <a:ext uri="{FF2B5EF4-FFF2-40B4-BE49-F238E27FC236}">
                  <a16:creationId xmlns:a16="http://schemas.microsoft.com/office/drawing/2014/main" id="{5DEAC53C-4951-4025-9B65-D4AF239FAFEE}"/>
                </a:ext>
              </a:extLst>
            </p:cNvPr>
            <p:cNvSpPr>
              <a:spLocks/>
            </p:cNvSpPr>
            <p:nvPr/>
          </p:nvSpPr>
          <p:spPr bwMode="auto">
            <a:xfrm>
              <a:off x="18700750" y="13355638"/>
              <a:ext cx="652462" cy="769938"/>
            </a:xfrm>
            <a:custGeom>
              <a:avLst/>
              <a:gdLst>
                <a:gd name="T0" fmla="*/ 36 w 72"/>
                <a:gd name="T1" fmla="*/ 0 h 85"/>
                <a:gd name="T2" fmla="*/ 8 w 72"/>
                <a:gd name="T3" fmla="*/ 14 h 85"/>
                <a:gd name="T4" fmla="*/ 0 w 72"/>
                <a:gd name="T5" fmla="*/ 63 h 85"/>
                <a:gd name="T6" fmla="*/ 0 w 72"/>
                <a:gd name="T7" fmla="*/ 85 h 85"/>
                <a:gd name="T8" fmla="*/ 72 w 72"/>
                <a:gd name="T9" fmla="*/ 85 h 85"/>
                <a:gd name="T10" fmla="*/ 72 w 72"/>
                <a:gd name="T11" fmla="*/ 48 h 85"/>
                <a:gd name="T12" fmla="*/ 36 w 72"/>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2" h="85">
                  <a:moveTo>
                    <a:pt x="36" y="0"/>
                  </a:moveTo>
                  <a:cubicBezTo>
                    <a:pt x="26" y="0"/>
                    <a:pt x="15" y="3"/>
                    <a:pt x="8" y="14"/>
                  </a:cubicBezTo>
                  <a:cubicBezTo>
                    <a:pt x="2" y="26"/>
                    <a:pt x="0" y="45"/>
                    <a:pt x="0" y="63"/>
                  </a:cubicBezTo>
                  <a:cubicBezTo>
                    <a:pt x="0" y="85"/>
                    <a:pt x="0" y="85"/>
                    <a:pt x="0" y="85"/>
                  </a:cubicBezTo>
                  <a:cubicBezTo>
                    <a:pt x="72" y="85"/>
                    <a:pt x="72" y="85"/>
                    <a:pt x="72" y="85"/>
                  </a:cubicBezTo>
                  <a:cubicBezTo>
                    <a:pt x="72" y="48"/>
                    <a:pt x="72" y="48"/>
                    <a:pt x="72" y="48"/>
                  </a:cubicBezTo>
                  <a:cubicBezTo>
                    <a:pt x="72" y="20"/>
                    <a:pt x="62" y="0"/>
                    <a:pt x="36" y="0"/>
                  </a:cubicBezTo>
                  <a:close/>
                </a:path>
              </a:pathLst>
            </a:custGeom>
            <a:solidFill>
              <a:srgbClr val="D19F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55">
              <a:extLst>
                <a:ext uri="{FF2B5EF4-FFF2-40B4-BE49-F238E27FC236}">
                  <a16:creationId xmlns:a16="http://schemas.microsoft.com/office/drawing/2014/main" id="{55271259-7B83-4D3D-8507-F70890C28C12}"/>
                </a:ext>
              </a:extLst>
            </p:cNvPr>
            <p:cNvSpPr>
              <a:spLocks/>
            </p:cNvSpPr>
            <p:nvPr/>
          </p:nvSpPr>
          <p:spPr bwMode="auto">
            <a:xfrm>
              <a:off x="19788188" y="13238163"/>
              <a:ext cx="708025" cy="887413"/>
            </a:xfrm>
            <a:custGeom>
              <a:avLst/>
              <a:gdLst>
                <a:gd name="T0" fmla="*/ 40 w 78"/>
                <a:gd name="T1" fmla="*/ 0 h 98"/>
                <a:gd name="T2" fmla="*/ 0 w 78"/>
                <a:gd name="T3" fmla="*/ 56 h 98"/>
                <a:gd name="T4" fmla="*/ 0 w 78"/>
                <a:gd name="T5" fmla="*/ 98 h 98"/>
                <a:gd name="T6" fmla="*/ 78 w 78"/>
                <a:gd name="T7" fmla="*/ 98 h 98"/>
                <a:gd name="T8" fmla="*/ 78 w 78"/>
                <a:gd name="T9" fmla="*/ 72 h 98"/>
                <a:gd name="T10" fmla="*/ 72 w 78"/>
                <a:gd name="T11" fmla="*/ 20 h 98"/>
                <a:gd name="T12" fmla="*/ 40 w 78"/>
                <a:gd name="T13" fmla="*/ 0 h 98"/>
              </a:gdLst>
              <a:ahLst/>
              <a:cxnLst>
                <a:cxn ang="0">
                  <a:pos x="T0" y="T1"/>
                </a:cxn>
                <a:cxn ang="0">
                  <a:pos x="T2" y="T3"/>
                </a:cxn>
                <a:cxn ang="0">
                  <a:pos x="T4" y="T5"/>
                </a:cxn>
                <a:cxn ang="0">
                  <a:pos x="T6" y="T7"/>
                </a:cxn>
                <a:cxn ang="0">
                  <a:pos x="T8" y="T9"/>
                </a:cxn>
                <a:cxn ang="0">
                  <a:pos x="T10" y="T11"/>
                </a:cxn>
                <a:cxn ang="0">
                  <a:pos x="T12" y="T13"/>
                </a:cxn>
              </a:cxnLst>
              <a:rect l="0" t="0" r="r" b="b"/>
              <a:pathLst>
                <a:path w="78" h="98">
                  <a:moveTo>
                    <a:pt x="40" y="0"/>
                  </a:moveTo>
                  <a:cubicBezTo>
                    <a:pt x="12" y="0"/>
                    <a:pt x="0" y="19"/>
                    <a:pt x="0" y="56"/>
                  </a:cubicBezTo>
                  <a:cubicBezTo>
                    <a:pt x="0" y="98"/>
                    <a:pt x="0" y="98"/>
                    <a:pt x="0" y="98"/>
                  </a:cubicBezTo>
                  <a:cubicBezTo>
                    <a:pt x="78" y="98"/>
                    <a:pt x="78" y="98"/>
                    <a:pt x="78" y="98"/>
                  </a:cubicBezTo>
                  <a:cubicBezTo>
                    <a:pt x="78" y="72"/>
                    <a:pt x="78" y="72"/>
                    <a:pt x="78" y="72"/>
                  </a:cubicBezTo>
                  <a:cubicBezTo>
                    <a:pt x="78" y="47"/>
                    <a:pt x="76" y="30"/>
                    <a:pt x="72" y="20"/>
                  </a:cubicBezTo>
                  <a:cubicBezTo>
                    <a:pt x="66" y="5"/>
                    <a:pt x="54" y="0"/>
                    <a:pt x="40" y="0"/>
                  </a:cubicBezTo>
                  <a:close/>
                </a:path>
              </a:pathLst>
            </a:custGeom>
            <a:solidFill>
              <a:srgbClr val="D19F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56">
              <a:extLst>
                <a:ext uri="{FF2B5EF4-FFF2-40B4-BE49-F238E27FC236}">
                  <a16:creationId xmlns:a16="http://schemas.microsoft.com/office/drawing/2014/main" id="{0B642307-346E-4128-AA67-01A0AE08ED01}"/>
                </a:ext>
              </a:extLst>
            </p:cNvPr>
            <p:cNvSpPr>
              <a:spLocks noEditPoints="1"/>
            </p:cNvSpPr>
            <p:nvPr/>
          </p:nvSpPr>
          <p:spPr bwMode="auto">
            <a:xfrm>
              <a:off x="9955213" y="611188"/>
              <a:ext cx="13308012" cy="17360900"/>
            </a:xfrm>
            <a:custGeom>
              <a:avLst/>
              <a:gdLst>
                <a:gd name="T0" fmla="*/ 1467 w 1467"/>
                <a:gd name="T1" fmla="*/ 100 h 1918"/>
                <a:gd name="T2" fmla="*/ 1466 w 1467"/>
                <a:gd name="T3" fmla="*/ 0 h 1918"/>
                <a:gd name="T4" fmla="*/ 0 w 1467"/>
                <a:gd name="T5" fmla="*/ 0 h 1918"/>
                <a:gd name="T6" fmla="*/ 0 w 1467"/>
                <a:gd name="T7" fmla="*/ 101 h 1918"/>
                <a:gd name="T8" fmla="*/ 50 w 1467"/>
                <a:gd name="T9" fmla="*/ 1817 h 1918"/>
                <a:gd name="T10" fmla="*/ 0 w 1467"/>
                <a:gd name="T11" fmla="*/ 1818 h 1918"/>
                <a:gd name="T12" fmla="*/ 0 w 1467"/>
                <a:gd name="T13" fmla="*/ 1918 h 1918"/>
                <a:gd name="T14" fmla="*/ 1417 w 1467"/>
                <a:gd name="T15" fmla="*/ 1918 h 1918"/>
                <a:gd name="T16" fmla="*/ 1467 w 1467"/>
                <a:gd name="T17" fmla="*/ 1917 h 1918"/>
                <a:gd name="T18" fmla="*/ 1466 w 1467"/>
                <a:gd name="T19" fmla="*/ 1817 h 1918"/>
                <a:gd name="T20" fmla="*/ 1417 w 1467"/>
                <a:gd name="T21" fmla="*/ 101 h 1918"/>
                <a:gd name="T22" fmla="*/ 1221 w 1467"/>
                <a:gd name="T23" fmla="*/ 1562 h 1918"/>
                <a:gd name="T24" fmla="*/ 905 w 1467"/>
                <a:gd name="T25" fmla="*/ 1470 h 1918"/>
                <a:gd name="T26" fmla="*/ 984 w 1467"/>
                <a:gd name="T27" fmla="*/ 1338 h 1918"/>
                <a:gd name="T28" fmla="*/ 1049 w 1467"/>
                <a:gd name="T29" fmla="*/ 1386 h 1918"/>
                <a:gd name="T30" fmla="*/ 1209 w 1467"/>
                <a:gd name="T31" fmla="*/ 1386 h 1918"/>
                <a:gd name="T32" fmla="*/ 1221 w 1467"/>
                <a:gd name="T33" fmla="*/ 1562 h 1918"/>
                <a:gd name="T34" fmla="*/ 905 w 1467"/>
                <a:gd name="T35" fmla="*/ 1283 h 1918"/>
                <a:gd name="T36" fmla="*/ 966 w 1467"/>
                <a:gd name="T37" fmla="*/ 1088 h 1918"/>
                <a:gd name="T38" fmla="*/ 1028 w 1467"/>
                <a:gd name="T39" fmla="*/ 1214 h 1918"/>
                <a:gd name="T40" fmla="*/ 1086 w 1467"/>
                <a:gd name="T41" fmla="*/ 1105 h 1918"/>
                <a:gd name="T42" fmla="*/ 1161 w 1467"/>
                <a:gd name="T43" fmla="*/ 1214 h 1918"/>
                <a:gd name="T44" fmla="*/ 1221 w 1467"/>
                <a:gd name="T45" fmla="*/ 1083 h 1918"/>
                <a:gd name="T46" fmla="*/ 1221 w 1467"/>
                <a:gd name="T47" fmla="*/ 816 h 1918"/>
                <a:gd name="T48" fmla="*/ 1155 w 1467"/>
                <a:gd name="T49" fmla="*/ 968 h 1918"/>
                <a:gd name="T50" fmla="*/ 1221 w 1467"/>
                <a:gd name="T51" fmla="*/ 1065 h 1918"/>
                <a:gd name="T52" fmla="*/ 905 w 1467"/>
                <a:gd name="T53" fmla="*/ 870 h 1918"/>
                <a:gd name="T54" fmla="*/ 1221 w 1467"/>
                <a:gd name="T55" fmla="*/ 816 h 1918"/>
                <a:gd name="T56" fmla="*/ 1094 w 1467"/>
                <a:gd name="T57" fmla="*/ 585 h 1918"/>
                <a:gd name="T58" fmla="*/ 1013 w 1467"/>
                <a:gd name="T59" fmla="*/ 645 h 1918"/>
                <a:gd name="T60" fmla="*/ 1221 w 1467"/>
                <a:gd name="T61" fmla="*/ 644 h 1918"/>
                <a:gd name="T62" fmla="*/ 905 w 1467"/>
                <a:gd name="T63" fmla="*/ 711 h 1918"/>
                <a:gd name="T64" fmla="*/ 1033 w 1467"/>
                <a:gd name="T65" fmla="*/ 551 h 1918"/>
                <a:gd name="T66" fmla="*/ 1114 w 1467"/>
                <a:gd name="T67" fmla="*/ 490 h 1918"/>
                <a:gd name="T68" fmla="*/ 905 w 1467"/>
                <a:gd name="T69" fmla="*/ 491 h 1918"/>
                <a:gd name="T70" fmla="*/ 1221 w 1467"/>
                <a:gd name="T71" fmla="*/ 424 h 1918"/>
                <a:gd name="T72" fmla="*/ 1203 w 1467"/>
                <a:gd name="T73" fmla="*/ 371 h 1918"/>
                <a:gd name="T74" fmla="*/ 1166 w 1467"/>
                <a:gd name="T75" fmla="*/ 270 h 1918"/>
                <a:gd name="T76" fmla="*/ 1087 w 1467"/>
                <a:gd name="T77" fmla="*/ 296 h 1918"/>
                <a:gd name="T78" fmla="*/ 900 w 1467"/>
                <a:gd name="T79" fmla="*/ 268 h 1918"/>
                <a:gd name="T80" fmla="*/ 992 w 1467"/>
                <a:gd name="T81" fmla="*/ 171 h 1918"/>
                <a:gd name="T82" fmla="*/ 991 w 1467"/>
                <a:gd name="T83" fmla="*/ 309 h 1918"/>
                <a:gd name="T84" fmla="*/ 1128 w 1467"/>
                <a:gd name="T85" fmla="*/ 156 h 1918"/>
                <a:gd name="T86" fmla="*/ 1203 w 1467"/>
                <a:gd name="T87" fmla="*/ 371 h 1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67" h="1918">
                  <a:moveTo>
                    <a:pt x="1466" y="101"/>
                  </a:moveTo>
                  <a:cubicBezTo>
                    <a:pt x="1467" y="101"/>
                    <a:pt x="1467" y="100"/>
                    <a:pt x="1467" y="100"/>
                  </a:cubicBezTo>
                  <a:cubicBezTo>
                    <a:pt x="1467" y="0"/>
                    <a:pt x="1467" y="0"/>
                    <a:pt x="1467" y="0"/>
                  </a:cubicBezTo>
                  <a:cubicBezTo>
                    <a:pt x="1467" y="0"/>
                    <a:pt x="1467" y="0"/>
                    <a:pt x="1466" y="0"/>
                  </a:cubicBezTo>
                  <a:cubicBezTo>
                    <a:pt x="0" y="0"/>
                    <a:pt x="0" y="0"/>
                    <a:pt x="0" y="0"/>
                  </a:cubicBezTo>
                  <a:cubicBezTo>
                    <a:pt x="0" y="0"/>
                    <a:pt x="0" y="0"/>
                    <a:pt x="0" y="0"/>
                  </a:cubicBezTo>
                  <a:cubicBezTo>
                    <a:pt x="0" y="100"/>
                    <a:pt x="0" y="100"/>
                    <a:pt x="0" y="100"/>
                  </a:cubicBezTo>
                  <a:cubicBezTo>
                    <a:pt x="0" y="100"/>
                    <a:pt x="0" y="101"/>
                    <a:pt x="0" y="101"/>
                  </a:cubicBezTo>
                  <a:cubicBezTo>
                    <a:pt x="50" y="101"/>
                    <a:pt x="50" y="101"/>
                    <a:pt x="50" y="101"/>
                  </a:cubicBezTo>
                  <a:cubicBezTo>
                    <a:pt x="50" y="1817"/>
                    <a:pt x="50" y="1817"/>
                    <a:pt x="50" y="1817"/>
                  </a:cubicBezTo>
                  <a:cubicBezTo>
                    <a:pt x="0" y="1817"/>
                    <a:pt x="0" y="1817"/>
                    <a:pt x="0" y="1817"/>
                  </a:cubicBezTo>
                  <a:cubicBezTo>
                    <a:pt x="0" y="1817"/>
                    <a:pt x="0" y="1817"/>
                    <a:pt x="0" y="1818"/>
                  </a:cubicBezTo>
                  <a:cubicBezTo>
                    <a:pt x="0" y="1917"/>
                    <a:pt x="0" y="1917"/>
                    <a:pt x="0" y="1917"/>
                  </a:cubicBezTo>
                  <a:cubicBezTo>
                    <a:pt x="0" y="1918"/>
                    <a:pt x="0" y="1918"/>
                    <a:pt x="0" y="1918"/>
                  </a:cubicBezTo>
                  <a:cubicBezTo>
                    <a:pt x="50" y="1918"/>
                    <a:pt x="50" y="1918"/>
                    <a:pt x="50" y="1918"/>
                  </a:cubicBezTo>
                  <a:cubicBezTo>
                    <a:pt x="1417" y="1918"/>
                    <a:pt x="1417" y="1918"/>
                    <a:pt x="1417" y="1918"/>
                  </a:cubicBezTo>
                  <a:cubicBezTo>
                    <a:pt x="1466" y="1918"/>
                    <a:pt x="1466" y="1918"/>
                    <a:pt x="1466" y="1918"/>
                  </a:cubicBezTo>
                  <a:cubicBezTo>
                    <a:pt x="1467" y="1918"/>
                    <a:pt x="1467" y="1918"/>
                    <a:pt x="1467" y="1917"/>
                  </a:cubicBezTo>
                  <a:cubicBezTo>
                    <a:pt x="1467" y="1818"/>
                    <a:pt x="1467" y="1818"/>
                    <a:pt x="1467" y="1818"/>
                  </a:cubicBezTo>
                  <a:cubicBezTo>
                    <a:pt x="1467" y="1817"/>
                    <a:pt x="1467" y="1817"/>
                    <a:pt x="1466" y="1817"/>
                  </a:cubicBezTo>
                  <a:cubicBezTo>
                    <a:pt x="1417" y="1817"/>
                    <a:pt x="1417" y="1817"/>
                    <a:pt x="1417" y="1817"/>
                  </a:cubicBezTo>
                  <a:cubicBezTo>
                    <a:pt x="1417" y="101"/>
                    <a:pt x="1417" y="101"/>
                    <a:pt x="1417" y="101"/>
                  </a:cubicBezTo>
                  <a:lnTo>
                    <a:pt x="1466" y="101"/>
                  </a:lnTo>
                  <a:close/>
                  <a:moveTo>
                    <a:pt x="1221" y="1562"/>
                  </a:moveTo>
                  <a:cubicBezTo>
                    <a:pt x="905" y="1562"/>
                    <a:pt x="905" y="1562"/>
                    <a:pt x="905" y="1562"/>
                  </a:cubicBezTo>
                  <a:cubicBezTo>
                    <a:pt x="905" y="1470"/>
                    <a:pt x="905" y="1470"/>
                    <a:pt x="905" y="1470"/>
                  </a:cubicBezTo>
                  <a:cubicBezTo>
                    <a:pt x="905" y="1427"/>
                    <a:pt x="911" y="1395"/>
                    <a:pt x="923" y="1374"/>
                  </a:cubicBezTo>
                  <a:cubicBezTo>
                    <a:pt x="937" y="1349"/>
                    <a:pt x="958" y="1338"/>
                    <a:pt x="984" y="1338"/>
                  </a:cubicBezTo>
                  <a:cubicBezTo>
                    <a:pt x="1018" y="1338"/>
                    <a:pt x="1038" y="1357"/>
                    <a:pt x="1048" y="1386"/>
                  </a:cubicBezTo>
                  <a:cubicBezTo>
                    <a:pt x="1049" y="1386"/>
                    <a:pt x="1049" y="1386"/>
                    <a:pt x="1049" y="1386"/>
                  </a:cubicBezTo>
                  <a:cubicBezTo>
                    <a:pt x="1061" y="1346"/>
                    <a:pt x="1087" y="1325"/>
                    <a:pt x="1126" y="1325"/>
                  </a:cubicBezTo>
                  <a:cubicBezTo>
                    <a:pt x="1165" y="1325"/>
                    <a:pt x="1194" y="1346"/>
                    <a:pt x="1209" y="1386"/>
                  </a:cubicBezTo>
                  <a:cubicBezTo>
                    <a:pt x="1218" y="1408"/>
                    <a:pt x="1221" y="1435"/>
                    <a:pt x="1221" y="1468"/>
                  </a:cubicBezTo>
                  <a:lnTo>
                    <a:pt x="1221" y="1562"/>
                  </a:lnTo>
                  <a:close/>
                  <a:moveTo>
                    <a:pt x="1221" y="1283"/>
                  </a:moveTo>
                  <a:cubicBezTo>
                    <a:pt x="905" y="1283"/>
                    <a:pt x="905" y="1283"/>
                    <a:pt x="905" y="1283"/>
                  </a:cubicBezTo>
                  <a:cubicBezTo>
                    <a:pt x="905" y="1088"/>
                    <a:pt x="905" y="1088"/>
                    <a:pt x="905" y="1088"/>
                  </a:cubicBezTo>
                  <a:cubicBezTo>
                    <a:pt x="966" y="1088"/>
                    <a:pt x="966" y="1088"/>
                    <a:pt x="966" y="1088"/>
                  </a:cubicBezTo>
                  <a:cubicBezTo>
                    <a:pt x="966" y="1214"/>
                    <a:pt x="966" y="1214"/>
                    <a:pt x="966" y="1214"/>
                  </a:cubicBezTo>
                  <a:cubicBezTo>
                    <a:pt x="1028" y="1214"/>
                    <a:pt x="1028" y="1214"/>
                    <a:pt x="1028" y="1214"/>
                  </a:cubicBezTo>
                  <a:cubicBezTo>
                    <a:pt x="1028" y="1105"/>
                    <a:pt x="1028" y="1105"/>
                    <a:pt x="1028" y="1105"/>
                  </a:cubicBezTo>
                  <a:cubicBezTo>
                    <a:pt x="1086" y="1105"/>
                    <a:pt x="1086" y="1105"/>
                    <a:pt x="1086" y="1105"/>
                  </a:cubicBezTo>
                  <a:cubicBezTo>
                    <a:pt x="1086" y="1214"/>
                    <a:pt x="1086" y="1214"/>
                    <a:pt x="1086" y="1214"/>
                  </a:cubicBezTo>
                  <a:cubicBezTo>
                    <a:pt x="1161" y="1214"/>
                    <a:pt x="1161" y="1214"/>
                    <a:pt x="1161" y="1214"/>
                  </a:cubicBezTo>
                  <a:cubicBezTo>
                    <a:pt x="1161" y="1083"/>
                    <a:pt x="1161" y="1083"/>
                    <a:pt x="1161" y="1083"/>
                  </a:cubicBezTo>
                  <a:cubicBezTo>
                    <a:pt x="1221" y="1083"/>
                    <a:pt x="1221" y="1083"/>
                    <a:pt x="1221" y="1083"/>
                  </a:cubicBezTo>
                  <a:lnTo>
                    <a:pt x="1221" y="1283"/>
                  </a:lnTo>
                  <a:close/>
                  <a:moveTo>
                    <a:pt x="1221" y="816"/>
                  </a:moveTo>
                  <a:cubicBezTo>
                    <a:pt x="1155" y="841"/>
                    <a:pt x="1155" y="841"/>
                    <a:pt x="1155" y="841"/>
                  </a:cubicBezTo>
                  <a:cubicBezTo>
                    <a:pt x="1155" y="968"/>
                    <a:pt x="1155" y="968"/>
                    <a:pt x="1155" y="968"/>
                  </a:cubicBezTo>
                  <a:cubicBezTo>
                    <a:pt x="1221" y="994"/>
                    <a:pt x="1221" y="994"/>
                    <a:pt x="1221" y="994"/>
                  </a:cubicBezTo>
                  <a:cubicBezTo>
                    <a:pt x="1221" y="1065"/>
                    <a:pt x="1221" y="1065"/>
                    <a:pt x="1221" y="1065"/>
                  </a:cubicBezTo>
                  <a:cubicBezTo>
                    <a:pt x="905" y="937"/>
                    <a:pt x="905" y="937"/>
                    <a:pt x="905" y="937"/>
                  </a:cubicBezTo>
                  <a:cubicBezTo>
                    <a:pt x="905" y="870"/>
                    <a:pt x="905" y="870"/>
                    <a:pt x="905" y="870"/>
                  </a:cubicBezTo>
                  <a:cubicBezTo>
                    <a:pt x="1221" y="741"/>
                    <a:pt x="1221" y="741"/>
                    <a:pt x="1221" y="741"/>
                  </a:cubicBezTo>
                  <a:lnTo>
                    <a:pt x="1221" y="816"/>
                  </a:lnTo>
                  <a:close/>
                  <a:moveTo>
                    <a:pt x="1221" y="490"/>
                  </a:moveTo>
                  <a:cubicBezTo>
                    <a:pt x="1094" y="585"/>
                    <a:pt x="1094" y="585"/>
                    <a:pt x="1094" y="585"/>
                  </a:cubicBezTo>
                  <a:cubicBezTo>
                    <a:pt x="1066" y="605"/>
                    <a:pt x="1040" y="624"/>
                    <a:pt x="1012" y="644"/>
                  </a:cubicBezTo>
                  <a:cubicBezTo>
                    <a:pt x="1013" y="645"/>
                    <a:pt x="1013" y="645"/>
                    <a:pt x="1013" y="645"/>
                  </a:cubicBezTo>
                  <a:cubicBezTo>
                    <a:pt x="1043" y="645"/>
                    <a:pt x="1073" y="644"/>
                    <a:pt x="1104" y="644"/>
                  </a:cubicBezTo>
                  <a:cubicBezTo>
                    <a:pt x="1221" y="644"/>
                    <a:pt x="1221" y="644"/>
                    <a:pt x="1221" y="644"/>
                  </a:cubicBezTo>
                  <a:cubicBezTo>
                    <a:pt x="1221" y="711"/>
                    <a:pt x="1221" y="711"/>
                    <a:pt x="1221" y="711"/>
                  </a:cubicBezTo>
                  <a:cubicBezTo>
                    <a:pt x="905" y="711"/>
                    <a:pt x="905" y="711"/>
                    <a:pt x="905" y="711"/>
                  </a:cubicBezTo>
                  <a:cubicBezTo>
                    <a:pt x="905" y="646"/>
                    <a:pt x="905" y="646"/>
                    <a:pt x="905" y="646"/>
                  </a:cubicBezTo>
                  <a:cubicBezTo>
                    <a:pt x="1033" y="551"/>
                    <a:pt x="1033" y="551"/>
                    <a:pt x="1033" y="551"/>
                  </a:cubicBezTo>
                  <a:cubicBezTo>
                    <a:pt x="1060" y="530"/>
                    <a:pt x="1087" y="511"/>
                    <a:pt x="1114" y="491"/>
                  </a:cubicBezTo>
                  <a:cubicBezTo>
                    <a:pt x="1114" y="490"/>
                    <a:pt x="1114" y="490"/>
                    <a:pt x="1114" y="490"/>
                  </a:cubicBezTo>
                  <a:cubicBezTo>
                    <a:pt x="1084" y="491"/>
                    <a:pt x="1053" y="491"/>
                    <a:pt x="1023" y="491"/>
                  </a:cubicBezTo>
                  <a:cubicBezTo>
                    <a:pt x="905" y="491"/>
                    <a:pt x="905" y="491"/>
                    <a:pt x="905" y="491"/>
                  </a:cubicBezTo>
                  <a:cubicBezTo>
                    <a:pt x="905" y="424"/>
                    <a:pt x="905" y="424"/>
                    <a:pt x="905" y="424"/>
                  </a:cubicBezTo>
                  <a:cubicBezTo>
                    <a:pt x="1221" y="424"/>
                    <a:pt x="1221" y="424"/>
                    <a:pt x="1221" y="424"/>
                  </a:cubicBezTo>
                  <a:lnTo>
                    <a:pt x="1221" y="490"/>
                  </a:lnTo>
                  <a:close/>
                  <a:moveTo>
                    <a:pt x="1203" y="371"/>
                  </a:moveTo>
                  <a:cubicBezTo>
                    <a:pt x="1133" y="371"/>
                    <a:pt x="1133" y="371"/>
                    <a:pt x="1133" y="371"/>
                  </a:cubicBezTo>
                  <a:cubicBezTo>
                    <a:pt x="1156" y="337"/>
                    <a:pt x="1166" y="295"/>
                    <a:pt x="1166" y="270"/>
                  </a:cubicBezTo>
                  <a:cubicBezTo>
                    <a:pt x="1166" y="244"/>
                    <a:pt x="1156" y="226"/>
                    <a:pt x="1132" y="226"/>
                  </a:cubicBezTo>
                  <a:cubicBezTo>
                    <a:pt x="1103" y="226"/>
                    <a:pt x="1100" y="255"/>
                    <a:pt x="1087" y="296"/>
                  </a:cubicBezTo>
                  <a:cubicBezTo>
                    <a:pt x="1072" y="340"/>
                    <a:pt x="1051" y="379"/>
                    <a:pt x="996" y="379"/>
                  </a:cubicBezTo>
                  <a:cubicBezTo>
                    <a:pt x="937" y="379"/>
                    <a:pt x="900" y="334"/>
                    <a:pt x="900" y="268"/>
                  </a:cubicBezTo>
                  <a:cubicBezTo>
                    <a:pt x="900" y="237"/>
                    <a:pt x="908" y="199"/>
                    <a:pt x="923" y="171"/>
                  </a:cubicBezTo>
                  <a:cubicBezTo>
                    <a:pt x="992" y="171"/>
                    <a:pt x="992" y="171"/>
                    <a:pt x="992" y="171"/>
                  </a:cubicBezTo>
                  <a:cubicBezTo>
                    <a:pt x="971" y="205"/>
                    <a:pt x="961" y="244"/>
                    <a:pt x="961" y="268"/>
                  </a:cubicBezTo>
                  <a:cubicBezTo>
                    <a:pt x="961" y="292"/>
                    <a:pt x="970" y="309"/>
                    <a:pt x="991" y="309"/>
                  </a:cubicBezTo>
                  <a:cubicBezTo>
                    <a:pt x="1019" y="309"/>
                    <a:pt x="1021" y="280"/>
                    <a:pt x="1034" y="242"/>
                  </a:cubicBezTo>
                  <a:cubicBezTo>
                    <a:pt x="1049" y="194"/>
                    <a:pt x="1072" y="156"/>
                    <a:pt x="1128" y="156"/>
                  </a:cubicBezTo>
                  <a:cubicBezTo>
                    <a:pt x="1189" y="156"/>
                    <a:pt x="1226" y="202"/>
                    <a:pt x="1226" y="271"/>
                  </a:cubicBezTo>
                  <a:cubicBezTo>
                    <a:pt x="1226" y="302"/>
                    <a:pt x="1218" y="341"/>
                    <a:pt x="1203" y="371"/>
                  </a:cubicBezTo>
                  <a:close/>
                </a:path>
              </a:pathLst>
            </a:custGeom>
            <a:solidFill>
              <a:srgbClr val="D19F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78" name="Group 377">
            <a:extLst>
              <a:ext uri="{FF2B5EF4-FFF2-40B4-BE49-F238E27FC236}">
                <a16:creationId xmlns:a16="http://schemas.microsoft.com/office/drawing/2014/main" id="{9C2326F2-5102-4A7B-95B6-952BA6AC73B3}"/>
              </a:ext>
            </a:extLst>
          </p:cNvPr>
          <p:cNvGrpSpPr/>
          <p:nvPr userDrawn="1"/>
        </p:nvGrpSpPr>
        <p:grpSpPr>
          <a:xfrm>
            <a:off x="533400" y="1873338"/>
            <a:ext cx="537193" cy="597958"/>
            <a:chOff x="7388226" y="-1947863"/>
            <a:chExt cx="18132425" cy="20183476"/>
          </a:xfrm>
          <a:solidFill>
            <a:schemeClr val="accent1"/>
          </a:solidFill>
        </p:grpSpPr>
        <p:sp>
          <p:nvSpPr>
            <p:cNvPr id="379" name="Freeform 60">
              <a:extLst>
                <a:ext uri="{FF2B5EF4-FFF2-40B4-BE49-F238E27FC236}">
                  <a16:creationId xmlns:a16="http://schemas.microsoft.com/office/drawing/2014/main" id="{44ECB11F-0F4C-461B-B12D-1B1ACA5C7B11}"/>
                </a:ext>
              </a:extLst>
            </p:cNvPr>
            <p:cNvSpPr>
              <a:spLocks/>
            </p:cNvSpPr>
            <p:nvPr/>
          </p:nvSpPr>
          <p:spPr bwMode="auto">
            <a:xfrm>
              <a:off x="14881226" y="-862012"/>
              <a:ext cx="2058988" cy="4878388"/>
            </a:xfrm>
            <a:custGeom>
              <a:avLst/>
              <a:gdLst>
                <a:gd name="T0" fmla="*/ 40 w 227"/>
                <a:gd name="T1" fmla="*/ 161 h 539"/>
                <a:gd name="T2" fmla="*/ 64 w 227"/>
                <a:gd name="T3" fmla="*/ 214 h 539"/>
                <a:gd name="T4" fmla="*/ 143 w 227"/>
                <a:gd name="T5" fmla="*/ 532 h 539"/>
                <a:gd name="T6" fmla="*/ 143 w 227"/>
                <a:gd name="T7" fmla="*/ 537 h 539"/>
                <a:gd name="T8" fmla="*/ 223 w 227"/>
                <a:gd name="T9" fmla="*/ 537 h 539"/>
                <a:gd name="T10" fmla="*/ 223 w 227"/>
                <a:gd name="T11" fmla="*/ 527 h 539"/>
                <a:gd name="T12" fmla="*/ 192 w 227"/>
                <a:gd name="T13" fmla="*/ 165 h 539"/>
                <a:gd name="T14" fmla="*/ 174 w 227"/>
                <a:gd name="T15" fmla="*/ 97 h 539"/>
                <a:gd name="T16" fmla="*/ 156 w 227"/>
                <a:gd name="T17" fmla="*/ 45 h 539"/>
                <a:gd name="T18" fmla="*/ 137 w 227"/>
                <a:gd name="T19" fmla="*/ 0 h 539"/>
                <a:gd name="T20" fmla="*/ 0 w 227"/>
                <a:gd name="T21" fmla="*/ 92 h 539"/>
                <a:gd name="T22" fmla="*/ 19 w 227"/>
                <a:gd name="T23" fmla="*/ 123 h 539"/>
                <a:gd name="T24" fmla="*/ 40 w 227"/>
                <a:gd name="T25" fmla="*/ 161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7" h="539">
                  <a:moveTo>
                    <a:pt x="40" y="161"/>
                  </a:moveTo>
                  <a:cubicBezTo>
                    <a:pt x="48" y="176"/>
                    <a:pt x="55" y="194"/>
                    <a:pt x="64" y="214"/>
                  </a:cubicBezTo>
                  <a:cubicBezTo>
                    <a:pt x="97" y="292"/>
                    <a:pt x="127" y="410"/>
                    <a:pt x="143" y="532"/>
                  </a:cubicBezTo>
                  <a:cubicBezTo>
                    <a:pt x="143" y="534"/>
                    <a:pt x="143" y="536"/>
                    <a:pt x="143" y="537"/>
                  </a:cubicBezTo>
                  <a:cubicBezTo>
                    <a:pt x="170" y="539"/>
                    <a:pt x="197" y="539"/>
                    <a:pt x="223" y="537"/>
                  </a:cubicBezTo>
                  <a:cubicBezTo>
                    <a:pt x="223" y="533"/>
                    <a:pt x="223" y="530"/>
                    <a:pt x="223" y="527"/>
                  </a:cubicBezTo>
                  <a:cubicBezTo>
                    <a:pt x="227" y="398"/>
                    <a:pt x="217" y="265"/>
                    <a:pt x="192" y="165"/>
                  </a:cubicBezTo>
                  <a:cubicBezTo>
                    <a:pt x="186" y="140"/>
                    <a:pt x="181" y="117"/>
                    <a:pt x="174" y="97"/>
                  </a:cubicBezTo>
                  <a:cubicBezTo>
                    <a:pt x="167" y="76"/>
                    <a:pt x="162" y="59"/>
                    <a:pt x="156" y="45"/>
                  </a:cubicBezTo>
                  <a:cubicBezTo>
                    <a:pt x="144" y="16"/>
                    <a:pt x="137" y="0"/>
                    <a:pt x="137" y="0"/>
                  </a:cubicBezTo>
                  <a:cubicBezTo>
                    <a:pt x="0" y="92"/>
                    <a:pt x="0" y="92"/>
                    <a:pt x="0" y="92"/>
                  </a:cubicBezTo>
                  <a:cubicBezTo>
                    <a:pt x="0" y="92"/>
                    <a:pt x="7" y="104"/>
                    <a:pt x="19" y="123"/>
                  </a:cubicBezTo>
                  <a:cubicBezTo>
                    <a:pt x="26" y="133"/>
                    <a:pt x="32" y="146"/>
                    <a:pt x="40" y="1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0" name="Freeform 61">
              <a:extLst>
                <a:ext uri="{FF2B5EF4-FFF2-40B4-BE49-F238E27FC236}">
                  <a16:creationId xmlns:a16="http://schemas.microsoft.com/office/drawing/2014/main" id="{819A105D-82BC-4762-84E5-EC7B09C0F3DF}"/>
                </a:ext>
              </a:extLst>
            </p:cNvPr>
            <p:cNvSpPr>
              <a:spLocks/>
            </p:cNvSpPr>
            <p:nvPr/>
          </p:nvSpPr>
          <p:spPr bwMode="auto">
            <a:xfrm>
              <a:off x="17094201" y="-1947863"/>
              <a:ext cx="7664450" cy="5159375"/>
            </a:xfrm>
            <a:custGeom>
              <a:avLst/>
              <a:gdLst>
                <a:gd name="T0" fmla="*/ 845 w 845"/>
                <a:gd name="T1" fmla="*/ 66 h 570"/>
                <a:gd name="T2" fmla="*/ 425 w 845"/>
                <a:gd name="T3" fmla="*/ 139 h 570"/>
                <a:gd name="T4" fmla="*/ 0 w 845"/>
                <a:gd name="T5" fmla="*/ 570 h 570"/>
                <a:gd name="T6" fmla="*/ 581 w 845"/>
                <a:gd name="T7" fmla="*/ 401 h 570"/>
                <a:gd name="T8" fmla="*/ 845 w 845"/>
                <a:gd name="T9" fmla="*/ 66 h 570"/>
              </a:gdLst>
              <a:ahLst/>
              <a:cxnLst>
                <a:cxn ang="0">
                  <a:pos x="T0" y="T1"/>
                </a:cxn>
                <a:cxn ang="0">
                  <a:pos x="T2" y="T3"/>
                </a:cxn>
                <a:cxn ang="0">
                  <a:pos x="T4" y="T5"/>
                </a:cxn>
                <a:cxn ang="0">
                  <a:pos x="T6" y="T7"/>
                </a:cxn>
                <a:cxn ang="0">
                  <a:pos x="T8" y="T9"/>
                </a:cxn>
              </a:cxnLst>
              <a:rect l="0" t="0" r="r" b="b"/>
              <a:pathLst>
                <a:path w="845" h="570">
                  <a:moveTo>
                    <a:pt x="845" y="66"/>
                  </a:moveTo>
                  <a:cubicBezTo>
                    <a:pt x="845" y="66"/>
                    <a:pt x="658" y="0"/>
                    <a:pt x="425" y="139"/>
                  </a:cubicBezTo>
                  <a:cubicBezTo>
                    <a:pt x="191" y="278"/>
                    <a:pt x="0" y="570"/>
                    <a:pt x="0" y="570"/>
                  </a:cubicBezTo>
                  <a:cubicBezTo>
                    <a:pt x="0" y="570"/>
                    <a:pt x="347" y="540"/>
                    <a:pt x="581" y="401"/>
                  </a:cubicBezTo>
                  <a:cubicBezTo>
                    <a:pt x="814" y="262"/>
                    <a:pt x="845" y="66"/>
                    <a:pt x="845"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Freeform 62">
              <a:extLst>
                <a:ext uri="{FF2B5EF4-FFF2-40B4-BE49-F238E27FC236}">
                  <a16:creationId xmlns:a16="http://schemas.microsoft.com/office/drawing/2014/main" id="{84248511-9A1B-48B3-B861-F706F40216CD}"/>
                </a:ext>
              </a:extLst>
            </p:cNvPr>
            <p:cNvSpPr>
              <a:spLocks/>
            </p:cNvSpPr>
            <p:nvPr/>
          </p:nvSpPr>
          <p:spPr bwMode="auto">
            <a:xfrm>
              <a:off x="7388226" y="3409950"/>
              <a:ext cx="18132425" cy="14825663"/>
            </a:xfrm>
            <a:custGeom>
              <a:avLst/>
              <a:gdLst>
                <a:gd name="T0" fmla="*/ 1449 w 1999"/>
                <a:gd name="T1" fmla="*/ 0 h 1638"/>
                <a:gd name="T2" fmla="*/ 1203 w 1999"/>
                <a:gd name="T3" fmla="*/ 63 h 1638"/>
                <a:gd name="T4" fmla="*/ 796 w 1999"/>
                <a:gd name="T5" fmla="*/ 63 h 1638"/>
                <a:gd name="T6" fmla="*/ 551 w 1999"/>
                <a:gd name="T7" fmla="*/ 0 h 1638"/>
                <a:gd name="T8" fmla="*/ 75 w 1999"/>
                <a:gd name="T9" fmla="*/ 819 h 1638"/>
                <a:gd name="T10" fmla="*/ 822 w 1999"/>
                <a:gd name="T11" fmla="*/ 1638 h 1638"/>
                <a:gd name="T12" fmla="*/ 1000 w 1999"/>
                <a:gd name="T13" fmla="*/ 1600 h 1638"/>
                <a:gd name="T14" fmla="*/ 1178 w 1999"/>
                <a:gd name="T15" fmla="*/ 1638 h 1638"/>
                <a:gd name="T16" fmla="*/ 1925 w 1999"/>
                <a:gd name="T17" fmla="*/ 819 h 1638"/>
                <a:gd name="T18" fmla="*/ 1449 w 1999"/>
                <a:gd name="T19" fmla="*/ 0 h 1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99" h="1638">
                  <a:moveTo>
                    <a:pt x="1449" y="0"/>
                  </a:moveTo>
                  <a:cubicBezTo>
                    <a:pt x="1365" y="0"/>
                    <a:pt x="1282" y="22"/>
                    <a:pt x="1203" y="63"/>
                  </a:cubicBezTo>
                  <a:cubicBezTo>
                    <a:pt x="1078" y="127"/>
                    <a:pt x="922" y="127"/>
                    <a:pt x="796" y="63"/>
                  </a:cubicBezTo>
                  <a:cubicBezTo>
                    <a:pt x="717" y="22"/>
                    <a:pt x="634" y="0"/>
                    <a:pt x="551" y="0"/>
                  </a:cubicBezTo>
                  <a:cubicBezTo>
                    <a:pt x="213" y="0"/>
                    <a:pt x="0" y="366"/>
                    <a:pt x="75" y="819"/>
                  </a:cubicBezTo>
                  <a:cubicBezTo>
                    <a:pt x="150" y="1271"/>
                    <a:pt x="484" y="1638"/>
                    <a:pt x="822" y="1638"/>
                  </a:cubicBezTo>
                  <a:cubicBezTo>
                    <a:pt x="886" y="1638"/>
                    <a:pt x="946" y="1625"/>
                    <a:pt x="1000" y="1600"/>
                  </a:cubicBezTo>
                  <a:cubicBezTo>
                    <a:pt x="1054" y="1625"/>
                    <a:pt x="1113" y="1638"/>
                    <a:pt x="1178" y="1638"/>
                  </a:cubicBezTo>
                  <a:cubicBezTo>
                    <a:pt x="1515" y="1638"/>
                    <a:pt x="1850" y="1271"/>
                    <a:pt x="1925" y="819"/>
                  </a:cubicBezTo>
                  <a:cubicBezTo>
                    <a:pt x="1999" y="366"/>
                    <a:pt x="1786" y="0"/>
                    <a:pt x="14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82" name="Group 381"/>
          <p:cNvGrpSpPr/>
          <p:nvPr userDrawn="1"/>
        </p:nvGrpSpPr>
        <p:grpSpPr>
          <a:xfrm>
            <a:off x="4419600" y="4114800"/>
            <a:ext cx="436991" cy="739959"/>
            <a:chOff x="9677400" y="3962400"/>
            <a:chExt cx="436991" cy="739959"/>
          </a:xfrm>
        </p:grpSpPr>
        <p:sp>
          <p:nvSpPr>
            <p:cNvPr id="383" name="Freeform 382"/>
            <p:cNvSpPr/>
            <p:nvPr/>
          </p:nvSpPr>
          <p:spPr>
            <a:xfrm flipH="1">
              <a:off x="9990230" y="4340225"/>
              <a:ext cx="124161" cy="362134"/>
            </a:xfrm>
            <a:custGeom>
              <a:avLst/>
              <a:gdLst>
                <a:gd name="connsiteX0" fmla="*/ 457200 w 914400"/>
                <a:gd name="connsiteY0" fmla="*/ 0 h 2667000"/>
                <a:gd name="connsiteX1" fmla="*/ 914400 w 914400"/>
                <a:gd name="connsiteY1" fmla="*/ 457200 h 2667000"/>
                <a:gd name="connsiteX2" fmla="*/ 685800 w 914400"/>
                <a:gd name="connsiteY2" fmla="*/ 457200 h 2667000"/>
                <a:gd name="connsiteX3" fmla="*/ 457200 w 914400"/>
                <a:gd name="connsiteY3" fmla="*/ 228600 h 2667000"/>
                <a:gd name="connsiteX4" fmla="*/ 228600 w 914400"/>
                <a:gd name="connsiteY4" fmla="*/ 457200 h 2667000"/>
                <a:gd name="connsiteX5" fmla="*/ 228600 w 914400"/>
                <a:gd name="connsiteY5" fmla="*/ 2667000 h 2667000"/>
                <a:gd name="connsiteX6" fmla="*/ 0 w 914400"/>
                <a:gd name="connsiteY6" fmla="*/ 2667000 h 2667000"/>
                <a:gd name="connsiteX7" fmla="*/ 0 w 914400"/>
                <a:gd name="connsiteY7" fmla="*/ 457200 h 2667000"/>
                <a:gd name="connsiteX8" fmla="*/ 457200 w 914400"/>
                <a:gd name="connsiteY8" fmla="*/ 0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 h="2667000">
                  <a:moveTo>
                    <a:pt x="457200" y="0"/>
                  </a:moveTo>
                  <a:cubicBezTo>
                    <a:pt x="709705" y="0"/>
                    <a:pt x="914400" y="204695"/>
                    <a:pt x="914400" y="457200"/>
                  </a:cubicBezTo>
                  <a:lnTo>
                    <a:pt x="685800" y="457200"/>
                  </a:lnTo>
                  <a:cubicBezTo>
                    <a:pt x="685800" y="330948"/>
                    <a:pt x="583452" y="228600"/>
                    <a:pt x="457200" y="228600"/>
                  </a:cubicBezTo>
                  <a:cubicBezTo>
                    <a:pt x="330948" y="228600"/>
                    <a:pt x="228600" y="330948"/>
                    <a:pt x="228600" y="457200"/>
                  </a:cubicBezTo>
                  <a:lnTo>
                    <a:pt x="228600" y="2667000"/>
                  </a:lnTo>
                  <a:lnTo>
                    <a:pt x="0" y="2667000"/>
                  </a:lnTo>
                  <a:lnTo>
                    <a:pt x="0" y="457200"/>
                  </a:lnTo>
                  <a:cubicBezTo>
                    <a:pt x="0" y="204695"/>
                    <a:pt x="204695" y="0"/>
                    <a:pt x="4572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4" name="Group 383"/>
            <p:cNvGrpSpPr/>
            <p:nvPr/>
          </p:nvGrpSpPr>
          <p:grpSpPr>
            <a:xfrm>
              <a:off x="9677400" y="3962400"/>
              <a:ext cx="407850" cy="739959"/>
              <a:chOff x="2331062" y="4108789"/>
              <a:chExt cx="407850" cy="739959"/>
            </a:xfrm>
          </p:grpSpPr>
          <p:sp>
            <p:nvSpPr>
              <p:cNvPr id="385" name="Oval 38">
                <a:extLst>
                  <a:ext uri="{FF2B5EF4-FFF2-40B4-BE49-F238E27FC236}">
                    <a16:creationId xmlns:a16="http://schemas.microsoft.com/office/drawing/2014/main" id="{E0007B45-322F-4DA3-89BE-E29ECFA932AA}"/>
                  </a:ext>
                </a:extLst>
              </p:cNvPr>
              <p:cNvSpPr>
                <a:spLocks noChangeArrowheads="1"/>
              </p:cNvSpPr>
              <p:nvPr/>
            </p:nvSpPr>
            <p:spPr bwMode="auto">
              <a:xfrm>
                <a:off x="2456368" y="4108789"/>
                <a:ext cx="154754" cy="154451"/>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Freeform 39">
                <a:extLst>
                  <a:ext uri="{FF2B5EF4-FFF2-40B4-BE49-F238E27FC236}">
                    <a16:creationId xmlns:a16="http://schemas.microsoft.com/office/drawing/2014/main" id="{D0AD9173-B937-419B-9978-F27C6E236AE2}"/>
                  </a:ext>
                </a:extLst>
              </p:cNvPr>
              <p:cNvSpPr>
                <a:spLocks/>
              </p:cNvSpPr>
              <p:nvPr/>
            </p:nvSpPr>
            <p:spPr bwMode="auto">
              <a:xfrm>
                <a:off x="2331062" y="4277358"/>
                <a:ext cx="407850" cy="571390"/>
              </a:xfrm>
              <a:custGeom>
                <a:avLst/>
                <a:gdLst>
                  <a:gd name="T0" fmla="*/ 1143 w 1178"/>
                  <a:gd name="T1" fmla="*/ 506 h 1654"/>
                  <a:gd name="T2" fmla="*/ 1097 w 1178"/>
                  <a:gd name="T3" fmla="*/ 410 h 1654"/>
                  <a:gd name="T4" fmla="*/ 993 w 1178"/>
                  <a:gd name="T5" fmla="*/ 262 h 1654"/>
                  <a:gd name="T6" fmla="*/ 972 w 1178"/>
                  <a:gd name="T7" fmla="*/ 236 h 1654"/>
                  <a:gd name="T8" fmla="*/ 856 w 1178"/>
                  <a:gd name="T9" fmla="*/ 104 h 1654"/>
                  <a:gd name="T10" fmla="*/ 773 w 1178"/>
                  <a:gd name="T11" fmla="*/ 36 h 1654"/>
                  <a:gd name="T12" fmla="*/ 662 w 1178"/>
                  <a:gd name="T13" fmla="*/ 1 h 1654"/>
                  <a:gd name="T14" fmla="*/ 647 w 1178"/>
                  <a:gd name="T15" fmla="*/ 0 h 1654"/>
                  <a:gd name="T16" fmla="*/ 529 w 1178"/>
                  <a:gd name="T17" fmla="*/ 0 h 1654"/>
                  <a:gd name="T18" fmla="*/ 514 w 1178"/>
                  <a:gd name="T19" fmla="*/ 1 h 1654"/>
                  <a:gd name="T20" fmla="*/ 405 w 1178"/>
                  <a:gd name="T21" fmla="*/ 36 h 1654"/>
                  <a:gd name="T22" fmla="*/ 322 w 1178"/>
                  <a:gd name="T23" fmla="*/ 104 h 1654"/>
                  <a:gd name="T24" fmla="*/ 206 w 1178"/>
                  <a:gd name="T25" fmla="*/ 236 h 1654"/>
                  <a:gd name="T26" fmla="*/ 184 w 1178"/>
                  <a:gd name="T27" fmla="*/ 262 h 1654"/>
                  <a:gd name="T28" fmla="*/ 81 w 1178"/>
                  <a:gd name="T29" fmla="*/ 410 h 1654"/>
                  <a:gd name="T30" fmla="*/ 34 w 1178"/>
                  <a:gd name="T31" fmla="*/ 506 h 1654"/>
                  <a:gd name="T32" fmla="*/ 45 w 1178"/>
                  <a:gd name="T33" fmla="*/ 656 h 1654"/>
                  <a:gd name="T34" fmla="*/ 134 w 1178"/>
                  <a:gd name="T35" fmla="*/ 667 h 1654"/>
                  <a:gd name="T36" fmla="*/ 156 w 1178"/>
                  <a:gd name="T37" fmla="*/ 641 h 1654"/>
                  <a:gd name="T38" fmla="*/ 183 w 1178"/>
                  <a:gd name="T39" fmla="*/ 566 h 1654"/>
                  <a:gd name="T40" fmla="*/ 206 w 1178"/>
                  <a:gd name="T41" fmla="*/ 508 h 1654"/>
                  <a:gd name="T42" fmla="*/ 305 w 1178"/>
                  <a:gd name="T43" fmla="*/ 355 h 1654"/>
                  <a:gd name="T44" fmla="*/ 306 w 1178"/>
                  <a:gd name="T45" fmla="*/ 355 h 1654"/>
                  <a:gd name="T46" fmla="*/ 360 w 1178"/>
                  <a:gd name="T47" fmla="*/ 290 h 1654"/>
                  <a:gd name="T48" fmla="*/ 360 w 1178"/>
                  <a:gd name="T49" fmla="*/ 700 h 1654"/>
                  <a:gd name="T50" fmla="*/ 361 w 1178"/>
                  <a:gd name="T51" fmla="*/ 713 h 1654"/>
                  <a:gd name="T52" fmla="*/ 361 w 1178"/>
                  <a:gd name="T53" fmla="*/ 722 h 1654"/>
                  <a:gd name="T54" fmla="*/ 360 w 1178"/>
                  <a:gd name="T55" fmla="*/ 729 h 1654"/>
                  <a:gd name="T56" fmla="*/ 360 w 1178"/>
                  <a:gd name="T57" fmla="*/ 1536 h 1654"/>
                  <a:gd name="T58" fmla="*/ 461 w 1178"/>
                  <a:gd name="T59" fmla="*/ 1654 h 1654"/>
                  <a:gd name="T60" fmla="*/ 561 w 1178"/>
                  <a:gd name="T61" fmla="*/ 1536 h 1654"/>
                  <a:gd name="T62" fmla="*/ 561 w 1178"/>
                  <a:gd name="T63" fmla="*/ 877 h 1654"/>
                  <a:gd name="T64" fmla="*/ 615 w 1178"/>
                  <a:gd name="T65" fmla="*/ 877 h 1654"/>
                  <a:gd name="T66" fmla="*/ 615 w 1178"/>
                  <a:gd name="T67" fmla="*/ 1536 h 1654"/>
                  <a:gd name="T68" fmla="*/ 715 w 1178"/>
                  <a:gd name="T69" fmla="*/ 1654 h 1654"/>
                  <a:gd name="T70" fmla="*/ 816 w 1178"/>
                  <a:gd name="T71" fmla="*/ 1536 h 1654"/>
                  <a:gd name="T72" fmla="*/ 816 w 1178"/>
                  <a:gd name="T73" fmla="*/ 729 h 1654"/>
                  <a:gd name="T74" fmla="*/ 816 w 1178"/>
                  <a:gd name="T75" fmla="*/ 726 h 1654"/>
                  <a:gd name="T76" fmla="*/ 816 w 1178"/>
                  <a:gd name="T77" fmla="*/ 726 h 1654"/>
                  <a:gd name="T78" fmla="*/ 816 w 1178"/>
                  <a:gd name="T79" fmla="*/ 702 h 1654"/>
                  <a:gd name="T80" fmla="*/ 816 w 1178"/>
                  <a:gd name="T81" fmla="*/ 702 h 1654"/>
                  <a:gd name="T82" fmla="*/ 816 w 1178"/>
                  <a:gd name="T83" fmla="*/ 700 h 1654"/>
                  <a:gd name="T84" fmla="*/ 816 w 1178"/>
                  <a:gd name="T85" fmla="*/ 288 h 1654"/>
                  <a:gd name="T86" fmla="*/ 872 w 1178"/>
                  <a:gd name="T87" fmla="*/ 355 h 1654"/>
                  <a:gd name="T88" fmla="*/ 872 w 1178"/>
                  <a:gd name="T89" fmla="*/ 355 h 1654"/>
                  <a:gd name="T90" fmla="*/ 971 w 1178"/>
                  <a:gd name="T91" fmla="*/ 508 h 1654"/>
                  <a:gd name="T92" fmla="*/ 994 w 1178"/>
                  <a:gd name="T93" fmla="*/ 566 h 1654"/>
                  <a:gd name="T94" fmla="*/ 1021 w 1178"/>
                  <a:gd name="T95" fmla="*/ 641 h 1654"/>
                  <a:gd name="T96" fmla="*/ 1043 w 1178"/>
                  <a:gd name="T97" fmla="*/ 667 h 1654"/>
                  <a:gd name="T98" fmla="*/ 1133 w 1178"/>
                  <a:gd name="T99" fmla="*/ 656 h 1654"/>
                  <a:gd name="T100" fmla="*/ 1143 w 1178"/>
                  <a:gd name="T101" fmla="*/ 506 h 1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8" h="1654">
                    <a:moveTo>
                      <a:pt x="1143" y="506"/>
                    </a:moveTo>
                    <a:cubicBezTo>
                      <a:pt x="1129" y="463"/>
                      <a:pt x="1097" y="410"/>
                      <a:pt x="1097" y="410"/>
                    </a:cubicBezTo>
                    <a:cubicBezTo>
                      <a:pt x="1070" y="367"/>
                      <a:pt x="1030" y="306"/>
                      <a:pt x="993" y="262"/>
                    </a:cubicBezTo>
                    <a:cubicBezTo>
                      <a:pt x="993" y="262"/>
                      <a:pt x="980" y="246"/>
                      <a:pt x="972" y="236"/>
                    </a:cubicBezTo>
                    <a:cubicBezTo>
                      <a:pt x="938" y="191"/>
                      <a:pt x="890" y="139"/>
                      <a:pt x="856" y="104"/>
                    </a:cubicBezTo>
                    <a:cubicBezTo>
                      <a:pt x="856" y="104"/>
                      <a:pt x="812" y="61"/>
                      <a:pt x="773" y="36"/>
                    </a:cubicBezTo>
                    <a:cubicBezTo>
                      <a:pt x="722" y="7"/>
                      <a:pt x="686" y="0"/>
                      <a:pt x="662" y="1"/>
                    </a:cubicBezTo>
                    <a:cubicBezTo>
                      <a:pt x="657" y="1"/>
                      <a:pt x="652" y="0"/>
                      <a:pt x="647" y="0"/>
                    </a:cubicBezTo>
                    <a:cubicBezTo>
                      <a:pt x="529" y="0"/>
                      <a:pt x="529" y="0"/>
                      <a:pt x="529" y="0"/>
                    </a:cubicBezTo>
                    <a:cubicBezTo>
                      <a:pt x="524" y="0"/>
                      <a:pt x="519" y="1"/>
                      <a:pt x="514" y="1"/>
                    </a:cubicBezTo>
                    <a:cubicBezTo>
                      <a:pt x="490" y="1"/>
                      <a:pt x="454" y="8"/>
                      <a:pt x="405" y="36"/>
                    </a:cubicBezTo>
                    <a:cubicBezTo>
                      <a:pt x="365" y="61"/>
                      <a:pt x="322" y="104"/>
                      <a:pt x="322" y="104"/>
                    </a:cubicBezTo>
                    <a:cubicBezTo>
                      <a:pt x="287" y="139"/>
                      <a:pt x="239" y="191"/>
                      <a:pt x="206" y="236"/>
                    </a:cubicBezTo>
                    <a:cubicBezTo>
                      <a:pt x="198" y="246"/>
                      <a:pt x="184" y="262"/>
                      <a:pt x="184" y="262"/>
                    </a:cubicBezTo>
                    <a:cubicBezTo>
                      <a:pt x="148" y="306"/>
                      <a:pt x="108" y="367"/>
                      <a:pt x="81" y="410"/>
                    </a:cubicBezTo>
                    <a:cubicBezTo>
                      <a:pt x="81" y="410"/>
                      <a:pt x="48" y="463"/>
                      <a:pt x="34" y="506"/>
                    </a:cubicBezTo>
                    <a:cubicBezTo>
                      <a:pt x="0" y="623"/>
                      <a:pt x="45" y="656"/>
                      <a:pt x="45" y="656"/>
                    </a:cubicBezTo>
                    <a:cubicBezTo>
                      <a:pt x="79" y="692"/>
                      <a:pt x="116" y="678"/>
                      <a:pt x="134" y="667"/>
                    </a:cubicBezTo>
                    <a:cubicBezTo>
                      <a:pt x="144" y="660"/>
                      <a:pt x="151" y="649"/>
                      <a:pt x="156" y="641"/>
                    </a:cubicBezTo>
                    <a:cubicBezTo>
                      <a:pt x="162" y="635"/>
                      <a:pt x="175" y="594"/>
                      <a:pt x="183" y="566"/>
                    </a:cubicBezTo>
                    <a:cubicBezTo>
                      <a:pt x="195" y="532"/>
                      <a:pt x="206" y="508"/>
                      <a:pt x="206" y="508"/>
                    </a:cubicBezTo>
                    <a:cubicBezTo>
                      <a:pt x="240" y="444"/>
                      <a:pt x="283" y="385"/>
                      <a:pt x="305" y="355"/>
                    </a:cubicBezTo>
                    <a:cubicBezTo>
                      <a:pt x="306" y="355"/>
                      <a:pt x="306" y="355"/>
                      <a:pt x="306" y="355"/>
                    </a:cubicBezTo>
                    <a:cubicBezTo>
                      <a:pt x="306" y="355"/>
                      <a:pt x="327" y="327"/>
                      <a:pt x="360" y="290"/>
                    </a:cubicBezTo>
                    <a:cubicBezTo>
                      <a:pt x="360" y="700"/>
                      <a:pt x="360" y="700"/>
                      <a:pt x="360" y="700"/>
                    </a:cubicBezTo>
                    <a:cubicBezTo>
                      <a:pt x="361" y="713"/>
                      <a:pt x="361" y="713"/>
                      <a:pt x="361" y="713"/>
                    </a:cubicBezTo>
                    <a:cubicBezTo>
                      <a:pt x="361" y="722"/>
                      <a:pt x="361" y="722"/>
                      <a:pt x="361" y="722"/>
                    </a:cubicBezTo>
                    <a:cubicBezTo>
                      <a:pt x="360" y="729"/>
                      <a:pt x="360" y="729"/>
                      <a:pt x="360" y="729"/>
                    </a:cubicBezTo>
                    <a:cubicBezTo>
                      <a:pt x="360" y="1536"/>
                      <a:pt x="360" y="1536"/>
                      <a:pt x="360" y="1536"/>
                    </a:cubicBezTo>
                    <a:cubicBezTo>
                      <a:pt x="360" y="1601"/>
                      <a:pt x="405" y="1654"/>
                      <a:pt x="461" y="1654"/>
                    </a:cubicBezTo>
                    <a:cubicBezTo>
                      <a:pt x="516" y="1654"/>
                      <a:pt x="561" y="1601"/>
                      <a:pt x="561" y="1536"/>
                    </a:cubicBezTo>
                    <a:cubicBezTo>
                      <a:pt x="561" y="877"/>
                      <a:pt x="561" y="877"/>
                      <a:pt x="561" y="877"/>
                    </a:cubicBezTo>
                    <a:cubicBezTo>
                      <a:pt x="615" y="877"/>
                      <a:pt x="615" y="877"/>
                      <a:pt x="615" y="877"/>
                    </a:cubicBezTo>
                    <a:cubicBezTo>
                      <a:pt x="615" y="1536"/>
                      <a:pt x="615" y="1536"/>
                      <a:pt x="615" y="1536"/>
                    </a:cubicBezTo>
                    <a:cubicBezTo>
                      <a:pt x="615" y="1601"/>
                      <a:pt x="660" y="1654"/>
                      <a:pt x="715" y="1654"/>
                    </a:cubicBezTo>
                    <a:cubicBezTo>
                      <a:pt x="771" y="1654"/>
                      <a:pt x="816" y="1601"/>
                      <a:pt x="816" y="1536"/>
                    </a:cubicBezTo>
                    <a:cubicBezTo>
                      <a:pt x="816" y="729"/>
                      <a:pt x="816" y="729"/>
                      <a:pt x="816" y="729"/>
                    </a:cubicBezTo>
                    <a:cubicBezTo>
                      <a:pt x="816" y="726"/>
                      <a:pt x="816" y="726"/>
                      <a:pt x="816" y="726"/>
                    </a:cubicBezTo>
                    <a:cubicBezTo>
                      <a:pt x="816" y="726"/>
                      <a:pt x="816" y="726"/>
                      <a:pt x="816" y="726"/>
                    </a:cubicBezTo>
                    <a:cubicBezTo>
                      <a:pt x="816" y="702"/>
                      <a:pt x="816" y="702"/>
                      <a:pt x="816" y="702"/>
                    </a:cubicBezTo>
                    <a:cubicBezTo>
                      <a:pt x="816" y="702"/>
                      <a:pt x="816" y="702"/>
                      <a:pt x="816" y="702"/>
                    </a:cubicBezTo>
                    <a:cubicBezTo>
                      <a:pt x="816" y="700"/>
                      <a:pt x="816" y="700"/>
                      <a:pt x="816" y="700"/>
                    </a:cubicBezTo>
                    <a:cubicBezTo>
                      <a:pt x="816" y="288"/>
                      <a:pt x="816" y="288"/>
                      <a:pt x="816" y="288"/>
                    </a:cubicBezTo>
                    <a:cubicBezTo>
                      <a:pt x="850" y="326"/>
                      <a:pt x="872" y="355"/>
                      <a:pt x="872" y="355"/>
                    </a:cubicBezTo>
                    <a:cubicBezTo>
                      <a:pt x="872" y="355"/>
                      <a:pt x="872" y="355"/>
                      <a:pt x="872" y="355"/>
                    </a:cubicBezTo>
                    <a:cubicBezTo>
                      <a:pt x="895" y="385"/>
                      <a:pt x="938" y="444"/>
                      <a:pt x="971" y="508"/>
                    </a:cubicBezTo>
                    <a:cubicBezTo>
                      <a:pt x="971" y="508"/>
                      <a:pt x="983" y="532"/>
                      <a:pt x="994" y="566"/>
                    </a:cubicBezTo>
                    <a:cubicBezTo>
                      <a:pt x="1002" y="594"/>
                      <a:pt x="1015" y="635"/>
                      <a:pt x="1021" y="641"/>
                    </a:cubicBezTo>
                    <a:cubicBezTo>
                      <a:pt x="1026" y="649"/>
                      <a:pt x="1033" y="660"/>
                      <a:pt x="1043" y="667"/>
                    </a:cubicBezTo>
                    <a:cubicBezTo>
                      <a:pt x="1062" y="678"/>
                      <a:pt x="1098" y="692"/>
                      <a:pt x="1133" y="656"/>
                    </a:cubicBezTo>
                    <a:cubicBezTo>
                      <a:pt x="1133" y="656"/>
                      <a:pt x="1178" y="623"/>
                      <a:pt x="1143" y="506"/>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87" name="Group 386"/>
          <p:cNvGrpSpPr/>
          <p:nvPr userDrawn="1"/>
        </p:nvGrpSpPr>
        <p:grpSpPr>
          <a:xfrm>
            <a:off x="10134601" y="1828800"/>
            <a:ext cx="1447800" cy="927566"/>
            <a:chOff x="9143314" y="1123040"/>
            <a:chExt cx="518678" cy="332303"/>
          </a:xfrm>
        </p:grpSpPr>
        <p:sp>
          <p:nvSpPr>
            <p:cNvPr id="388" name="Oval 27">
              <a:extLst>
                <a:ext uri="{FF2B5EF4-FFF2-40B4-BE49-F238E27FC236}">
                  <a16:creationId xmlns:a16="http://schemas.microsoft.com/office/drawing/2014/main" id="{BA9B707B-877C-4C85-9EBD-4E3DFD91ADDC}"/>
                </a:ext>
              </a:extLst>
            </p:cNvPr>
            <p:cNvSpPr>
              <a:spLocks noChangeArrowheads="1"/>
            </p:cNvSpPr>
            <p:nvPr/>
          </p:nvSpPr>
          <p:spPr bwMode="auto">
            <a:xfrm>
              <a:off x="9177730" y="1151426"/>
              <a:ext cx="68571" cy="68440"/>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Oval 28">
              <a:extLst>
                <a:ext uri="{FF2B5EF4-FFF2-40B4-BE49-F238E27FC236}">
                  <a16:creationId xmlns:a16="http://schemas.microsoft.com/office/drawing/2014/main" id="{758F3199-C51E-4602-86C4-A98F8CD3F353}"/>
                </a:ext>
              </a:extLst>
            </p:cNvPr>
            <p:cNvSpPr>
              <a:spLocks noChangeArrowheads="1"/>
            </p:cNvSpPr>
            <p:nvPr/>
          </p:nvSpPr>
          <p:spPr bwMode="auto">
            <a:xfrm>
              <a:off x="9239943" y="1123040"/>
              <a:ext cx="96957" cy="96826"/>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Oval 29">
              <a:extLst>
                <a:ext uri="{FF2B5EF4-FFF2-40B4-BE49-F238E27FC236}">
                  <a16:creationId xmlns:a16="http://schemas.microsoft.com/office/drawing/2014/main" id="{EDF4E26D-7414-402C-B202-D1B0E54748C2}"/>
                </a:ext>
              </a:extLst>
            </p:cNvPr>
            <p:cNvSpPr>
              <a:spLocks noChangeArrowheads="1"/>
            </p:cNvSpPr>
            <p:nvPr/>
          </p:nvSpPr>
          <p:spPr bwMode="auto">
            <a:xfrm>
              <a:off x="9322674" y="1135758"/>
              <a:ext cx="71521" cy="71390"/>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1" name="Oval 30">
              <a:extLst>
                <a:ext uri="{FF2B5EF4-FFF2-40B4-BE49-F238E27FC236}">
                  <a16:creationId xmlns:a16="http://schemas.microsoft.com/office/drawing/2014/main" id="{8E935FCD-9099-4AF1-ACAD-0B9EFD537EA6}"/>
                </a:ext>
              </a:extLst>
            </p:cNvPr>
            <p:cNvSpPr>
              <a:spLocks noChangeArrowheads="1"/>
            </p:cNvSpPr>
            <p:nvPr/>
          </p:nvSpPr>
          <p:spPr bwMode="auto">
            <a:xfrm>
              <a:off x="9574343" y="1148476"/>
              <a:ext cx="71521" cy="71390"/>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2" name="Oval 31">
              <a:extLst>
                <a:ext uri="{FF2B5EF4-FFF2-40B4-BE49-F238E27FC236}">
                  <a16:creationId xmlns:a16="http://schemas.microsoft.com/office/drawing/2014/main" id="{BC56DDCE-F1E6-43F6-9D06-337D9A2EF40A}"/>
                </a:ext>
              </a:extLst>
            </p:cNvPr>
            <p:cNvSpPr>
              <a:spLocks noChangeArrowheads="1"/>
            </p:cNvSpPr>
            <p:nvPr/>
          </p:nvSpPr>
          <p:spPr bwMode="auto">
            <a:xfrm>
              <a:off x="9376954" y="1145067"/>
              <a:ext cx="68571" cy="68047"/>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3" name="Oval 32">
              <a:extLst>
                <a:ext uri="{FF2B5EF4-FFF2-40B4-BE49-F238E27FC236}">
                  <a16:creationId xmlns:a16="http://schemas.microsoft.com/office/drawing/2014/main" id="{54B5CD32-0675-4A82-96BE-566DFC483DFD}"/>
                </a:ext>
              </a:extLst>
            </p:cNvPr>
            <p:cNvSpPr>
              <a:spLocks noChangeArrowheads="1"/>
            </p:cNvSpPr>
            <p:nvPr/>
          </p:nvSpPr>
          <p:spPr bwMode="auto">
            <a:xfrm>
              <a:off x="9438052" y="1138774"/>
              <a:ext cx="81617" cy="81093"/>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4" name="Oval 33">
              <a:extLst>
                <a:ext uri="{FF2B5EF4-FFF2-40B4-BE49-F238E27FC236}">
                  <a16:creationId xmlns:a16="http://schemas.microsoft.com/office/drawing/2014/main" id="{BEEC3C03-C6F1-4EC7-9A23-DA0F58188137}"/>
                </a:ext>
              </a:extLst>
            </p:cNvPr>
            <p:cNvSpPr>
              <a:spLocks noChangeArrowheads="1"/>
            </p:cNvSpPr>
            <p:nvPr/>
          </p:nvSpPr>
          <p:spPr bwMode="auto">
            <a:xfrm>
              <a:off x="9513704" y="1148476"/>
              <a:ext cx="71128" cy="71390"/>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Rectangle 34">
              <a:extLst>
                <a:ext uri="{FF2B5EF4-FFF2-40B4-BE49-F238E27FC236}">
                  <a16:creationId xmlns:a16="http://schemas.microsoft.com/office/drawing/2014/main" id="{B88B5A7B-45B5-4CDF-9E0A-B1884B511773}"/>
                </a:ext>
              </a:extLst>
            </p:cNvPr>
            <p:cNvSpPr>
              <a:spLocks noChangeArrowheads="1"/>
            </p:cNvSpPr>
            <p:nvPr/>
          </p:nvSpPr>
          <p:spPr bwMode="auto">
            <a:xfrm>
              <a:off x="9143314" y="1179091"/>
              <a:ext cx="518678" cy="276252"/>
            </a:xfrm>
            <a:prstGeom prst="rect">
              <a:avLst/>
            </a:prstGeom>
            <a:solidFill>
              <a:srgbClr val="CF9F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96" name="Group 395"/>
          <p:cNvGrpSpPr/>
          <p:nvPr userDrawn="1"/>
        </p:nvGrpSpPr>
        <p:grpSpPr>
          <a:xfrm>
            <a:off x="10210800" y="609600"/>
            <a:ext cx="1338179" cy="914198"/>
            <a:chOff x="10744200" y="5594488"/>
            <a:chExt cx="957179" cy="653912"/>
          </a:xfrm>
        </p:grpSpPr>
        <p:grpSp>
          <p:nvGrpSpPr>
            <p:cNvPr id="397" name="Group 396"/>
            <p:cNvGrpSpPr/>
            <p:nvPr/>
          </p:nvGrpSpPr>
          <p:grpSpPr>
            <a:xfrm>
              <a:off x="10828571" y="5594488"/>
              <a:ext cx="788436" cy="163077"/>
              <a:chOff x="2395930" y="6152240"/>
              <a:chExt cx="468134" cy="96827"/>
            </a:xfrm>
          </p:grpSpPr>
          <p:sp>
            <p:nvSpPr>
              <p:cNvPr id="399" name="Oval 27">
                <a:extLst>
                  <a:ext uri="{FF2B5EF4-FFF2-40B4-BE49-F238E27FC236}">
                    <a16:creationId xmlns:a16="http://schemas.microsoft.com/office/drawing/2014/main" id="{BA9B707B-877C-4C85-9EBD-4E3DFD91ADDC}"/>
                  </a:ext>
                </a:extLst>
              </p:cNvPr>
              <p:cNvSpPr>
                <a:spLocks noChangeArrowheads="1"/>
              </p:cNvSpPr>
              <p:nvPr/>
            </p:nvSpPr>
            <p:spPr bwMode="auto">
              <a:xfrm>
                <a:off x="2395930" y="6180626"/>
                <a:ext cx="68571" cy="68440"/>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0" name="Oval 28">
                <a:extLst>
                  <a:ext uri="{FF2B5EF4-FFF2-40B4-BE49-F238E27FC236}">
                    <a16:creationId xmlns:a16="http://schemas.microsoft.com/office/drawing/2014/main" id="{758F3199-C51E-4602-86C4-A98F8CD3F353}"/>
                  </a:ext>
                </a:extLst>
              </p:cNvPr>
              <p:cNvSpPr>
                <a:spLocks noChangeArrowheads="1"/>
              </p:cNvSpPr>
              <p:nvPr/>
            </p:nvSpPr>
            <p:spPr bwMode="auto">
              <a:xfrm>
                <a:off x="2458143" y="6152240"/>
                <a:ext cx="96957" cy="96826"/>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1" name="Oval 29">
                <a:extLst>
                  <a:ext uri="{FF2B5EF4-FFF2-40B4-BE49-F238E27FC236}">
                    <a16:creationId xmlns:a16="http://schemas.microsoft.com/office/drawing/2014/main" id="{EDF4E26D-7414-402C-B202-D1B0E54748C2}"/>
                  </a:ext>
                </a:extLst>
              </p:cNvPr>
              <p:cNvSpPr>
                <a:spLocks noChangeArrowheads="1"/>
              </p:cNvSpPr>
              <p:nvPr/>
            </p:nvSpPr>
            <p:spPr bwMode="auto">
              <a:xfrm>
                <a:off x="2540874" y="6164958"/>
                <a:ext cx="71521" cy="71390"/>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2" name="Oval 30">
                <a:extLst>
                  <a:ext uri="{FF2B5EF4-FFF2-40B4-BE49-F238E27FC236}">
                    <a16:creationId xmlns:a16="http://schemas.microsoft.com/office/drawing/2014/main" id="{8E935FCD-9099-4AF1-ACAD-0B9EFD537EA6}"/>
                  </a:ext>
                </a:extLst>
              </p:cNvPr>
              <p:cNvSpPr>
                <a:spLocks noChangeArrowheads="1"/>
              </p:cNvSpPr>
              <p:nvPr/>
            </p:nvSpPr>
            <p:spPr bwMode="auto">
              <a:xfrm>
                <a:off x="2792543" y="6177676"/>
                <a:ext cx="71521" cy="71390"/>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3" name="Oval 31">
                <a:extLst>
                  <a:ext uri="{FF2B5EF4-FFF2-40B4-BE49-F238E27FC236}">
                    <a16:creationId xmlns:a16="http://schemas.microsoft.com/office/drawing/2014/main" id="{BC56DDCE-F1E6-43F6-9D06-337D9A2EF40A}"/>
                  </a:ext>
                </a:extLst>
              </p:cNvPr>
              <p:cNvSpPr>
                <a:spLocks noChangeArrowheads="1"/>
              </p:cNvSpPr>
              <p:nvPr/>
            </p:nvSpPr>
            <p:spPr bwMode="auto">
              <a:xfrm>
                <a:off x="2595154" y="6174267"/>
                <a:ext cx="68571" cy="68047"/>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4" name="Oval 32">
                <a:extLst>
                  <a:ext uri="{FF2B5EF4-FFF2-40B4-BE49-F238E27FC236}">
                    <a16:creationId xmlns:a16="http://schemas.microsoft.com/office/drawing/2014/main" id="{54B5CD32-0675-4A82-96BE-566DFC483DFD}"/>
                  </a:ext>
                </a:extLst>
              </p:cNvPr>
              <p:cNvSpPr>
                <a:spLocks noChangeArrowheads="1"/>
              </p:cNvSpPr>
              <p:nvPr/>
            </p:nvSpPr>
            <p:spPr bwMode="auto">
              <a:xfrm>
                <a:off x="2656252" y="6167974"/>
                <a:ext cx="81617" cy="81093"/>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5" name="Oval 33">
                <a:extLst>
                  <a:ext uri="{FF2B5EF4-FFF2-40B4-BE49-F238E27FC236}">
                    <a16:creationId xmlns:a16="http://schemas.microsoft.com/office/drawing/2014/main" id="{BEEC3C03-C6F1-4EC7-9A23-DA0F58188137}"/>
                  </a:ext>
                </a:extLst>
              </p:cNvPr>
              <p:cNvSpPr>
                <a:spLocks noChangeArrowheads="1"/>
              </p:cNvSpPr>
              <p:nvPr/>
            </p:nvSpPr>
            <p:spPr bwMode="auto">
              <a:xfrm>
                <a:off x="2731904" y="6177676"/>
                <a:ext cx="71128" cy="71390"/>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98" name="Freeform 397"/>
            <p:cNvSpPr/>
            <p:nvPr/>
          </p:nvSpPr>
          <p:spPr>
            <a:xfrm>
              <a:off x="10744200" y="5713663"/>
              <a:ext cx="957179" cy="534737"/>
            </a:xfrm>
            <a:custGeom>
              <a:avLst/>
              <a:gdLst>
                <a:gd name="connsiteX0" fmla="*/ 0 w 568325"/>
                <a:gd name="connsiteY0" fmla="*/ 0 h 317500"/>
                <a:gd name="connsiteX1" fmla="*/ 568325 w 568325"/>
                <a:gd name="connsiteY1" fmla="*/ 0 h 317500"/>
                <a:gd name="connsiteX2" fmla="*/ 568325 w 568325"/>
                <a:gd name="connsiteY2" fmla="*/ 317500 h 317500"/>
                <a:gd name="connsiteX3" fmla="*/ 536575 w 568325"/>
                <a:gd name="connsiteY3" fmla="*/ 317500 h 317500"/>
                <a:gd name="connsiteX4" fmla="*/ 536575 w 568325"/>
                <a:gd name="connsiteY4" fmla="*/ 31750 h 317500"/>
                <a:gd name="connsiteX5" fmla="*/ 31750 w 568325"/>
                <a:gd name="connsiteY5" fmla="*/ 31750 h 317500"/>
                <a:gd name="connsiteX6" fmla="*/ 31750 w 568325"/>
                <a:gd name="connsiteY6" fmla="*/ 317500 h 317500"/>
                <a:gd name="connsiteX7" fmla="*/ 0 w 568325"/>
                <a:gd name="connsiteY7" fmla="*/ 317500 h 31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8325" h="317500">
                  <a:moveTo>
                    <a:pt x="0" y="0"/>
                  </a:moveTo>
                  <a:lnTo>
                    <a:pt x="568325" y="0"/>
                  </a:lnTo>
                  <a:lnTo>
                    <a:pt x="568325" y="317500"/>
                  </a:lnTo>
                  <a:lnTo>
                    <a:pt x="536575" y="317500"/>
                  </a:lnTo>
                  <a:lnTo>
                    <a:pt x="536575" y="31750"/>
                  </a:lnTo>
                  <a:lnTo>
                    <a:pt x="31750" y="31750"/>
                  </a:lnTo>
                  <a:lnTo>
                    <a:pt x="31750" y="317500"/>
                  </a:lnTo>
                  <a:lnTo>
                    <a:pt x="0" y="3175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6" name="Group 405">
            <a:extLst>
              <a:ext uri="{FF2B5EF4-FFF2-40B4-BE49-F238E27FC236}">
                <a16:creationId xmlns:a16="http://schemas.microsoft.com/office/drawing/2014/main" id="{3A5F54C1-44D8-4AAE-B277-B0452F3653D6}"/>
              </a:ext>
            </a:extLst>
          </p:cNvPr>
          <p:cNvGrpSpPr/>
          <p:nvPr userDrawn="1"/>
        </p:nvGrpSpPr>
        <p:grpSpPr>
          <a:xfrm>
            <a:off x="7543800" y="4572000"/>
            <a:ext cx="632532" cy="609600"/>
            <a:chOff x="7010400" y="636588"/>
            <a:chExt cx="20097750" cy="19369087"/>
          </a:xfrm>
        </p:grpSpPr>
        <p:sp>
          <p:nvSpPr>
            <p:cNvPr id="407" name="Oval 5">
              <a:extLst>
                <a:ext uri="{FF2B5EF4-FFF2-40B4-BE49-F238E27FC236}">
                  <a16:creationId xmlns:a16="http://schemas.microsoft.com/office/drawing/2014/main" id="{681F6479-24C2-417A-A31F-C90F45BEE3A6}"/>
                </a:ext>
              </a:extLst>
            </p:cNvPr>
            <p:cNvSpPr>
              <a:spLocks noChangeArrowheads="1"/>
            </p:cNvSpPr>
            <p:nvPr/>
          </p:nvSpPr>
          <p:spPr bwMode="auto">
            <a:xfrm>
              <a:off x="13722350" y="1316038"/>
              <a:ext cx="5403850" cy="5394325"/>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Oval 6">
              <a:extLst>
                <a:ext uri="{FF2B5EF4-FFF2-40B4-BE49-F238E27FC236}">
                  <a16:creationId xmlns:a16="http://schemas.microsoft.com/office/drawing/2014/main" id="{ABF93E87-ABA8-466F-AB25-FDF52A484D47}"/>
                </a:ext>
              </a:extLst>
            </p:cNvPr>
            <p:cNvSpPr>
              <a:spLocks noChangeArrowheads="1"/>
            </p:cNvSpPr>
            <p:nvPr/>
          </p:nvSpPr>
          <p:spPr bwMode="auto">
            <a:xfrm>
              <a:off x="11001375" y="3903663"/>
              <a:ext cx="5659438" cy="5638800"/>
            </a:xfrm>
            <a:prstGeom prst="ellipse">
              <a:avLst/>
            </a:prstGeom>
            <a:solidFill>
              <a:srgbClr val="FBC0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9" name="Oval 7">
              <a:extLst>
                <a:ext uri="{FF2B5EF4-FFF2-40B4-BE49-F238E27FC236}">
                  <a16:creationId xmlns:a16="http://schemas.microsoft.com/office/drawing/2014/main" id="{08451035-248A-49B4-BD91-FFD768C172E5}"/>
                </a:ext>
              </a:extLst>
            </p:cNvPr>
            <p:cNvSpPr>
              <a:spLocks noChangeArrowheads="1"/>
            </p:cNvSpPr>
            <p:nvPr/>
          </p:nvSpPr>
          <p:spPr bwMode="auto">
            <a:xfrm>
              <a:off x="16152813" y="3378200"/>
              <a:ext cx="6438900" cy="6426200"/>
            </a:xfrm>
            <a:prstGeom prst="ellipse">
              <a:avLst/>
            </a:pr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0" name="Freeform 8">
              <a:extLst>
                <a:ext uri="{FF2B5EF4-FFF2-40B4-BE49-F238E27FC236}">
                  <a16:creationId xmlns:a16="http://schemas.microsoft.com/office/drawing/2014/main" id="{C0E2D767-CC1D-4537-A476-DFB2B0136812}"/>
                </a:ext>
              </a:extLst>
            </p:cNvPr>
            <p:cNvSpPr>
              <a:spLocks/>
            </p:cNvSpPr>
            <p:nvPr/>
          </p:nvSpPr>
          <p:spPr bwMode="auto">
            <a:xfrm>
              <a:off x="7010400" y="636588"/>
              <a:ext cx="20097750" cy="19369087"/>
            </a:xfrm>
            <a:custGeom>
              <a:avLst/>
              <a:gdLst>
                <a:gd name="T0" fmla="*/ 12660 w 12660"/>
                <a:gd name="T1" fmla="*/ 724 h 12201"/>
                <a:gd name="T2" fmla="*/ 11997 w 12660"/>
                <a:gd name="T3" fmla="*/ 228 h 12201"/>
                <a:gd name="T4" fmla="*/ 9295 w 12660"/>
                <a:gd name="T5" fmla="*/ 3831 h 12201"/>
                <a:gd name="T6" fmla="*/ 2919 w 12660"/>
                <a:gd name="T7" fmla="*/ 3831 h 12201"/>
                <a:gd name="T8" fmla="*/ 714 w 12660"/>
                <a:gd name="T9" fmla="*/ 0 h 12201"/>
                <a:gd name="T10" fmla="*/ 0 w 12660"/>
                <a:gd name="T11" fmla="*/ 410 h 12201"/>
                <a:gd name="T12" fmla="*/ 2377 w 12660"/>
                <a:gd name="T13" fmla="*/ 4538 h 12201"/>
                <a:gd name="T14" fmla="*/ 2377 w 12660"/>
                <a:gd name="T15" fmla="*/ 12201 h 12201"/>
                <a:gd name="T16" fmla="*/ 9952 w 12660"/>
                <a:gd name="T17" fmla="*/ 12201 h 12201"/>
                <a:gd name="T18" fmla="*/ 9952 w 12660"/>
                <a:gd name="T19" fmla="*/ 4322 h 12201"/>
                <a:gd name="T20" fmla="*/ 12660 w 12660"/>
                <a:gd name="T21" fmla="*/ 724 h 1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60" h="12201">
                  <a:moveTo>
                    <a:pt x="12660" y="724"/>
                  </a:moveTo>
                  <a:lnTo>
                    <a:pt x="11997" y="228"/>
                  </a:lnTo>
                  <a:lnTo>
                    <a:pt x="9295" y="3831"/>
                  </a:lnTo>
                  <a:lnTo>
                    <a:pt x="2919" y="3831"/>
                  </a:lnTo>
                  <a:lnTo>
                    <a:pt x="714" y="0"/>
                  </a:lnTo>
                  <a:lnTo>
                    <a:pt x="0" y="410"/>
                  </a:lnTo>
                  <a:lnTo>
                    <a:pt x="2377" y="4538"/>
                  </a:lnTo>
                  <a:lnTo>
                    <a:pt x="2377" y="12201"/>
                  </a:lnTo>
                  <a:lnTo>
                    <a:pt x="9952" y="12201"/>
                  </a:lnTo>
                  <a:lnTo>
                    <a:pt x="9952" y="4322"/>
                  </a:lnTo>
                  <a:lnTo>
                    <a:pt x="12660" y="724"/>
                  </a:lnTo>
                  <a:close/>
                </a:path>
              </a:pathLst>
            </a:custGeom>
            <a:solidFill>
              <a:srgbClr val="D19F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11" name="Group 410">
            <a:extLst>
              <a:ext uri="{FF2B5EF4-FFF2-40B4-BE49-F238E27FC236}">
                <a16:creationId xmlns:a16="http://schemas.microsoft.com/office/drawing/2014/main" id="{8F831CC2-215A-45AC-87EF-6884471810F6}"/>
              </a:ext>
            </a:extLst>
          </p:cNvPr>
          <p:cNvGrpSpPr/>
          <p:nvPr userDrawn="1"/>
        </p:nvGrpSpPr>
        <p:grpSpPr>
          <a:xfrm>
            <a:off x="3048000" y="3979729"/>
            <a:ext cx="457200" cy="854163"/>
            <a:chOff x="11809413" y="1233488"/>
            <a:chExt cx="10290175" cy="19224625"/>
          </a:xfrm>
          <a:solidFill>
            <a:schemeClr val="accent1"/>
          </a:solidFill>
        </p:grpSpPr>
        <p:sp>
          <p:nvSpPr>
            <p:cNvPr id="412" name="Freeform 12">
              <a:extLst>
                <a:ext uri="{FF2B5EF4-FFF2-40B4-BE49-F238E27FC236}">
                  <a16:creationId xmlns:a16="http://schemas.microsoft.com/office/drawing/2014/main" id="{3D4A363B-6E54-4FDC-BAFD-969362140DBA}"/>
                </a:ext>
              </a:extLst>
            </p:cNvPr>
            <p:cNvSpPr>
              <a:spLocks/>
            </p:cNvSpPr>
            <p:nvPr/>
          </p:nvSpPr>
          <p:spPr bwMode="auto">
            <a:xfrm>
              <a:off x="19867563" y="7750176"/>
              <a:ext cx="2232025" cy="5475288"/>
            </a:xfrm>
            <a:custGeom>
              <a:avLst/>
              <a:gdLst>
                <a:gd name="T0" fmla="*/ 54 w 246"/>
                <a:gd name="T1" fmla="*/ 499 h 605"/>
                <a:gd name="T2" fmla="*/ 0 w 246"/>
                <a:gd name="T3" fmla="*/ 387 h 605"/>
                <a:gd name="T4" fmla="*/ 0 w 246"/>
                <a:gd name="T5" fmla="*/ 0 h 605"/>
                <a:gd name="T6" fmla="*/ 222 w 246"/>
                <a:gd name="T7" fmla="*/ 462 h 605"/>
                <a:gd name="T8" fmla="*/ 195 w 246"/>
                <a:gd name="T9" fmla="*/ 580 h 605"/>
                <a:gd name="T10" fmla="*/ 54 w 246"/>
                <a:gd name="T11" fmla="*/ 499 h 605"/>
              </a:gdLst>
              <a:ahLst/>
              <a:cxnLst>
                <a:cxn ang="0">
                  <a:pos x="T0" y="T1"/>
                </a:cxn>
                <a:cxn ang="0">
                  <a:pos x="T2" y="T3"/>
                </a:cxn>
                <a:cxn ang="0">
                  <a:pos x="T4" y="T5"/>
                </a:cxn>
                <a:cxn ang="0">
                  <a:pos x="T6" y="T7"/>
                </a:cxn>
                <a:cxn ang="0">
                  <a:pos x="T8" y="T9"/>
                </a:cxn>
                <a:cxn ang="0">
                  <a:pos x="T10" y="T11"/>
                </a:cxn>
              </a:cxnLst>
              <a:rect l="0" t="0" r="r" b="b"/>
              <a:pathLst>
                <a:path w="246" h="605">
                  <a:moveTo>
                    <a:pt x="54" y="499"/>
                  </a:moveTo>
                  <a:cubicBezTo>
                    <a:pt x="0" y="387"/>
                    <a:pt x="0" y="387"/>
                    <a:pt x="0" y="387"/>
                  </a:cubicBezTo>
                  <a:cubicBezTo>
                    <a:pt x="0" y="0"/>
                    <a:pt x="0" y="0"/>
                    <a:pt x="0" y="0"/>
                  </a:cubicBezTo>
                  <a:cubicBezTo>
                    <a:pt x="222" y="462"/>
                    <a:pt x="222" y="462"/>
                    <a:pt x="222" y="462"/>
                  </a:cubicBezTo>
                  <a:cubicBezTo>
                    <a:pt x="246" y="511"/>
                    <a:pt x="242" y="555"/>
                    <a:pt x="195" y="580"/>
                  </a:cubicBezTo>
                  <a:cubicBezTo>
                    <a:pt x="149" y="605"/>
                    <a:pt x="78" y="549"/>
                    <a:pt x="54" y="4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3" name="Oval 13">
              <a:extLst>
                <a:ext uri="{FF2B5EF4-FFF2-40B4-BE49-F238E27FC236}">
                  <a16:creationId xmlns:a16="http://schemas.microsoft.com/office/drawing/2014/main" id="{1445EC96-894D-4E64-B7A8-EE72F11AA7E8}"/>
                </a:ext>
              </a:extLst>
            </p:cNvPr>
            <p:cNvSpPr>
              <a:spLocks noChangeArrowheads="1"/>
            </p:cNvSpPr>
            <p:nvPr/>
          </p:nvSpPr>
          <p:spPr bwMode="auto">
            <a:xfrm>
              <a:off x="15467013" y="1233488"/>
              <a:ext cx="4010025" cy="40005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4" name="Freeform 14">
              <a:extLst>
                <a:ext uri="{FF2B5EF4-FFF2-40B4-BE49-F238E27FC236}">
                  <a16:creationId xmlns:a16="http://schemas.microsoft.com/office/drawing/2014/main" id="{63499EDA-EBD7-46A8-99B1-133D8F05361D}"/>
                </a:ext>
              </a:extLst>
            </p:cNvPr>
            <p:cNvSpPr>
              <a:spLocks/>
            </p:cNvSpPr>
            <p:nvPr/>
          </p:nvSpPr>
          <p:spPr bwMode="auto">
            <a:xfrm>
              <a:off x="11809413" y="5605463"/>
              <a:ext cx="9101137" cy="14852650"/>
            </a:xfrm>
            <a:custGeom>
              <a:avLst/>
              <a:gdLst>
                <a:gd name="T0" fmla="*/ 0 w 1003"/>
                <a:gd name="T1" fmla="*/ 521 h 1641"/>
                <a:gd name="T2" fmla="*/ 88 w 1003"/>
                <a:gd name="T3" fmla="*/ 607 h 1641"/>
                <a:gd name="T4" fmla="*/ 429 w 1003"/>
                <a:gd name="T5" fmla="*/ 607 h 1641"/>
                <a:gd name="T6" fmla="*/ 429 w 1003"/>
                <a:gd name="T7" fmla="*/ 905 h 1641"/>
                <a:gd name="T8" fmla="*/ 269 w 1003"/>
                <a:gd name="T9" fmla="*/ 1477 h 1641"/>
                <a:gd name="T10" fmla="*/ 341 w 1003"/>
                <a:gd name="T11" fmla="*/ 1635 h 1641"/>
                <a:gd name="T12" fmla="*/ 375 w 1003"/>
                <a:gd name="T13" fmla="*/ 1641 h 1641"/>
                <a:gd name="T14" fmla="*/ 480 w 1003"/>
                <a:gd name="T15" fmla="*/ 1553 h 1641"/>
                <a:gd name="T16" fmla="*/ 627 w 1003"/>
                <a:gd name="T17" fmla="*/ 1030 h 1641"/>
                <a:gd name="T18" fmla="*/ 773 w 1003"/>
                <a:gd name="T19" fmla="*/ 1553 h 1641"/>
                <a:gd name="T20" fmla="*/ 879 w 1003"/>
                <a:gd name="T21" fmla="*/ 1641 h 1641"/>
                <a:gd name="T22" fmla="*/ 912 w 1003"/>
                <a:gd name="T23" fmla="*/ 1635 h 1641"/>
                <a:gd name="T24" fmla="*/ 984 w 1003"/>
                <a:gd name="T25" fmla="*/ 1477 h 1641"/>
                <a:gd name="T26" fmla="*/ 828 w 1003"/>
                <a:gd name="T27" fmla="*/ 921 h 1641"/>
                <a:gd name="T28" fmla="*/ 828 w 1003"/>
                <a:gd name="T29" fmla="*/ 202 h 1641"/>
                <a:gd name="T30" fmla="*/ 627 w 1003"/>
                <a:gd name="T31" fmla="*/ 0 h 1641"/>
                <a:gd name="T32" fmla="*/ 435 w 1003"/>
                <a:gd name="T33" fmla="*/ 139 h 1641"/>
                <a:gd name="T34" fmla="*/ 364 w 1003"/>
                <a:gd name="T35" fmla="*/ 428 h 1641"/>
                <a:gd name="T36" fmla="*/ 364 w 1003"/>
                <a:gd name="T37" fmla="*/ 429 h 1641"/>
                <a:gd name="T38" fmla="*/ 88 w 1003"/>
                <a:gd name="T39" fmla="*/ 429 h 1641"/>
                <a:gd name="T40" fmla="*/ 0 w 1003"/>
                <a:gd name="T41" fmla="*/ 521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03" h="1641">
                  <a:moveTo>
                    <a:pt x="0" y="521"/>
                  </a:moveTo>
                  <a:cubicBezTo>
                    <a:pt x="0" y="577"/>
                    <a:pt x="39" y="607"/>
                    <a:pt x="88" y="607"/>
                  </a:cubicBezTo>
                  <a:cubicBezTo>
                    <a:pt x="429" y="607"/>
                    <a:pt x="429" y="607"/>
                    <a:pt x="429" y="607"/>
                  </a:cubicBezTo>
                  <a:cubicBezTo>
                    <a:pt x="429" y="905"/>
                    <a:pt x="429" y="905"/>
                    <a:pt x="429" y="905"/>
                  </a:cubicBezTo>
                  <a:cubicBezTo>
                    <a:pt x="269" y="1477"/>
                    <a:pt x="269" y="1477"/>
                    <a:pt x="269" y="1477"/>
                  </a:cubicBezTo>
                  <a:cubicBezTo>
                    <a:pt x="250" y="1543"/>
                    <a:pt x="283" y="1614"/>
                    <a:pt x="341" y="1635"/>
                  </a:cubicBezTo>
                  <a:cubicBezTo>
                    <a:pt x="352" y="1639"/>
                    <a:pt x="363" y="1641"/>
                    <a:pt x="375" y="1641"/>
                  </a:cubicBezTo>
                  <a:cubicBezTo>
                    <a:pt x="421" y="1641"/>
                    <a:pt x="465" y="1607"/>
                    <a:pt x="480" y="1553"/>
                  </a:cubicBezTo>
                  <a:cubicBezTo>
                    <a:pt x="627" y="1030"/>
                    <a:pt x="627" y="1030"/>
                    <a:pt x="627" y="1030"/>
                  </a:cubicBezTo>
                  <a:cubicBezTo>
                    <a:pt x="773" y="1553"/>
                    <a:pt x="773" y="1553"/>
                    <a:pt x="773" y="1553"/>
                  </a:cubicBezTo>
                  <a:cubicBezTo>
                    <a:pt x="788" y="1607"/>
                    <a:pt x="832" y="1641"/>
                    <a:pt x="879" y="1641"/>
                  </a:cubicBezTo>
                  <a:cubicBezTo>
                    <a:pt x="890" y="1641"/>
                    <a:pt x="901" y="1639"/>
                    <a:pt x="912" y="1635"/>
                  </a:cubicBezTo>
                  <a:cubicBezTo>
                    <a:pt x="971" y="1614"/>
                    <a:pt x="1003" y="1543"/>
                    <a:pt x="984" y="1477"/>
                  </a:cubicBezTo>
                  <a:cubicBezTo>
                    <a:pt x="828" y="921"/>
                    <a:pt x="828" y="921"/>
                    <a:pt x="828" y="921"/>
                  </a:cubicBezTo>
                  <a:cubicBezTo>
                    <a:pt x="828" y="667"/>
                    <a:pt x="828" y="268"/>
                    <a:pt x="828" y="202"/>
                  </a:cubicBezTo>
                  <a:cubicBezTo>
                    <a:pt x="828" y="105"/>
                    <a:pt x="764" y="0"/>
                    <a:pt x="627" y="0"/>
                  </a:cubicBezTo>
                  <a:cubicBezTo>
                    <a:pt x="522" y="0"/>
                    <a:pt x="456" y="69"/>
                    <a:pt x="435" y="139"/>
                  </a:cubicBezTo>
                  <a:cubicBezTo>
                    <a:pt x="433" y="147"/>
                    <a:pt x="364" y="428"/>
                    <a:pt x="364" y="428"/>
                  </a:cubicBezTo>
                  <a:cubicBezTo>
                    <a:pt x="364" y="429"/>
                    <a:pt x="364" y="429"/>
                    <a:pt x="364" y="429"/>
                  </a:cubicBezTo>
                  <a:cubicBezTo>
                    <a:pt x="88" y="429"/>
                    <a:pt x="88" y="429"/>
                    <a:pt x="88" y="429"/>
                  </a:cubicBezTo>
                  <a:cubicBezTo>
                    <a:pt x="39" y="429"/>
                    <a:pt x="0" y="466"/>
                    <a:pt x="0" y="5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15" name="Freeform 18">
            <a:extLst>
              <a:ext uri="{FF2B5EF4-FFF2-40B4-BE49-F238E27FC236}">
                <a16:creationId xmlns:a16="http://schemas.microsoft.com/office/drawing/2014/main" id="{56D99F15-58FA-4E1B-98A9-E251C6C8A1DC}"/>
              </a:ext>
            </a:extLst>
          </p:cNvPr>
          <p:cNvSpPr>
            <a:spLocks noEditPoints="1"/>
          </p:cNvSpPr>
          <p:nvPr userDrawn="1"/>
        </p:nvSpPr>
        <p:spPr bwMode="auto">
          <a:xfrm>
            <a:off x="5029200" y="4908884"/>
            <a:ext cx="477355" cy="958146"/>
          </a:xfrm>
          <a:custGeom>
            <a:avLst/>
            <a:gdLst>
              <a:gd name="T0" fmla="*/ 984 w 1045"/>
              <a:gd name="T1" fmla="*/ 15 h 2103"/>
              <a:gd name="T2" fmla="*/ 881 w 1045"/>
              <a:gd name="T3" fmla="*/ 63 h 2103"/>
              <a:gd name="T4" fmla="*/ 880 w 1045"/>
              <a:gd name="T5" fmla="*/ 65 h 2103"/>
              <a:gd name="T6" fmla="*/ 816 w 1045"/>
              <a:gd name="T7" fmla="*/ 211 h 2103"/>
              <a:gd name="T8" fmla="*/ 735 w 1045"/>
              <a:gd name="T9" fmla="*/ 347 h 2103"/>
              <a:gd name="T10" fmla="*/ 638 w 1045"/>
              <a:gd name="T11" fmla="*/ 454 h 2103"/>
              <a:gd name="T12" fmla="*/ 587 w 1045"/>
              <a:gd name="T13" fmla="*/ 487 h 2103"/>
              <a:gd name="T14" fmla="*/ 551 w 1045"/>
              <a:gd name="T15" fmla="*/ 498 h 2103"/>
              <a:gd name="T16" fmla="*/ 549 w 1045"/>
              <a:gd name="T17" fmla="*/ 498 h 2103"/>
              <a:gd name="T18" fmla="*/ 352 w 1045"/>
              <a:gd name="T19" fmla="*/ 498 h 2103"/>
              <a:gd name="T20" fmla="*/ 349 w 1045"/>
              <a:gd name="T21" fmla="*/ 499 h 2103"/>
              <a:gd name="T22" fmla="*/ 286 w 1045"/>
              <a:gd name="T23" fmla="*/ 505 h 2103"/>
              <a:gd name="T24" fmla="*/ 214 w 1045"/>
              <a:gd name="T25" fmla="*/ 537 h 2103"/>
              <a:gd name="T26" fmla="*/ 123 w 1045"/>
              <a:gd name="T27" fmla="*/ 633 h 2103"/>
              <a:gd name="T28" fmla="*/ 45 w 1045"/>
              <a:gd name="T29" fmla="*/ 830 h 2103"/>
              <a:gd name="T30" fmla="*/ 12 w 1045"/>
              <a:gd name="T31" fmla="*/ 1022 h 2103"/>
              <a:gd name="T32" fmla="*/ 0 w 1045"/>
              <a:gd name="T33" fmla="*/ 1214 h 2103"/>
              <a:gd name="T34" fmla="*/ 75 w 1045"/>
              <a:gd name="T35" fmla="*/ 1295 h 2103"/>
              <a:gd name="T36" fmla="*/ 161 w 1045"/>
              <a:gd name="T37" fmla="*/ 1220 h 2103"/>
              <a:gd name="T38" fmla="*/ 161 w 1045"/>
              <a:gd name="T39" fmla="*/ 1218 h 2103"/>
              <a:gd name="T40" fmla="*/ 181 w 1045"/>
              <a:gd name="T41" fmla="*/ 1045 h 2103"/>
              <a:gd name="T42" fmla="*/ 220 w 1045"/>
              <a:gd name="T43" fmla="*/ 877 h 2103"/>
              <a:gd name="T44" fmla="*/ 240 w 1045"/>
              <a:gd name="T45" fmla="*/ 818 h 2103"/>
              <a:gd name="T46" fmla="*/ 251 w 1045"/>
              <a:gd name="T47" fmla="*/ 1055 h 2103"/>
              <a:gd name="T48" fmla="*/ 216 w 1045"/>
              <a:gd name="T49" fmla="*/ 2005 h 2103"/>
              <a:gd name="T50" fmla="*/ 299 w 1045"/>
              <a:gd name="T51" fmla="*/ 2099 h 2103"/>
              <a:gd name="T52" fmla="*/ 396 w 1045"/>
              <a:gd name="T53" fmla="*/ 2016 h 2103"/>
              <a:gd name="T54" fmla="*/ 452 w 1045"/>
              <a:gd name="T55" fmla="*/ 1332 h 2103"/>
              <a:gd name="T56" fmla="*/ 507 w 1045"/>
              <a:gd name="T57" fmla="*/ 2016 h 2103"/>
              <a:gd name="T58" fmla="*/ 600 w 1045"/>
              <a:gd name="T59" fmla="*/ 2099 h 2103"/>
              <a:gd name="T60" fmla="*/ 687 w 1045"/>
              <a:gd name="T61" fmla="*/ 2005 h 2103"/>
              <a:gd name="T62" fmla="*/ 652 w 1045"/>
              <a:gd name="T63" fmla="*/ 1055 h 2103"/>
              <a:gd name="T64" fmla="*/ 660 w 1045"/>
              <a:gd name="T65" fmla="*/ 873 h 2103"/>
              <a:gd name="T66" fmla="*/ 763 w 1045"/>
              <a:gd name="T67" fmla="*/ 598 h 2103"/>
              <a:gd name="T68" fmla="*/ 886 w 1045"/>
              <a:gd name="T69" fmla="*/ 446 h 2103"/>
              <a:gd name="T70" fmla="*/ 970 w 1045"/>
              <a:gd name="T71" fmla="*/ 284 h 2103"/>
              <a:gd name="T72" fmla="*/ 1033 w 1045"/>
              <a:gd name="T73" fmla="*/ 114 h 2103"/>
              <a:gd name="T74" fmla="*/ 984 w 1045"/>
              <a:gd name="T75" fmla="*/ 15 h 2103"/>
              <a:gd name="T76" fmla="*/ 452 w 1045"/>
              <a:gd name="T77" fmla="*/ 451 h 2103"/>
              <a:gd name="T78" fmla="*/ 637 w 1045"/>
              <a:gd name="T79" fmla="*/ 265 h 2103"/>
              <a:gd name="T80" fmla="*/ 452 w 1045"/>
              <a:gd name="T81" fmla="*/ 79 h 2103"/>
              <a:gd name="T82" fmla="*/ 266 w 1045"/>
              <a:gd name="T83" fmla="*/ 265 h 2103"/>
              <a:gd name="T84" fmla="*/ 452 w 1045"/>
              <a:gd name="T85" fmla="*/ 451 h 2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45" h="2103">
                <a:moveTo>
                  <a:pt x="984" y="15"/>
                </a:moveTo>
                <a:cubicBezTo>
                  <a:pt x="943" y="0"/>
                  <a:pt x="896" y="21"/>
                  <a:pt x="881" y="63"/>
                </a:cubicBezTo>
                <a:cubicBezTo>
                  <a:pt x="880" y="65"/>
                  <a:pt x="880" y="65"/>
                  <a:pt x="880" y="65"/>
                </a:cubicBezTo>
                <a:cubicBezTo>
                  <a:pt x="863" y="113"/>
                  <a:pt x="840" y="164"/>
                  <a:pt x="816" y="211"/>
                </a:cubicBezTo>
                <a:cubicBezTo>
                  <a:pt x="792" y="259"/>
                  <a:pt x="765" y="305"/>
                  <a:pt x="735" y="347"/>
                </a:cubicBezTo>
                <a:cubicBezTo>
                  <a:pt x="706" y="388"/>
                  <a:pt x="673" y="426"/>
                  <a:pt x="638" y="454"/>
                </a:cubicBezTo>
                <a:cubicBezTo>
                  <a:pt x="621" y="468"/>
                  <a:pt x="603" y="480"/>
                  <a:pt x="587" y="487"/>
                </a:cubicBezTo>
                <a:cubicBezTo>
                  <a:pt x="575" y="492"/>
                  <a:pt x="563" y="496"/>
                  <a:pt x="551" y="498"/>
                </a:cubicBezTo>
                <a:cubicBezTo>
                  <a:pt x="549" y="498"/>
                  <a:pt x="549" y="498"/>
                  <a:pt x="549" y="498"/>
                </a:cubicBezTo>
                <a:cubicBezTo>
                  <a:pt x="352" y="498"/>
                  <a:pt x="352" y="498"/>
                  <a:pt x="352" y="498"/>
                </a:cubicBezTo>
                <a:cubicBezTo>
                  <a:pt x="351" y="498"/>
                  <a:pt x="350" y="499"/>
                  <a:pt x="349" y="499"/>
                </a:cubicBezTo>
                <a:cubicBezTo>
                  <a:pt x="327" y="498"/>
                  <a:pt x="306" y="500"/>
                  <a:pt x="286" y="505"/>
                </a:cubicBezTo>
                <a:cubicBezTo>
                  <a:pt x="259" y="512"/>
                  <a:pt x="235" y="523"/>
                  <a:pt x="214" y="537"/>
                </a:cubicBezTo>
                <a:cubicBezTo>
                  <a:pt x="172" y="565"/>
                  <a:pt x="144" y="600"/>
                  <a:pt x="123" y="633"/>
                </a:cubicBezTo>
                <a:cubicBezTo>
                  <a:pt x="82" y="700"/>
                  <a:pt x="62" y="765"/>
                  <a:pt x="45" y="830"/>
                </a:cubicBezTo>
                <a:cubicBezTo>
                  <a:pt x="30" y="894"/>
                  <a:pt x="20" y="958"/>
                  <a:pt x="12" y="1022"/>
                </a:cubicBezTo>
                <a:cubicBezTo>
                  <a:pt x="5" y="1086"/>
                  <a:pt x="1" y="1147"/>
                  <a:pt x="0" y="1214"/>
                </a:cubicBezTo>
                <a:cubicBezTo>
                  <a:pt x="0" y="1256"/>
                  <a:pt x="32" y="1292"/>
                  <a:pt x="75" y="1295"/>
                </a:cubicBezTo>
                <a:cubicBezTo>
                  <a:pt x="119" y="1298"/>
                  <a:pt x="157" y="1265"/>
                  <a:pt x="161" y="1220"/>
                </a:cubicBezTo>
                <a:cubicBezTo>
                  <a:pt x="161" y="1218"/>
                  <a:pt x="161" y="1218"/>
                  <a:pt x="161" y="1218"/>
                </a:cubicBezTo>
                <a:cubicBezTo>
                  <a:pt x="165" y="1162"/>
                  <a:pt x="172" y="1102"/>
                  <a:pt x="181" y="1045"/>
                </a:cubicBezTo>
                <a:cubicBezTo>
                  <a:pt x="191" y="988"/>
                  <a:pt x="203" y="931"/>
                  <a:pt x="220" y="877"/>
                </a:cubicBezTo>
                <a:cubicBezTo>
                  <a:pt x="226" y="857"/>
                  <a:pt x="233" y="837"/>
                  <a:pt x="240" y="818"/>
                </a:cubicBezTo>
                <a:cubicBezTo>
                  <a:pt x="251" y="1055"/>
                  <a:pt x="251" y="1055"/>
                  <a:pt x="251" y="1055"/>
                </a:cubicBezTo>
                <a:cubicBezTo>
                  <a:pt x="216" y="2005"/>
                  <a:pt x="216" y="2005"/>
                  <a:pt x="216" y="2005"/>
                </a:cubicBezTo>
                <a:cubicBezTo>
                  <a:pt x="214" y="2053"/>
                  <a:pt x="251" y="2095"/>
                  <a:pt x="299" y="2099"/>
                </a:cubicBezTo>
                <a:cubicBezTo>
                  <a:pt x="349" y="2103"/>
                  <a:pt x="392" y="2066"/>
                  <a:pt x="396" y="2016"/>
                </a:cubicBezTo>
                <a:cubicBezTo>
                  <a:pt x="452" y="1332"/>
                  <a:pt x="452" y="1332"/>
                  <a:pt x="452" y="1332"/>
                </a:cubicBezTo>
                <a:cubicBezTo>
                  <a:pt x="507" y="2016"/>
                  <a:pt x="507" y="2016"/>
                  <a:pt x="507" y="2016"/>
                </a:cubicBezTo>
                <a:cubicBezTo>
                  <a:pt x="511" y="2064"/>
                  <a:pt x="552" y="2101"/>
                  <a:pt x="600" y="2099"/>
                </a:cubicBezTo>
                <a:cubicBezTo>
                  <a:pt x="650" y="2097"/>
                  <a:pt x="689" y="2055"/>
                  <a:pt x="687" y="2005"/>
                </a:cubicBezTo>
                <a:cubicBezTo>
                  <a:pt x="652" y="1055"/>
                  <a:pt x="652" y="1055"/>
                  <a:pt x="652" y="1055"/>
                </a:cubicBezTo>
                <a:cubicBezTo>
                  <a:pt x="655" y="1017"/>
                  <a:pt x="655" y="947"/>
                  <a:pt x="660" y="873"/>
                </a:cubicBezTo>
                <a:cubicBezTo>
                  <a:pt x="670" y="752"/>
                  <a:pt x="670" y="683"/>
                  <a:pt x="763" y="598"/>
                </a:cubicBezTo>
                <a:cubicBezTo>
                  <a:pt x="814" y="551"/>
                  <a:pt x="853" y="499"/>
                  <a:pt x="886" y="446"/>
                </a:cubicBezTo>
                <a:cubicBezTo>
                  <a:pt x="919" y="393"/>
                  <a:pt x="946" y="339"/>
                  <a:pt x="970" y="284"/>
                </a:cubicBezTo>
                <a:cubicBezTo>
                  <a:pt x="994" y="228"/>
                  <a:pt x="1015" y="174"/>
                  <a:pt x="1033" y="114"/>
                </a:cubicBezTo>
                <a:cubicBezTo>
                  <a:pt x="1045" y="73"/>
                  <a:pt x="1024" y="30"/>
                  <a:pt x="984" y="15"/>
                </a:cubicBezTo>
                <a:close/>
                <a:moveTo>
                  <a:pt x="452" y="451"/>
                </a:moveTo>
                <a:cubicBezTo>
                  <a:pt x="554" y="451"/>
                  <a:pt x="637" y="368"/>
                  <a:pt x="637" y="265"/>
                </a:cubicBezTo>
                <a:cubicBezTo>
                  <a:pt x="637" y="162"/>
                  <a:pt x="554" y="79"/>
                  <a:pt x="452" y="79"/>
                </a:cubicBezTo>
                <a:cubicBezTo>
                  <a:pt x="349" y="79"/>
                  <a:pt x="266" y="162"/>
                  <a:pt x="266" y="265"/>
                </a:cubicBezTo>
                <a:cubicBezTo>
                  <a:pt x="266" y="368"/>
                  <a:pt x="349" y="451"/>
                  <a:pt x="452" y="4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16" name="Freeform 22">
            <a:extLst>
              <a:ext uri="{FF2B5EF4-FFF2-40B4-BE49-F238E27FC236}">
                <a16:creationId xmlns:a16="http://schemas.microsoft.com/office/drawing/2014/main" id="{52D937C1-46E8-461E-BE86-2A76C687294F}"/>
              </a:ext>
            </a:extLst>
          </p:cNvPr>
          <p:cNvSpPr>
            <a:spLocks noEditPoints="1"/>
          </p:cNvSpPr>
          <p:nvPr userDrawn="1"/>
        </p:nvSpPr>
        <p:spPr bwMode="auto">
          <a:xfrm>
            <a:off x="2743200" y="613528"/>
            <a:ext cx="2514600" cy="1520072"/>
          </a:xfrm>
          <a:custGeom>
            <a:avLst/>
            <a:gdLst>
              <a:gd name="T0" fmla="*/ 2955 w 3393"/>
              <a:gd name="T1" fmla="*/ 899 h 2055"/>
              <a:gd name="T2" fmla="*/ 1676 w 3393"/>
              <a:gd name="T3" fmla="*/ 48 h 2055"/>
              <a:gd name="T4" fmla="*/ 1437 w 3393"/>
              <a:gd name="T5" fmla="*/ 21 h 2055"/>
              <a:gd name="T6" fmla="*/ 1726 w 3393"/>
              <a:gd name="T7" fmla="*/ 1893 h 2055"/>
              <a:gd name="T8" fmla="*/ 3044 w 3393"/>
              <a:gd name="T9" fmla="*/ 1519 h 2055"/>
              <a:gd name="T10" fmla="*/ 3043 w 3393"/>
              <a:gd name="T11" fmla="*/ 1478 h 2055"/>
              <a:gd name="T12" fmla="*/ 3102 w 3393"/>
              <a:gd name="T13" fmla="*/ 1433 h 2055"/>
              <a:gd name="T14" fmla="*/ 3082 w 3393"/>
              <a:gd name="T15" fmla="*/ 1429 h 2055"/>
              <a:gd name="T16" fmla="*/ 3067 w 3393"/>
              <a:gd name="T17" fmla="*/ 1322 h 2055"/>
              <a:gd name="T18" fmla="*/ 3002 w 3393"/>
              <a:gd name="T19" fmla="*/ 1050 h 2055"/>
              <a:gd name="T20" fmla="*/ 2995 w 3393"/>
              <a:gd name="T21" fmla="*/ 1298 h 2055"/>
              <a:gd name="T22" fmla="*/ 3039 w 3393"/>
              <a:gd name="T23" fmla="*/ 1346 h 2055"/>
              <a:gd name="T24" fmla="*/ 3020 w 3393"/>
              <a:gd name="T25" fmla="*/ 1157 h 2055"/>
              <a:gd name="T26" fmla="*/ 2989 w 3393"/>
              <a:gd name="T27" fmla="*/ 1300 h 2055"/>
              <a:gd name="T28" fmla="*/ 3034 w 3393"/>
              <a:gd name="T29" fmla="*/ 997 h 2055"/>
              <a:gd name="T30" fmla="*/ 2987 w 3393"/>
              <a:gd name="T31" fmla="*/ 1052 h 2055"/>
              <a:gd name="T32" fmla="*/ 2970 w 3393"/>
              <a:gd name="T33" fmla="*/ 1050 h 2055"/>
              <a:gd name="T34" fmla="*/ 3010 w 3393"/>
              <a:gd name="T35" fmla="*/ 1456 h 2055"/>
              <a:gd name="T36" fmla="*/ 3172 w 3393"/>
              <a:gd name="T37" fmla="*/ 1409 h 2055"/>
              <a:gd name="T38" fmla="*/ 3126 w 3393"/>
              <a:gd name="T39" fmla="*/ 1438 h 2055"/>
              <a:gd name="T40" fmla="*/ 3049 w 3393"/>
              <a:gd name="T41" fmla="*/ 945 h 2055"/>
              <a:gd name="T42" fmla="*/ 2967 w 3393"/>
              <a:gd name="T43" fmla="*/ 943 h 2055"/>
              <a:gd name="T44" fmla="*/ 2790 w 3393"/>
              <a:gd name="T45" fmla="*/ 1240 h 2055"/>
              <a:gd name="T46" fmla="*/ 2790 w 3393"/>
              <a:gd name="T47" fmla="*/ 1344 h 2055"/>
              <a:gd name="T48" fmla="*/ 2818 w 3393"/>
              <a:gd name="T49" fmla="*/ 1321 h 2055"/>
              <a:gd name="T50" fmla="*/ 2917 w 3393"/>
              <a:gd name="T51" fmla="*/ 1205 h 2055"/>
              <a:gd name="T52" fmla="*/ 2875 w 3393"/>
              <a:gd name="T53" fmla="*/ 1267 h 2055"/>
              <a:gd name="T54" fmla="*/ 2848 w 3393"/>
              <a:gd name="T55" fmla="*/ 1294 h 2055"/>
              <a:gd name="T56" fmla="*/ 2252 w 3393"/>
              <a:gd name="T57" fmla="*/ 1044 h 2055"/>
              <a:gd name="T58" fmla="*/ 2337 w 3393"/>
              <a:gd name="T59" fmla="*/ 1285 h 2055"/>
              <a:gd name="T60" fmla="*/ 2368 w 3393"/>
              <a:gd name="T61" fmla="*/ 1301 h 2055"/>
              <a:gd name="T62" fmla="*/ 2551 w 3393"/>
              <a:gd name="T63" fmla="*/ 1318 h 2055"/>
              <a:gd name="T64" fmla="*/ 2476 w 3393"/>
              <a:gd name="T65" fmla="*/ 1347 h 2055"/>
              <a:gd name="T66" fmla="*/ 2658 w 3393"/>
              <a:gd name="T67" fmla="*/ 1361 h 2055"/>
              <a:gd name="T68" fmla="*/ 2222 w 3393"/>
              <a:gd name="T69" fmla="*/ 1184 h 2055"/>
              <a:gd name="T70" fmla="*/ 2125 w 3393"/>
              <a:gd name="T71" fmla="*/ 859 h 2055"/>
              <a:gd name="T72" fmla="*/ 1572 w 3393"/>
              <a:gd name="T73" fmla="*/ 288 h 2055"/>
              <a:gd name="T74" fmla="*/ 1625 w 3393"/>
              <a:gd name="T75" fmla="*/ 315 h 2055"/>
              <a:gd name="T76" fmla="*/ 1486 w 3393"/>
              <a:gd name="T77" fmla="*/ 727 h 2055"/>
              <a:gd name="T78" fmla="*/ 1594 w 3393"/>
              <a:gd name="T79" fmla="*/ 943 h 2055"/>
              <a:gd name="T80" fmla="*/ 1575 w 3393"/>
              <a:gd name="T81" fmla="*/ 302 h 2055"/>
              <a:gd name="T82" fmla="*/ 1479 w 3393"/>
              <a:gd name="T83" fmla="*/ 748 h 2055"/>
              <a:gd name="T84" fmla="*/ 1532 w 3393"/>
              <a:gd name="T85" fmla="*/ 1057 h 2055"/>
              <a:gd name="T86" fmla="*/ 1638 w 3393"/>
              <a:gd name="T87" fmla="*/ 1180 h 2055"/>
              <a:gd name="T88" fmla="*/ 1486 w 3393"/>
              <a:gd name="T89" fmla="*/ 332 h 2055"/>
              <a:gd name="T90" fmla="*/ 1809 w 3393"/>
              <a:gd name="T91" fmla="*/ 320 h 2055"/>
              <a:gd name="T92" fmla="*/ 1815 w 3393"/>
              <a:gd name="T93" fmla="*/ 689 h 2055"/>
              <a:gd name="T94" fmla="*/ 2048 w 3393"/>
              <a:gd name="T95" fmla="*/ 997 h 2055"/>
              <a:gd name="T96" fmla="*/ 2086 w 3393"/>
              <a:gd name="T97" fmla="*/ 797 h 2055"/>
              <a:gd name="T98" fmla="*/ 201 w 3393"/>
              <a:gd name="T99" fmla="*/ 1360 h 2055"/>
              <a:gd name="T100" fmla="*/ 652 w 3393"/>
              <a:gd name="T101" fmla="*/ 937 h 2055"/>
              <a:gd name="T102" fmla="*/ 285 w 3393"/>
              <a:gd name="T103" fmla="*/ 1190 h 2055"/>
              <a:gd name="T104" fmla="*/ 425 w 3393"/>
              <a:gd name="T105" fmla="*/ 1099 h 2055"/>
              <a:gd name="T106" fmla="*/ 707 w 3393"/>
              <a:gd name="T107" fmla="*/ 1348 h 2055"/>
              <a:gd name="T108" fmla="*/ 877 w 3393"/>
              <a:gd name="T109" fmla="*/ 785 h 2055"/>
              <a:gd name="T110" fmla="*/ 945 w 3393"/>
              <a:gd name="T111" fmla="*/ 513 h 2055"/>
              <a:gd name="T112" fmla="*/ 1128 w 3393"/>
              <a:gd name="T113" fmla="*/ 577 h 2055"/>
              <a:gd name="T114" fmla="*/ 1332 w 3393"/>
              <a:gd name="T115" fmla="*/ 372 h 2055"/>
              <a:gd name="T116" fmla="*/ 873 w 3393"/>
              <a:gd name="T117" fmla="*/ 574 h 2055"/>
              <a:gd name="T118" fmla="*/ 1386 w 3393"/>
              <a:gd name="T119" fmla="*/ 1336 h 2055"/>
              <a:gd name="T120" fmla="*/ 1621 w 3393"/>
              <a:gd name="T121" fmla="*/ 1827 h 2055"/>
              <a:gd name="T122" fmla="*/ 1920 w 3393"/>
              <a:gd name="T123" fmla="*/ 1331 h 2055"/>
              <a:gd name="T124" fmla="*/ 2745 w 3393"/>
              <a:gd name="T125" fmla="*/ 1361 h 2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93" h="2055">
                <a:moveTo>
                  <a:pt x="3091" y="1631"/>
                </a:moveTo>
                <a:cubicBezTo>
                  <a:pt x="3079" y="1631"/>
                  <a:pt x="3079" y="1631"/>
                  <a:pt x="3079" y="1631"/>
                </a:cubicBezTo>
                <a:cubicBezTo>
                  <a:pt x="3079" y="1605"/>
                  <a:pt x="3079" y="1605"/>
                  <a:pt x="3079" y="1605"/>
                </a:cubicBezTo>
                <a:cubicBezTo>
                  <a:pt x="3073" y="1601"/>
                  <a:pt x="3073" y="1601"/>
                  <a:pt x="3073" y="1601"/>
                </a:cubicBezTo>
                <a:cubicBezTo>
                  <a:pt x="3070" y="1462"/>
                  <a:pt x="3070" y="1462"/>
                  <a:pt x="3070" y="1462"/>
                </a:cubicBezTo>
                <a:cubicBezTo>
                  <a:pt x="3282" y="1486"/>
                  <a:pt x="3393" y="1511"/>
                  <a:pt x="3393" y="1511"/>
                </a:cubicBezTo>
                <a:cubicBezTo>
                  <a:pt x="3393" y="1511"/>
                  <a:pt x="3363" y="1499"/>
                  <a:pt x="3310" y="1485"/>
                </a:cubicBezTo>
                <a:cubicBezTo>
                  <a:pt x="3285" y="1478"/>
                  <a:pt x="3238" y="1465"/>
                  <a:pt x="3190" y="1454"/>
                </a:cubicBezTo>
                <a:cubicBezTo>
                  <a:pt x="3182" y="1429"/>
                  <a:pt x="3147" y="1333"/>
                  <a:pt x="3119" y="1225"/>
                </a:cubicBezTo>
                <a:cubicBezTo>
                  <a:pt x="3119" y="1225"/>
                  <a:pt x="3119" y="1225"/>
                  <a:pt x="3119" y="1225"/>
                </a:cubicBezTo>
                <a:cubicBezTo>
                  <a:pt x="3119" y="1225"/>
                  <a:pt x="3119" y="1225"/>
                  <a:pt x="3119" y="1225"/>
                </a:cubicBezTo>
                <a:cubicBezTo>
                  <a:pt x="3115" y="1210"/>
                  <a:pt x="3111" y="1195"/>
                  <a:pt x="3108" y="1180"/>
                </a:cubicBezTo>
                <a:cubicBezTo>
                  <a:pt x="3079" y="1061"/>
                  <a:pt x="3056" y="962"/>
                  <a:pt x="3049" y="932"/>
                </a:cubicBezTo>
                <a:cubicBezTo>
                  <a:pt x="3048" y="896"/>
                  <a:pt x="3048" y="896"/>
                  <a:pt x="3048" y="896"/>
                </a:cubicBezTo>
                <a:cubicBezTo>
                  <a:pt x="3044" y="893"/>
                  <a:pt x="3044" y="893"/>
                  <a:pt x="3044" y="893"/>
                </a:cubicBezTo>
                <a:cubicBezTo>
                  <a:pt x="3041" y="882"/>
                  <a:pt x="3041" y="882"/>
                  <a:pt x="3041" y="882"/>
                </a:cubicBezTo>
                <a:cubicBezTo>
                  <a:pt x="3037" y="883"/>
                  <a:pt x="3037" y="883"/>
                  <a:pt x="3037" y="883"/>
                </a:cubicBezTo>
                <a:cubicBezTo>
                  <a:pt x="3033" y="891"/>
                  <a:pt x="3033" y="891"/>
                  <a:pt x="3033" y="891"/>
                </a:cubicBezTo>
                <a:cubicBezTo>
                  <a:pt x="3029" y="892"/>
                  <a:pt x="3029" y="892"/>
                  <a:pt x="3029" y="892"/>
                </a:cubicBezTo>
                <a:cubicBezTo>
                  <a:pt x="3028" y="902"/>
                  <a:pt x="3028" y="902"/>
                  <a:pt x="3028" y="902"/>
                </a:cubicBezTo>
                <a:cubicBezTo>
                  <a:pt x="2959" y="907"/>
                  <a:pt x="2959" y="907"/>
                  <a:pt x="2959" y="907"/>
                </a:cubicBezTo>
                <a:cubicBezTo>
                  <a:pt x="2957" y="902"/>
                  <a:pt x="2957" y="902"/>
                  <a:pt x="2957" y="902"/>
                </a:cubicBezTo>
                <a:cubicBezTo>
                  <a:pt x="2955" y="899"/>
                  <a:pt x="2955" y="899"/>
                  <a:pt x="2955" y="899"/>
                </a:cubicBezTo>
                <a:cubicBezTo>
                  <a:pt x="2953" y="892"/>
                  <a:pt x="2953" y="892"/>
                  <a:pt x="2953" y="892"/>
                </a:cubicBezTo>
                <a:cubicBezTo>
                  <a:pt x="2949" y="892"/>
                  <a:pt x="2949" y="892"/>
                  <a:pt x="2949" y="892"/>
                </a:cubicBezTo>
                <a:cubicBezTo>
                  <a:pt x="2943" y="901"/>
                  <a:pt x="2943" y="901"/>
                  <a:pt x="2943" y="901"/>
                </a:cubicBezTo>
                <a:cubicBezTo>
                  <a:pt x="2941" y="902"/>
                  <a:pt x="2941" y="902"/>
                  <a:pt x="2941" y="902"/>
                </a:cubicBezTo>
                <a:cubicBezTo>
                  <a:pt x="2940" y="911"/>
                  <a:pt x="2940" y="911"/>
                  <a:pt x="2940" y="911"/>
                </a:cubicBezTo>
                <a:cubicBezTo>
                  <a:pt x="2941" y="925"/>
                  <a:pt x="2941" y="925"/>
                  <a:pt x="2941" y="925"/>
                </a:cubicBezTo>
                <a:cubicBezTo>
                  <a:pt x="2931" y="955"/>
                  <a:pt x="2897" y="1054"/>
                  <a:pt x="2843" y="1150"/>
                </a:cubicBezTo>
                <a:cubicBezTo>
                  <a:pt x="2835" y="1164"/>
                  <a:pt x="2826" y="1179"/>
                  <a:pt x="2817" y="1193"/>
                </a:cubicBezTo>
                <a:cubicBezTo>
                  <a:pt x="2817" y="1193"/>
                  <a:pt x="2817" y="1193"/>
                  <a:pt x="2817" y="1193"/>
                </a:cubicBezTo>
                <a:cubicBezTo>
                  <a:pt x="2817" y="1194"/>
                  <a:pt x="2817" y="1194"/>
                  <a:pt x="2817" y="1194"/>
                </a:cubicBezTo>
                <a:cubicBezTo>
                  <a:pt x="2775" y="1260"/>
                  <a:pt x="2720" y="1326"/>
                  <a:pt x="2654" y="1357"/>
                </a:cubicBezTo>
                <a:cubicBezTo>
                  <a:pt x="2580" y="1340"/>
                  <a:pt x="2496" y="1287"/>
                  <a:pt x="2395" y="1193"/>
                </a:cubicBezTo>
                <a:cubicBezTo>
                  <a:pt x="2395" y="1192"/>
                  <a:pt x="2395" y="1192"/>
                  <a:pt x="2395" y="1192"/>
                </a:cubicBezTo>
                <a:cubicBezTo>
                  <a:pt x="2394" y="1192"/>
                  <a:pt x="2394" y="1192"/>
                  <a:pt x="2394" y="1192"/>
                </a:cubicBezTo>
                <a:cubicBezTo>
                  <a:pt x="2364" y="1163"/>
                  <a:pt x="2332" y="1131"/>
                  <a:pt x="2298" y="1094"/>
                </a:cubicBezTo>
                <a:cubicBezTo>
                  <a:pt x="2268" y="1062"/>
                  <a:pt x="2232" y="1014"/>
                  <a:pt x="2192" y="955"/>
                </a:cubicBezTo>
                <a:cubicBezTo>
                  <a:pt x="2192" y="954"/>
                  <a:pt x="2192" y="954"/>
                  <a:pt x="2192" y="954"/>
                </a:cubicBezTo>
                <a:cubicBezTo>
                  <a:pt x="2192" y="954"/>
                  <a:pt x="2192" y="954"/>
                  <a:pt x="2192" y="954"/>
                </a:cubicBezTo>
                <a:cubicBezTo>
                  <a:pt x="2171" y="923"/>
                  <a:pt x="2148" y="889"/>
                  <a:pt x="2125" y="852"/>
                </a:cubicBezTo>
                <a:cubicBezTo>
                  <a:pt x="2125" y="852"/>
                  <a:pt x="2125" y="852"/>
                  <a:pt x="2125" y="852"/>
                </a:cubicBezTo>
                <a:cubicBezTo>
                  <a:pt x="2125" y="852"/>
                  <a:pt x="2125" y="852"/>
                  <a:pt x="2125" y="852"/>
                </a:cubicBezTo>
                <a:cubicBezTo>
                  <a:pt x="1945" y="568"/>
                  <a:pt x="1725" y="160"/>
                  <a:pt x="1676" y="68"/>
                </a:cubicBezTo>
                <a:cubicBezTo>
                  <a:pt x="1676" y="48"/>
                  <a:pt x="1676" y="48"/>
                  <a:pt x="1676" y="48"/>
                </a:cubicBezTo>
                <a:cubicBezTo>
                  <a:pt x="1664" y="40"/>
                  <a:pt x="1664" y="40"/>
                  <a:pt x="1664" y="40"/>
                </a:cubicBezTo>
                <a:cubicBezTo>
                  <a:pt x="1661" y="21"/>
                  <a:pt x="1661" y="21"/>
                  <a:pt x="1661" y="21"/>
                </a:cubicBezTo>
                <a:cubicBezTo>
                  <a:pt x="1661" y="4"/>
                  <a:pt x="1661" y="4"/>
                  <a:pt x="1661" y="4"/>
                </a:cubicBezTo>
                <a:cubicBezTo>
                  <a:pt x="1653" y="0"/>
                  <a:pt x="1653" y="0"/>
                  <a:pt x="1653" y="0"/>
                </a:cubicBezTo>
                <a:cubicBezTo>
                  <a:pt x="1645" y="2"/>
                  <a:pt x="1645" y="2"/>
                  <a:pt x="1645" y="2"/>
                </a:cubicBezTo>
                <a:cubicBezTo>
                  <a:pt x="1645" y="19"/>
                  <a:pt x="1645" y="19"/>
                  <a:pt x="1645" y="19"/>
                </a:cubicBezTo>
                <a:cubicBezTo>
                  <a:pt x="1639" y="32"/>
                  <a:pt x="1639" y="32"/>
                  <a:pt x="1639" y="32"/>
                </a:cubicBezTo>
                <a:cubicBezTo>
                  <a:pt x="1638" y="33"/>
                  <a:pt x="1637" y="34"/>
                  <a:pt x="1636" y="35"/>
                </a:cubicBezTo>
                <a:cubicBezTo>
                  <a:pt x="1628" y="37"/>
                  <a:pt x="1628" y="37"/>
                  <a:pt x="1628" y="37"/>
                </a:cubicBezTo>
                <a:cubicBezTo>
                  <a:pt x="1626" y="48"/>
                  <a:pt x="1626" y="48"/>
                  <a:pt x="1626" y="48"/>
                </a:cubicBezTo>
                <a:cubicBezTo>
                  <a:pt x="1623" y="52"/>
                  <a:pt x="1619" y="57"/>
                  <a:pt x="1615" y="61"/>
                </a:cubicBezTo>
                <a:cubicBezTo>
                  <a:pt x="1552" y="65"/>
                  <a:pt x="1552" y="65"/>
                  <a:pt x="1552" y="65"/>
                </a:cubicBezTo>
                <a:cubicBezTo>
                  <a:pt x="1555" y="63"/>
                  <a:pt x="1557" y="59"/>
                  <a:pt x="1557" y="55"/>
                </a:cubicBezTo>
                <a:cubicBezTo>
                  <a:pt x="1557" y="48"/>
                  <a:pt x="1551" y="42"/>
                  <a:pt x="1544" y="42"/>
                </a:cubicBezTo>
                <a:cubicBezTo>
                  <a:pt x="1543" y="42"/>
                  <a:pt x="1542" y="42"/>
                  <a:pt x="1541" y="42"/>
                </a:cubicBezTo>
                <a:cubicBezTo>
                  <a:pt x="1540" y="42"/>
                  <a:pt x="1538" y="41"/>
                  <a:pt x="1536" y="41"/>
                </a:cubicBezTo>
                <a:cubicBezTo>
                  <a:pt x="1528" y="41"/>
                  <a:pt x="1523" y="47"/>
                  <a:pt x="1523" y="54"/>
                </a:cubicBezTo>
                <a:cubicBezTo>
                  <a:pt x="1523" y="60"/>
                  <a:pt x="1527" y="65"/>
                  <a:pt x="1532" y="67"/>
                </a:cubicBezTo>
                <a:cubicBezTo>
                  <a:pt x="1452" y="72"/>
                  <a:pt x="1452" y="72"/>
                  <a:pt x="1452" y="72"/>
                </a:cubicBezTo>
                <a:cubicBezTo>
                  <a:pt x="1447" y="60"/>
                  <a:pt x="1447" y="60"/>
                  <a:pt x="1447" y="60"/>
                </a:cubicBezTo>
                <a:cubicBezTo>
                  <a:pt x="1442" y="51"/>
                  <a:pt x="1442" y="51"/>
                  <a:pt x="1442" y="51"/>
                </a:cubicBezTo>
                <a:cubicBezTo>
                  <a:pt x="1437" y="37"/>
                  <a:pt x="1437" y="37"/>
                  <a:pt x="1437" y="37"/>
                </a:cubicBezTo>
                <a:cubicBezTo>
                  <a:pt x="1437" y="21"/>
                  <a:pt x="1437" y="21"/>
                  <a:pt x="1437" y="21"/>
                </a:cubicBezTo>
                <a:cubicBezTo>
                  <a:pt x="1429" y="18"/>
                  <a:pt x="1429" y="18"/>
                  <a:pt x="1429" y="18"/>
                </a:cubicBezTo>
                <a:cubicBezTo>
                  <a:pt x="1422" y="20"/>
                  <a:pt x="1422" y="20"/>
                  <a:pt x="1422" y="20"/>
                </a:cubicBezTo>
                <a:cubicBezTo>
                  <a:pt x="1420" y="43"/>
                  <a:pt x="1420" y="43"/>
                  <a:pt x="1420" y="43"/>
                </a:cubicBezTo>
                <a:cubicBezTo>
                  <a:pt x="1420" y="43"/>
                  <a:pt x="1420" y="43"/>
                  <a:pt x="1420" y="43"/>
                </a:cubicBezTo>
                <a:cubicBezTo>
                  <a:pt x="1392" y="75"/>
                  <a:pt x="1171" y="319"/>
                  <a:pt x="869" y="567"/>
                </a:cubicBezTo>
                <a:cubicBezTo>
                  <a:pt x="547" y="831"/>
                  <a:pt x="5" y="1152"/>
                  <a:pt x="0" y="1155"/>
                </a:cubicBezTo>
                <a:cubicBezTo>
                  <a:pt x="0" y="1163"/>
                  <a:pt x="0" y="1163"/>
                  <a:pt x="0" y="1163"/>
                </a:cubicBezTo>
                <a:cubicBezTo>
                  <a:pt x="1" y="1162"/>
                  <a:pt x="1" y="1162"/>
                  <a:pt x="1" y="1162"/>
                </a:cubicBezTo>
                <a:cubicBezTo>
                  <a:pt x="3" y="1161"/>
                  <a:pt x="27" y="1147"/>
                  <a:pt x="68" y="1122"/>
                </a:cubicBezTo>
                <a:cubicBezTo>
                  <a:pt x="65" y="1321"/>
                  <a:pt x="65" y="1321"/>
                  <a:pt x="65" y="1321"/>
                </a:cubicBezTo>
                <a:cubicBezTo>
                  <a:pt x="24" y="1346"/>
                  <a:pt x="1" y="1361"/>
                  <a:pt x="0" y="1362"/>
                </a:cubicBezTo>
                <a:cubicBezTo>
                  <a:pt x="0" y="1365"/>
                  <a:pt x="0" y="1365"/>
                  <a:pt x="0" y="1365"/>
                </a:cubicBezTo>
                <a:cubicBezTo>
                  <a:pt x="0" y="1555"/>
                  <a:pt x="0" y="1555"/>
                  <a:pt x="0" y="1555"/>
                </a:cubicBezTo>
                <a:cubicBezTo>
                  <a:pt x="0" y="1555"/>
                  <a:pt x="701" y="1485"/>
                  <a:pt x="1404" y="1445"/>
                </a:cubicBezTo>
                <a:cubicBezTo>
                  <a:pt x="1406" y="1890"/>
                  <a:pt x="1406" y="1890"/>
                  <a:pt x="1406" y="1890"/>
                </a:cubicBezTo>
                <a:cubicBezTo>
                  <a:pt x="1399" y="1890"/>
                  <a:pt x="1399" y="1890"/>
                  <a:pt x="1399" y="1890"/>
                </a:cubicBezTo>
                <a:cubicBezTo>
                  <a:pt x="1371" y="1905"/>
                  <a:pt x="1371" y="1905"/>
                  <a:pt x="1371" y="1905"/>
                </a:cubicBezTo>
                <a:cubicBezTo>
                  <a:pt x="1359" y="2055"/>
                  <a:pt x="1359" y="2055"/>
                  <a:pt x="1359" y="2055"/>
                </a:cubicBezTo>
                <a:cubicBezTo>
                  <a:pt x="1719" y="2055"/>
                  <a:pt x="1719" y="2055"/>
                  <a:pt x="1719" y="2055"/>
                </a:cubicBezTo>
                <a:cubicBezTo>
                  <a:pt x="1757" y="2036"/>
                  <a:pt x="1757" y="2036"/>
                  <a:pt x="1757" y="2036"/>
                </a:cubicBezTo>
                <a:cubicBezTo>
                  <a:pt x="1746" y="1919"/>
                  <a:pt x="1746" y="1919"/>
                  <a:pt x="1746" y="1919"/>
                </a:cubicBezTo>
                <a:cubicBezTo>
                  <a:pt x="1733" y="1893"/>
                  <a:pt x="1733" y="1893"/>
                  <a:pt x="1733" y="1893"/>
                </a:cubicBezTo>
                <a:cubicBezTo>
                  <a:pt x="1726" y="1893"/>
                  <a:pt x="1726" y="1893"/>
                  <a:pt x="1726" y="1893"/>
                </a:cubicBezTo>
                <a:cubicBezTo>
                  <a:pt x="1725" y="1832"/>
                  <a:pt x="1725" y="1832"/>
                  <a:pt x="1725" y="1832"/>
                </a:cubicBezTo>
                <a:cubicBezTo>
                  <a:pt x="1714" y="1822"/>
                  <a:pt x="1714" y="1822"/>
                  <a:pt x="1714" y="1822"/>
                </a:cubicBezTo>
                <a:cubicBezTo>
                  <a:pt x="1710" y="1430"/>
                  <a:pt x="1710" y="1430"/>
                  <a:pt x="1710" y="1430"/>
                </a:cubicBezTo>
                <a:cubicBezTo>
                  <a:pt x="1847" y="1424"/>
                  <a:pt x="1980" y="1420"/>
                  <a:pt x="2104" y="1419"/>
                </a:cubicBezTo>
                <a:cubicBezTo>
                  <a:pt x="2346" y="1416"/>
                  <a:pt x="2555" y="1422"/>
                  <a:pt x="2731" y="1433"/>
                </a:cubicBezTo>
                <a:cubicBezTo>
                  <a:pt x="2731" y="1434"/>
                  <a:pt x="2731" y="1434"/>
                  <a:pt x="2731" y="1434"/>
                </a:cubicBezTo>
                <a:cubicBezTo>
                  <a:pt x="2731" y="1434"/>
                  <a:pt x="2731" y="1434"/>
                  <a:pt x="2731" y="1434"/>
                </a:cubicBezTo>
                <a:cubicBezTo>
                  <a:pt x="2731" y="1433"/>
                  <a:pt x="2731" y="1433"/>
                  <a:pt x="2731" y="1433"/>
                </a:cubicBezTo>
                <a:cubicBezTo>
                  <a:pt x="2810" y="1438"/>
                  <a:pt x="2883" y="1444"/>
                  <a:pt x="2948" y="1450"/>
                </a:cubicBezTo>
                <a:cubicBezTo>
                  <a:pt x="2951" y="1630"/>
                  <a:pt x="2951" y="1630"/>
                  <a:pt x="2951" y="1630"/>
                </a:cubicBezTo>
                <a:cubicBezTo>
                  <a:pt x="2944" y="1630"/>
                  <a:pt x="2944" y="1630"/>
                  <a:pt x="2944" y="1630"/>
                </a:cubicBezTo>
                <a:cubicBezTo>
                  <a:pt x="2932" y="1636"/>
                  <a:pt x="2932" y="1636"/>
                  <a:pt x="2932" y="1636"/>
                </a:cubicBezTo>
                <a:cubicBezTo>
                  <a:pt x="2928" y="1695"/>
                  <a:pt x="2928" y="1695"/>
                  <a:pt x="2928" y="1695"/>
                </a:cubicBezTo>
                <a:cubicBezTo>
                  <a:pt x="3073" y="1700"/>
                  <a:pt x="3073" y="1700"/>
                  <a:pt x="3073" y="1700"/>
                </a:cubicBezTo>
                <a:cubicBezTo>
                  <a:pt x="3100" y="1693"/>
                  <a:pt x="3100" y="1693"/>
                  <a:pt x="3100" y="1693"/>
                </a:cubicBezTo>
                <a:cubicBezTo>
                  <a:pt x="3095" y="1639"/>
                  <a:pt x="3095" y="1639"/>
                  <a:pt x="3095" y="1639"/>
                </a:cubicBezTo>
                <a:lnTo>
                  <a:pt x="3091" y="1631"/>
                </a:lnTo>
                <a:close/>
                <a:moveTo>
                  <a:pt x="3043" y="1502"/>
                </a:moveTo>
                <a:cubicBezTo>
                  <a:pt x="3013" y="1542"/>
                  <a:pt x="3013" y="1542"/>
                  <a:pt x="3013" y="1542"/>
                </a:cubicBezTo>
                <a:cubicBezTo>
                  <a:pt x="2979" y="1500"/>
                  <a:pt x="2979" y="1500"/>
                  <a:pt x="2979" y="1500"/>
                </a:cubicBezTo>
                <a:cubicBezTo>
                  <a:pt x="3043" y="1498"/>
                  <a:pt x="3043" y="1498"/>
                  <a:pt x="3043" y="1498"/>
                </a:cubicBezTo>
                <a:lnTo>
                  <a:pt x="3043" y="1502"/>
                </a:lnTo>
                <a:close/>
                <a:moveTo>
                  <a:pt x="3044" y="1519"/>
                </a:moveTo>
                <a:cubicBezTo>
                  <a:pt x="3045" y="1581"/>
                  <a:pt x="3045" y="1581"/>
                  <a:pt x="3045" y="1581"/>
                </a:cubicBezTo>
                <a:cubicBezTo>
                  <a:pt x="3020" y="1550"/>
                  <a:pt x="3020" y="1550"/>
                  <a:pt x="3020" y="1550"/>
                </a:cubicBezTo>
                <a:lnTo>
                  <a:pt x="3044" y="1519"/>
                </a:lnTo>
                <a:close/>
                <a:moveTo>
                  <a:pt x="2990" y="1486"/>
                </a:moveTo>
                <a:cubicBezTo>
                  <a:pt x="3010" y="1471"/>
                  <a:pt x="3010" y="1471"/>
                  <a:pt x="3010" y="1471"/>
                </a:cubicBezTo>
                <a:cubicBezTo>
                  <a:pt x="3031" y="1486"/>
                  <a:pt x="3031" y="1486"/>
                  <a:pt x="3031" y="1486"/>
                </a:cubicBezTo>
                <a:lnTo>
                  <a:pt x="2990" y="1486"/>
                </a:lnTo>
                <a:close/>
                <a:moveTo>
                  <a:pt x="3006" y="1551"/>
                </a:moveTo>
                <a:cubicBezTo>
                  <a:pt x="2975" y="1592"/>
                  <a:pt x="2975" y="1592"/>
                  <a:pt x="2975" y="1592"/>
                </a:cubicBezTo>
                <a:cubicBezTo>
                  <a:pt x="2975" y="1509"/>
                  <a:pt x="2975" y="1509"/>
                  <a:pt x="2975" y="1509"/>
                </a:cubicBezTo>
                <a:lnTo>
                  <a:pt x="3006" y="1551"/>
                </a:lnTo>
                <a:close/>
                <a:moveTo>
                  <a:pt x="2987" y="1594"/>
                </a:moveTo>
                <a:cubicBezTo>
                  <a:pt x="3013" y="1560"/>
                  <a:pt x="3013" y="1560"/>
                  <a:pt x="3013" y="1560"/>
                </a:cubicBezTo>
                <a:cubicBezTo>
                  <a:pt x="3034" y="1588"/>
                  <a:pt x="3034" y="1588"/>
                  <a:pt x="3034" y="1588"/>
                </a:cubicBezTo>
                <a:cubicBezTo>
                  <a:pt x="3036" y="1603"/>
                  <a:pt x="3036" y="1603"/>
                  <a:pt x="3036" y="1603"/>
                </a:cubicBezTo>
                <a:cubicBezTo>
                  <a:pt x="3036" y="1604"/>
                  <a:pt x="3036" y="1604"/>
                  <a:pt x="3036" y="1604"/>
                </a:cubicBezTo>
                <a:cubicBezTo>
                  <a:pt x="2987" y="1605"/>
                  <a:pt x="2987" y="1605"/>
                  <a:pt x="2987" y="1605"/>
                </a:cubicBezTo>
                <a:lnTo>
                  <a:pt x="2987" y="1594"/>
                </a:lnTo>
                <a:close/>
                <a:moveTo>
                  <a:pt x="3043" y="1478"/>
                </a:moveTo>
                <a:cubicBezTo>
                  <a:pt x="3021" y="1463"/>
                  <a:pt x="3021" y="1463"/>
                  <a:pt x="3021" y="1463"/>
                </a:cubicBezTo>
                <a:cubicBezTo>
                  <a:pt x="3028" y="1458"/>
                  <a:pt x="3028" y="1458"/>
                  <a:pt x="3028" y="1458"/>
                </a:cubicBezTo>
                <a:cubicBezTo>
                  <a:pt x="3032" y="1458"/>
                  <a:pt x="3037" y="1459"/>
                  <a:pt x="3042" y="1459"/>
                </a:cubicBezTo>
                <a:lnTo>
                  <a:pt x="3043" y="1478"/>
                </a:lnTo>
                <a:close/>
                <a:moveTo>
                  <a:pt x="2968" y="989"/>
                </a:moveTo>
                <a:cubicBezTo>
                  <a:pt x="2969" y="1009"/>
                  <a:pt x="2969" y="1009"/>
                  <a:pt x="2969" y="1009"/>
                </a:cubicBezTo>
                <a:cubicBezTo>
                  <a:pt x="2967" y="1008"/>
                  <a:pt x="2966" y="1008"/>
                  <a:pt x="2965" y="1008"/>
                </a:cubicBezTo>
                <a:cubicBezTo>
                  <a:pt x="2965" y="1008"/>
                  <a:pt x="2964" y="1005"/>
                  <a:pt x="2964" y="1005"/>
                </a:cubicBezTo>
                <a:cubicBezTo>
                  <a:pt x="2963" y="1005"/>
                  <a:pt x="2963" y="1004"/>
                  <a:pt x="2963" y="1004"/>
                </a:cubicBezTo>
                <a:cubicBezTo>
                  <a:pt x="2961" y="958"/>
                  <a:pt x="2961" y="958"/>
                  <a:pt x="2961" y="958"/>
                </a:cubicBezTo>
                <a:cubicBezTo>
                  <a:pt x="2963" y="967"/>
                  <a:pt x="2966" y="978"/>
                  <a:pt x="2968" y="989"/>
                </a:cubicBezTo>
                <a:close/>
                <a:moveTo>
                  <a:pt x="3114" y="1436"/>
                </a:moveTo>
                <a:cubicBezTo>
                  <a:pt x="3113" y="1433"/>
                  <a:pt x="3112" y="1430"/>
                  <a:pt x="3110" y="1427"/>
                </a:cubicBezTo>
                <a:cubicBezTo>
                  <a:pt x="3111" y="1204"/>
                  <a:pt x="3111" y="1204"/>
                  <a:pt x="3111" y="1204"/>
                </a:cubicBezTo>
                <a:cubicBezTo>
                  <a:pt x="3113" y="1215"/>
                  <a:pt x="3116" y="1225"/>
                  <a:pt x="3119" y="1235"/>
                </a:cubicBezTo>
                <a:cubicBezTo>
                  <a:pt x="3118" y="1436"/>
                  <a:pt x="3118" y="1436"/>
                  <a:pt x="3118" y="1436"/>
                </a:cubicBezTo>
                <a:cubicBezTo>
                  <a:pt x="3117" y="1436"/>
                  <a:pt x="3115" y="1436"/>
                  <a:pt x="3114" y="1436"/>
                </a:cubicBezTo>
                <a:close/>
                <a:moveTo>
                  <a:pt x="3111" y="1435"/>
                </a:moveTo>
                <a:cubicBezTo>
                  <a:pt x="3111" y="1435"/>
                  <a:pt x="3110" y="1435"/>
                  <a:pt x="3110" y="1435"/>
                </a:cubicBezTo>
                <a:cubicBezTo>
                  <a:pt x="3110" y="1434"/>
                  <a:pt x="3110" y="1434"/>
                  <a:pt x="3110" y="1434"/>
                </a:cubicBezTo>
                <a:cubicBezTo>
                  <a:pt x="3110" y="1434"/>
                  <a:pt x="3111" y="1434"/>
                  <a:pt x="3111" y="1435"/>
                </a:cubicBezTo>
                <a:close/>
                <a:moveTo>
                  <a:pt x="3110" y="1435"/>
                </a:moveTo>
                <a:cubicBezTo>
                  <a:pt x="3107" y="1434"/>
                  <a:pt x="3105" y="1434"/>
                  <a:pt x="3103" y="1433"/>
                </a:cubicBezTo>
                <a:cubicBezTo>
                  <a:pt x="3103" y="1417"/>
                  <a:pt x="3103" y="1417"/>
                  <a:pt x="3103" y="1417"/>
                </a:cubicBezTo>
                <a:cubicBezTo>
                  <a:pt x="3105" y="1423"/>
                  <a:pt x="3108" y="1428"/>
                  <a:pt x="3110" y="1433"/>
                </a:cubicBezTo>
                <a:lnTo>
                  <a:pt x="3110" y="1435"/>
                </a:lnTo>
                <a:close/>
                <a:moveTo>
                  <a:pt x="3102" y="1433"/>
                </a:moveTo>
                <a:cubicBezTo>
                  <a:pt x="3100" y="1433"/>
                  <a:pt x="3098" y="1432"/>
                  <a:pt x="3095" y="1432"/>
                </a:cubicBezTo>
                <a:cubicBezTo>
                  <a:pt x="3095" y="1400"/>
                  <a:pt x="3095" y="1400"/>
                  <a:pt x="3095" y="1400"/>
                </a:cubicBezTo>
                <a:cubicBezTo>
                  <a:pt x="3098" y="1406"/>
                  <a:pt x="3100" y="1411"/>
                  <a:pt x="3102" y="1416"/>
                </a:cubicBezTo>
                <a:lnTo>
                  <a:pt x="3102" y="1433"/>
                </a:lnTo>
                <a:close/>
                <a:moveTo>
                  <a:pt x="3095" y="1393"/>
                </a:moveTo>
                <a:cubicBezTo>
                  <a:pt x="3096" y="1141"/>
                  <a:pt x="3096" y="1141"/>
                  <a:pt x="3096" y="1141"/>
                </a:cubicBezTo>
                <a:cubicBezTo>
                  <a:pt x="3098" y="1152"/>
                  <a:pt x="3100" y="1162"/>
                  <a:pt x="3103" y="1172"/>
                </a:cubicBezTo>
                <a:cubicBezTo>
                  <a:pt x="3102" y="1410"/>
                  <a:pt x="3102" y="1410"/>
                  <a:pt x="3102" y="1410"/>
                </a:cubicBezTo>
                <a:cubicBezTo>
                  <a:pt x="3100" y="1404"/>
                  <a:pt x="3098" y="1399"/>
                  <a:pt x="3095" y="1393"/>
                </a:cubicBezTo>
                <a:close/>
                <a:moveTo>
                  <a:pt x="3095" y="1392"/>
                </a:moveTo>
                <a:cubicBezTo>
                  <a:pt x="3093" y="1388"/>
                  <a:pt x="3091" y="1383"/>
                  <a:pt x="3089" y="1378"/>
                </a:cubicBezTo>
                <a:cubicBezTo>
                  <a:pt x="3089" y="1113"/>
                  <a:pt x="3089" y="1113"/>
                  <a:pt x="3089" y="1113"/>
                </a:cubicBezTo>
                <a:cubicBezTo>
                  <a:pt x="3091" y="1122"/>
                  <a:pt x="3093" y="1131"/>
                  <a:pt x="3095" y="1140"/>
                </a:cubicBezTo>
                <a:lnTo>
                  <a:pt x="3095" y="1392"/>
                </a:lnTo>
                <a:close/>
                <a:moveTo>
                  <a:pt x="3089" y="1377"/>
                </a:moveTo>
                <a:cubicBezTo>
                  <a:pt x="3086" y="1372"/>
                  <a:pt x="3084" y="1366"/>
                  <a:pt x="3082" y="1360"/>
                </a:cubicBezTo>
                <a:cubicBezTo>
                  <a:pt x="3081" y="1081"/>
                  <a:pt x="3081" y="1081"/>
                  <a:pt x="3081" y="1081"/>
                </a:cubicBezTo>
                <a:cubicBezTo>
                  <a:pt x="3084" y="1091"/>
                  <a:pt x="3086" y="1101"/>
                  <a:pt x="3089" y="1111"/>
                </a:cubicBezTo>
                <a:lnTo>
                  <a:pt x="3089" y="1377"/>
                </a:lnTo>
                <a:close/>
                <a:moveTo>
                  <a:pt x="3082" y="1367"/>
                </a:moveTo>
                <a:cubicBezTo>
                  <a:pt x="3084" y="1373"/>
                  <a:pt x="3086" y="1379"/>
                  <a:pt x="3089" y="1384"/>
                </a:cubicBezTo>
                <a:cubicBezTo>
                  <a:pt x="3089" y="1430"/>
                  <a:pt x="3089" y="1430"/>
                  <a:pt x="3089" y="1430"/>
                </a:cubicBezTo>
                <a:cubicBezTo>
                  <a:pt x="3087" y="1430"/>
                  <a:pt x="3084" y="1429"/>
                  <a:pt x="3082" y="1429"/>
                </a:cubicBezTo>
                <a:lnTo>
                  <a:pt x="3082" y="1367"/>
                </a:lnTo>
                <a:close/>
                <a:moveTo>
                  <a:pt x="3081" y="1429"/>
                </a:moveTo>
                <a:cubicBezTo>
                  <a:pt x="3079" y="1428"/>
                  <a:pt x="3077" y="1428"/>
                  <a:pt x="3074" y="1427"/>
                </a:cubicBezTo>
                <a:cubicBezTo>
                  <a:pt x="3074" y="1348"/>
                  <a:pt x="3074" y="1348"/>
                  <a:pt x="3074" y="1348"/>
                </a:cubicBezTo>
                <a:cubicBezTo>
                  <a:pt x="3076" y="1355"/>
                  <a:pt x="3079" y="1361"/>
                  <a:pt x="3081" y="1366"/>
                </a:cubicBezTo>
                <a:lnTo>
                  <a:pt x="3081" y="1429"/>
                </a:lnTo>
                <a:close/>
                <a:moveTo>
                  <a:pt x="3081" y="1359"/>
                </a:moveTo>
                <a:cubicBezTo>
                  <a:pt x="3079" y="1353"/>
                  <a:pt x="3076" y="1347"/>
                  <a:pt x="3074" y="1341"/>
                </a:cubicBezTo>
                <a:cubicBezTo>
                  <a:pt x="3074" y="1048"/>
                  <a:pt x="3074" y="1048"/>
                  <a:pt x="3074" y="1048"/>
                </a:cubicBezTo>
                <a:cubicBezTo>
                  <a:pt x="3076" y="1058"/>
                  <a:pt x="3078" y="1069"/>
                  <a:pt x="3081" y="1079"/>
                </a:cubicBezTo>
                <a:lnTo>
                  <a:pt x="3081" y="1359"/>
                </a:lnTo>
                <a:close/>
                <a:moveTo>
                  <a:pt x="3074" y="1340"/>
                </a:moveTo>
                <a:cubicBezTo>
                  <a:pt x="3071" y="1334"/>
                  <a:pt x="3069" y="1328"/>
                  <a:pt x="3067" y="1323"/>
                </a:cubicBezTo>
                <a:cubicBezTo>
                  <a:pt x="3067" y="1019"/>
                  <a:pt x="3067" y="1019"/>
                  <a:pt x="3067" y="1019"/>
                </a:cubicBezTo>
                <a:cubicBezTo>
                  <a:pt x="3069" y="1028"/>
                  <a:pt x="3071" y="1037"/>
                  <a:pt x="3073" y="1047"/>
                </a:cubicBezTo>
                <a:lnTo>
                  <a:pt x="3074" y="1340"/>
                </a:lnTo>
                <a:close/>
                <a:moveTo>
                  <a:pt x="3067" y="1322"/>
                </a:moveTo>
                <a:cubicBezTo>
                  <a:pt x="3066" y="1321"/>
                  <a:pt x="3066" y="1321"/>
                  <a:pt x="3066" y="1320"/>
                </a:cubicBezTo>
                <a:cubicBezTo>
                  <a:pt x="3061" y="1110"/>
                  <a:pt x="3061" y="1110"/>
                  <a:pt x="3061" y="1110"/>
                </a:cubicBezTo>
                <a:cubicBezTo>
                  <a:pt x="3060" y="1095"/>
                  <a:pt x="3060" y="1095"/>
                  <a:pt x="3060" y="1095"/>
                </a:cubicBezTo>
                <a:cubicBezTo>
                  <a:pt x="3060" y="989"/>
                  <a:pt x="3060" y="989"/>
                  <a:pt x="3060" y="989"/>
                </a:cubicBezTo>
                <a:cubicBezTo>
                  <a:pt x="3062" y="998"/>
                  <a:pt x="3064" y="1007"/>
                  <a:pt x="3066" y="1017"/>
                </a:cubicBezTo>
                <a:lnTo>
                  <a:pt x="3067" y="1322"/>
                </a:lnTo>
                <a:close/>
                <a:moveTo>
                  <a:pt x="2975" y="1116"/>
                </a:moveTo>
                <a:cubicBezTo>
                  <a:pt x="2979" y="1109"/>
                  <a:pt x="2982" y="1102"/>
                  <a:pt x="2986" y="1095"/>
                </a:cubicBezTo>
                <a:cubicBezTo>
                  <a:pt x="2987" y="1119"/>
                  <a:pt x="2987" y="1119"/>
                  <a:pt x="2987" y="1119"/>
                </a:cubicBezTo>
                <a:cubicBezTo>
                  <a:pt x="2979" y="1119"/>
                  <a:pt x="2979" y="1119"/>
                  <a:pt x="2979" y="1119"/>
                </a:cubicBezTo>
                <a:cubicBezTo>
                  <a:pt x="2979" y="1119"/>
                  <a:pt x="2978" y="1118"/>
                  <a:pt x="2977" y="1118"/>
                </a:cubicBezTo>
                <a:cubicBezTo>
                  <a:pt x="2976" y="1118"/>
                  <a:pt x="2976" y="1118"/>
                  <a:pt x="2975" y="1118"/>
                </a:cubicBezTo>
                <a:lnTo>
                  <a:pt x="2975" y="1116"/>
                </a:lnTo>
                <a:close/>
                <a:moveTo>
                  <a:pt x="2992" y="1083"/>
                </a:moveTo>
                <a:cubicBezTo>
                  <a:pt x="2995" y="1094"/>
                  <a:pt x="2998" y="1106"/>
                  <a:pt x="3001" y="1118"/>
                </a:cubicBezTo>
                <a:cubicBezTo>
                  <a:pt x="2989" y="1119"/>
                  <a:pt x="2989" y="1119"/>
                  <a:pt x="2989" y="1119"/>
                </a:cubicBezTo>
                <a:cubicBezTo>
                  <a:pt x="2988" y="1091"/>
                  <a:pt x="2988" y="1091"/>
                  <a:pt x="2988" y="1091"/>
                </a:cubicBezTo>
                <a:cubicBezTo>
                  <a:pt x="2989" y="1088"/>
                  <a:pt x="2991" y="1085"/>
                  <a:pt x="2992" y="1083"/>
                </a:cubicBezTo>
                <a:close/>
                <a:moveTo>
                  <a:pt x="2988" y="1083"/>
                </a:moveTo>
                <a:cubicBezTo>
                  <a:pt x="2987" y="1065"/>
                  <a:pt x="2987" y="1065"/>
                  <a:pt x="2987" y="1065"/>
                </a:cubicBezTo>
                <a:cubicBezTo>
                  <a:pt x="2988" y="1069"/>
                  <a:pt x="2989" y="1073"/>
                  <a:pt x="2990" y="1077"/>
                </a:cubicBezTo>
                <a:cubicBezTo>
                  <a:pt x="2989" y="1079"/>
                  <a:pt x="2989" y="1081"/>
                  <a:pt x="2988" y="1083"/>
                </a:cubicBezTo>
                <a:close/>
                <a:moveTo>
                  <a:pt x="3009" y="1043"/>
                </a:moveTo>
                <a:cubicBezTo>
                  <a:pt x="3016" y="1043"/>
                  <a:pt x="3016" y="1043"/>
                  <a:pt x="3016" y="1043"/>
                </a:cubicBezTo>
                <a:cubicBezTo>
                  <a:pt x="3018" y="1117"/>
                  <a:pt x="3018" y="1117"/>
                  <a:pt x="3018" y="1117"/>
                </a:cubicBezTo>
                <a:cubicBezTo>
                  <a:pt x="3004" y="1118"/>
                  <a:pt x="3004" y="1118"/>
                  <a:pt x="3004" y="1118"/>
                </a:cubicBezTo>
                <a:cubicBezTo>
                  <a:pt x="3002" y="1059"/>
                  <a:pt x="3002" y="1059"/>
                  <a:pt x="3002" y="1059"/>
                </a:cubicBezTo>
                <a:cubicBezTo>
                  <a:pt x="3005" y="1053"/>
                  <a:pt x="3007" y="1048"/>
                  <a:pt x="3009" y="1043"/>
                </a:cubicBezTo>
                <a:close/>
                <a:moveTo>
                  <a:pt x="3002" y="1050"/>
                </a:moveTo>
                <a:cubicBezTo>
                  <a:pt x="3002" y="1044"/>
                  <a:pt x="3002" y="1044"/>
                  <a:pt x="3002" y="1044"/>
                </a:cubicBezTo>
                <a:cubicBezTo>
                  <a:pt x="3005" y="1044"/>
                  <a:pt x="3005" y="1044"/>
                  <a:pt x="3005" y="1044"/>
                </a:cubicBezTo>
                <a:cubicBezTo>
                  <a:pt x="3004" y="1046"/>
                  <a:pt x="3003" y="1048"/>
                  <a:pt x="3002" y="1050"/>
                </a:cubicBezTo>
                <a:close/>
                <a:moveTo>
                  <a:pt x="3033" y="1110"/>
                </a:moveTo>
                <a:cubicBezTo>
                  <a:pt x="3033" y="1110"/>
                  <a:pt x="3031" y="1110"/>
                  <a:pt x="3031" y="1111"/>
                </a:cubicBezTo>
                <a:cubicBezTo>
                  <a:pt x="3030" y="1113"/>
                  <a:pt x="3029" y="1113"/>
                  <a:pt x="3029" y="1113"/>
                </a:cubicBezTo>
                <a:cubicBezTo>
                  <a:pt x="3025" y="1114"/>
                  <a:pt x="3025" y="1114"/>
                  <a:pt x="3025" y="1114"/>
                </a:cubicBezTo>
                <a:cubicBezTo>
                  <a:pt x="3022" y="1117"/>
                  <a:pt x="3022" y="1117"/>
                  <a:pt x="3022" y="1117"/>
                </a:cubicBezTo>
                <a:cubicBezTo>
                  <a:pt x="3021" y="1117"/>
                  <a:pt x="3021" y="1117"/>
                  <a:pt x="3021" y="1117"/>
                </a:cubicBezTo>
                <a:cubicBezTo>
                  <a:pt x="3018" y="1042"/>
                  <a:pt x="3018" y="1042"/>
                  <a:pt x="3018" y="1042"/>
                </a:cubicBezTo>
                <a:cubicBezTo>
                  <a:pt x="3024" y="1042"/>
                  <a:pt x="3024" y="1042"/>
                  <a:pt x="3024" y="1042"/>
                </a:cubicBezTo>
                <a:cubicBezTo>
                  <a:pt x="3024" y="1042"/>
                  <a:pt x="3024" y="1044"/>
                  <a:pt x="3026" y="1044"/>
                </a:cubicBezTo>
                <a:cubicBezTo>
                  <a:pt x="3028" y="1044"/>
                  <a:pt x="3028" y="1044"/>
                  <a:pt x="3028" y="1044"/>
                </a:cubicBezTo>
                <a:cubicBezTo>
                  <a:pt x="3028" y="1044"/>
                  <a:pt x="3030" y="1045"/>
                  <a:pt x="3032" y="1047"/>
                </a:cubicBezTo>
                <a:cubicBezTo>
                  <a:pt x="3033" y="1048"/>
                  <a:pt x="3032" y="1053"/>
                  <a:pt x="3033" y="1054"/>
                </a:cubicBezTo>
                <a:cubicBezTo>
                  <a:pt x="3033" y="1054"/>
                  <a:pt x="3033" y="1054"/>
                  <a:pt x="3033" y="1054"/>
                </a:cubicBezTo>
                <a:cubicBezTo>
                  <a:pt x="3035" y="1106"/>
                  <a:pt x="3035" y="1106"/>
                  <a:pt x="3035" y="1106"/>
                </a:cubicBezTo>
                <a:cubicBezTo>
                  <a:pt x="3035" y="1106"/>
                  <a:pt x="3033" y="1106"/>
                  <a:pt x="3033" y="1108"/>
                </a:cubicBezTo>
                <a:cubicBezTo>
                  <a:pt x="3033" y="1110"/>
                  <a:pt x="3033" y="1110"/>
                  <a:pt x="3033" y="1110"/>
                </a:cubicBezTo>
                <a:close/>
                <a:moveTo>
                  <a:pt x="3008" y="1298"/>
                </a:moveTo>
                <a:cubicBezTo>
                  <a:pt x="3012" y="1406"/>
                  <a:pt x="3012" y="1406"/>
                  <a:pt x="3012" y="1406"/>
                </a:cubicBezTo>
                <a:cubicBezTo>
                  <a:pt x="2999" y="1406"/>
                  <a:pt x="2999" y="1406"/>
                  <a:pt x="2999" y="1406"/>
                </a:cubicBezTo>
                <a:cubicBezTo>
                  <a:pt x="2995" y="1298"/>
                  <a:pt x="2995" y="1298"/>
                  <a:pt x="2995" y="1298"/>
                </a:cubicBezTo>
                <a:lnTo>
                  <a:pt x="3008" y="1298"/>
                </a:lnTo>
                <a:close/>
                <a:moveTo>
                  <a:pt x="2994" y="1254"/>
                </a:moveTo>
                <a:cubicBezTo>
                  <a:pt x="2990" y="1159"/>
                  <a:pt x="2990" y="1159"/>
                  <a:pt x="2990" y="1159"/>
                </a:cubicBezTo>
                <a:cubicBezTo>
                  <a:pt x="3003" y="1158"/>
                  <a:pt x="3003" y="1158"/>
                  <a:pt x="3003" y="1158"/>
                </a:cubicBezTo>
                <a:cubicBezTo>
                  <a:pt x="3007" y="1253"/>
                  <a:pt x="3007" y="1253"/>
                  <a:pt x="3007" y="1253"/>
                </a:cubicBezTo>
                <a:lnTo>
                  <a:pt x="2994" y="1254"/>
                </a:lnTo>
                <a:close/>
                <a:moveTo>
                  <a:pt x="3014" y="1406"/>
                </a:moveTo>
                <a:cubicBezTo>
                  <a:pt x="3011" y="1297"/>
                  <a:pt x="3011" y="1297"/>
                  <a:pt x="3011" y="1297"/>
                </a:cubicBezTo>
                <a:cubicBezTo>
                  <a:pt x="3024" y="1297"/>
                  <a:pt x="3024" y="1297"/>
                  <a:pt x="3024" y="1297"/>
                </a:cubicBezTo>
                <a:cubicBezTo>
                  <a:pt x="3024" y="1297"/>
                  <a:pt x="3024" y="1297"/>
                  <a:pt x="3024" y="1298"/>
                </a:cubicBezTo>
                <a:cubicBezTo>
                  <a:pt x="3028" y="1405"/>
                  <a:pt x="3028" y="1405"/>
                  <a:pt x="3028" y="1405"/>
                </a:cubicBezTo>
                <a:lnTo>
                  <a:pt x="3014" y="1406"/>
                </a:lnTo>
                <a:close/>
                <a:moveTo>
                  <a:pt x="3027" y="1299"/>
                </a:moveTo>
                <a:cubicBezTo>
                  <a:pt x="3027" y="1299"/>
                  <a:pt x="3027" y="1299"/>
                  <a:pt x="3027" y="1299"/>
                </a:cubicBezTo>
                <a:cubicBezTo>
                  <a:pt x="3029" y="1299"/>
                  <a:pt x="3029" y="1299"/>
                  <a:pt x="3029" y="1299"/>
                </a:cubicBezTo>
                <a:cubicBezTo>
                  <a:pt x="3029" y="1299"/>
                  <a:pt x="3030" y="1305"/>
                  <a:pt x="3031" y="1306"/>
                </a:cubicBezTo>
                <a:cubicBezTo>
                  <a:pt x="3031" y="1306"/>
                  <a:pt x="3032" y="1307"/>
                  <a:pt x="3032" y="1307"/>
                </a:cubicBezTo>
                <a:cubicBezTo>
                  <a:pt x="3033" y="1313"/>
                  <a:pt x="3033" y="1313"/>
                  <a:pt x="3033" y="1313"/>
                </a:cubicBezTo>
                <a:cubicBezTo>
                  <a:pt x="3035" y="1315"/>
                  <a:pt x="3035" y="1315"/>
                  <a:pt x="3035" y="1315"/>
                </a:cubicBezTo>
                <a:cubicBezTo>
                  <a:pt x="3035" y="1325"/>
                  <a:pt x="3035" y="1325"/>
                  <a:pt x="3035" y="1325"/>
                </a:cubicBezTo>
                <a:cubicBezTo>
                  <a:pt x="3035" y="1327"/>
                  <a:pt x="3035" y="1327"/>
                  <a:pt x="3035" y="1327"/>
                </a:cubicBezTo>
                <a:cubicBezTo>
                  <a:pt x="3036" y="1345"/>
                  <a:pt x="3036" y="1345"/>
                  <a:pt x="3036" y="1345"/>
                </a:cubicBezTo>
                <a:cubicBezTo>
                  <a:pt x="3039" y="1346"/>
                  <a:pt x="3039" y="1346"/>
                  <a:pt x="3039" y="1346"/>
                </a:cubicBezTo>
                <a:cubicBezTo>
                  <a:pt x="3040" y="1405"/>
                  <a:pt x="3040" y="1405"/>
                  <a:pt x="3040" y="1405"/>
                </a:cubicBezTo>
                <a:cubicBezTo>
                  <a:pt x="3031" y="1405"/>
                  <a:pt x="3031" y="1405"/>
                  <a:pt x="3031" y="1405"/>
                </a:cubicBezTo>
                <a:lnTo>
                  <a:pt x="3027" y="1299"/>
                </a:lnTo>
                <a:close/>
                <a:moveTo>
                  <a:pt x="3036" y="1245"/>
                </a:moveTo>
                <a:cubicBezTo>
                  <a:pt x="3036" y="1245"/>
                  <a:pt x="3036" y="1245"/>
                  <a:pt x="3035" y="1246"/>
                </a:cubicBezTo>
                <a:cubicBezTo>
                  <a:pt x="3034" y="1247"/>
                  <a:pt x="3034" y="1248"/>
                  <a:pt x="3034" y="1248"/>
                </a:cubicBezTo>
                <a:cubicBezTo>
                  <a:pt x="3031" y="1248"/>
                  <a:pt x="3031" y="1248"/>
                  <a:pt x="3031" y="1248"/>
                </a:cubicBezTo>
                <a:cubicBezTo>
                  <a:pt x="3030" y="1250"/>
                  <a:pt x="3030" y="1250"/>
                  <a:pt x="3030" y="1250"/>
                </a:cubicBezTo>
                <a:cubicBezTo>
                  <a:pt x="3025" y="1250"/>
                  <a:pt x="3025" y="1250"/>
                  <a:pt x="3025" y="1250"/>
                </a:cubicBezTo>
                <a:cubicBezTo>
                  <a:pt x="3024" y="1201"/>
                  <a:pt x="3024" y="1201"/>
                  <a:pt x="3024" y="1201"/>
                </a:cubicBezTo>
                <a:cubicBezTo>
                  <a:pt x="3027" y="1215"/>
                  <a:pt x="3031" y="1228"/>
                  <a:pt x="3036" y="1241"/>
                </a:cubicBezTo>
                <a:lnTo>
                  <a:pt x="3036" y="1245"/>
                </a:lnTo>
                <a:close/>
                <a:moveTo>
                  <a:pt x="3023" y="1250"/>
                </a:moveTo>
                <a:cubicBezTo>
                  <a:pt x="3022" y="1251"/>
                  <a:pt x="3022" y="1251"/>
                  <a:pt x="3022" y="1251"/>
                </a:cubicBezTo>
                <a:cubicBezTo>
                  <a:pt x="3020" y="1252"/>
                  <a:pt x="3020" y="1252"/>
                  <a:pt x="3020" y="1252"/>
                </a:cubicBezTo>
                <a:cubicBezTo>
                  <a:pt x="3009" y="1253"/>
                  <a:pt x="3009" y="1253"/>
                  <a:pt x="3009" y="1253"/>
                </a:cubicBezTo>
                <a:cubicBezTo>
                  <a:pt x="3006" y="1158"/>
                  <a:pt x="3006" y="1158"/>
                  <a:pt x="3006" y="1158"/>
                </a:cubicBezTo>
                <a:cubicBezTo>
                  <a:pt x="3011" y="1157"/>
                  <a:pt x="3011" y="1157"/>
                  <a:pt x="3011" y="1157"/>
                </a:cubicBezTo>
                <a:cubicBezTo>
                  <a:pt x="3014" y="1167"/>
                  <a:pt x="3017" y="1178"/>
                  <a:pt x="3020" y="1188"/>
                </a:cubicBezTo>
                <a:cubicBezTo>
                  <a:pt x="3020" y="1189"/>
                  <a:pt x="3021" y="1190"/>
                  <a:pt x="3021" y="1192"/>
                </a:cubicBezTo>
                <a:lnTo>
                  <a:pt x="3023" y="1250"/>
                </a:lnTo>
                <a:close/>
                <a:moveTo>
                  <a:pt x="3014" y="1157"/>
                </a:moveTo>
                <a:cubicBezTo>
                  <a:pt x="3020" y="1157"/>
                  <a:pt x="3020" y="1157"/>
                  <a:pt x="3020" y="1157"/>
                </a:cubicBezTo>
                <a:cubicBezTo>
                  <a:pt x="3020" y="1157"/>
                  <a:pt x="3020" y="1157"/>
                  <a:pt x="3020" y="1157"/>
                </a:cubicBezTo>
                <a:cubicBezTo>
                  <a:pt x="3020" y="1180"/>
                  <a:pt x="3020" y="1180"/>
                  <a:pt x="3020" y="1180"/>
                </a:cubicBezTo>
                <a:cubicBezTo>
                  <a:pt x="3018" y="1172"/>
                  <a:pt x="3016" y="1165"/>
                  <a:pt x="3014" y="1157"/>
                </a:cubicBezTo>
                <a:close/>
                <a:moveTo>
                  <a:pt x="3002" y="1111"/>
                </a:moveTo>
                <a:cubicBezTo>
                  <a:pt x="2999" y="1100"/>
                  <a:pt x="2996" y="1089"/>
                  <a:pt x="2994" y="1079"/>
                </a:cubicBezTo>
                <a:cubicBezTo>
                  <a:pt x="2996" y="1074"/>
                  <a:pt x="2998" y="1069"/>
                  <a:pt x="3000" y="1064"/>
                </a:cubicBezTo>
                <a:lnTo>
                  <a:pt x="3002" y="1111"/>
                </a:lnTo>
                <a:close/>
                <a:moveTo>
                  <a:pt x="2978" y="1163"/>
                </a:moveTo>
                <a:cubicBezTo>
                  <a:pt x="2980" y="1163"/>
                  <a:pt x="2980" y="1163"/>
                  <a:pt x="2980" y="1163"/>
                </a:cubicBezTo>
                <a:cubicBezTo>
                  <a:pt x="2981" y="1161"/>
                  <a:pt x="2981" y="1161"/>
                  <a:pt x="2981" y="1161"/>
                </a:cubicBezTo>
                <a:cubicBezTo>
                  <a:pt x="2986" y="1161"/>
                  <a:pt x="2986" y="1161"/>
                  <a:pt x="2986" y="1161"/>
                </a:cubicBezTo>
                <a:cubicBezTo>
                  <a:pt x="2986" y="1159"/>
                  <a:pt x="2986" y="1159"/>
                  <a:pt x="2986" y="1159"/>
                </a:cubicBezTo>
                <a:cubicBezTo>
                  <a:pt x="2988" y="1159"/>
                  <a:pt x="2988" y="1159"/>
                  <a:pt x="2988" y="1159"/>
                </a:cubicBezTo>
                <a:cubicBezTo>
                  <a:pt x="2991" y="1254"/>
                  <a:pt x="2991" y="1254"/>
                  <a:pt x="2991" y="1254"/>
                </a:cubicBezTo>
                <a:cubicBezTo>
                  <a:pt x="2985" y="1254"/>
                  <a:pt x="2985" y="1254"/>
                  <a:pt x="2985" y="1254"/>
                </a:cubicBezTo>
                <a:cubicBezTo>
                  <a:pt x="2983" y="1253"/>
                  <a:pt x="2983" y="1253"/>
                  <a:pt x="2983" y="1253"/>
                </a:cubicBezTo>
                <a:cubicBezTo>
                  <a:pt x="2983" y="1253"/>
                  <a:pt x="2981" y="1253"/>
                  <a:pt x="2980" y="1253"/>
                </a:cubicBezTo>
                <a:cubicBezTo>
                  <a:pt x="2977" y="1166"/>
                  <a:pt x="2977" y="1166"/>
                  <a:pt x="2977" y="1166"/>
                </a:cubicBezTo>
                <a:lnTo>
                  <a:pt x="2978" y="1163"/>
                </a:lnTo>
                <a:close/>
                <a:moveTo>
                  <a:pt x="2982" y="1309"/>
                </a:moveTo>
                <a:cubicBezTo>
                  <a:pt x="2982" y="1309"/>
                  <a:pt x="2985" y="1309"/>
                  <a:pt x="2985" y="1306"/>
                </a:cubicBezTo>
                <a:cubicBezTo>
                  <a:pt x="2985" y="1303"/>
                  <a:pt x="2985" y="1301"/>
                  <a:pt x="2985" y="1301"/>
                </a:cubicBezTo>
                <a:cubicBezTo>
                  <a:pt x="2989" y="1300"/>
                  <a:pt x="2989" y="1300"/>
                  <a:pt x="2989" y="1300"/>
                </a:cubicBezTo>
                <a:cubicBezTo>
                  <a:pt x="2991" y="1298"/>
                  <a:pt x="2991" y="1298"/>
                  <a:pt x="2991" y="1298"/>
                </a:cubicBezTo>
                <a:cubicBezTo>
                  <a:pt x="2993" y="1298"/>
                  <a:pt x="2993" y="1298"/>
                  <a:pt x="2993" y="1298"/>
                </a:cubicBezTo>
                <a:cubicBezTo>
                  <a:pt x="2997" y="1406"/>
                  <a:pt x="2997" y="1406"/>
                  <a:pt x="2997" y="1406"/>
                </a:cubicBezTo>
                <a:cubicBezTo>
                  <a:pt x="2985" y="1407"/>
                  <a:pt x="2985" y="1407"/>
                  <a:pt x="2985" y="1407"/>
                </a:cubicBezTo>
                <a:cubicBezTo>
                  <a:pt x="2982" y="1317"/>
                  <a:pt x="2982" y="1317"/>
                  <a:pt x="2982" y="1317"/>
                </a:cubicBezTo>
                <a:cubicBezTo>
                  <a:pt x="2983" y="1317"/>
                  <a:pt x="2983" y="1317"/>
                  <a:pt x="2983" y="1317"/>
                </a:cubicBezTo>
                <a:lnTo>
                  <a:pt x="2982" y="1309"/>
                </a:lnTo>
                <a:close/>
                <a:moveTo>
                  <a:pt x="3066" y="1329"/>
                </a:moveTo>
                <a:cubicBezTo>
                  <a:pt x="3066" y="1329"/>
                  <a:pt x="3067" y="1329"/>
                  <a:pt x="3067" y="1329"/>
                </a:cubicBezTo>
                <a:cubicBezTo>
                  <a:pt x="3067" y="1341"/>
                  <a:pt x="3067" y="1341"/>
                  <a:pt x="3067" y="1341"/>
                </a:cubicBezTo>
                <a:lnTo>
                  <a:pt x="3066" y="1329"/>
                </a:lnTo>
                <a:close/>
                <a:moveTo>
                  <a:pt x="3023" y="1190"/>
                </a:moveTo>
                <a:cubicBezTo>
                  <a:pt x="3022" y="1158"/>
                  <a:pt x="3022" y="1158"/>
                  <a:pt x="3022" y="1158"/>
                </a:cubicBezTo>
                <a:cubicBezTo>
                  <a:pt x="3023" y="1158"/>
                  <a:pt x="3023" y="1158"/>
                  <a:pt x="3023" y="1158"/>
                </a:cubicBezTo>
                <a:cubicBezTo>
                  <a:pt x="3027" y="1158"/>
                  <a:pt x="3027" y="1158"/>
                  <a:pt x="3027" y="1158"/>
                </a:cubicBezTo>
                <a:cubicBezTo>
                  <a:pt x="3027" y="1158"/>
                  <a:pt x="3030" y="1163"/>
                  <a:pt x="3030" y="1164"/>
                </a:cubicBezTo>
                <a:cubicBezTo>
                  <a:pt x="3030" y="1165"/>
                  <a:pt x="3030" y="1166"/>
                  <a:pt x="3030" y="1167"/>
                </a:cubicBezTo>
                <a:cubicBezTo>
                  <a:pt x="3030" y="1169"/>
                  <a:pt x="3032" y="1169"/>
                  <a:pt x="3032" y="1169"/>
                </a:cubicBezTo>
                <a:cubicBezTo>
                  <a:pt x="3032" y="1178"/>
                  <a:pt x="3032" y="1178"/>
                  <a:pt x="3032" y="1178"/>
                </a:cubicBezTo>
                <a:cubicBezTo>
                  <a:pt x="3035" y="1179"/>
                  <a:pt x="3035" y="1179"/>
                  <a:pt x="3035" y="1179"/>
                </a:cubicBezTo>
                <a:cubicBezTo>
                  <a:pt x="3035" y="1231"/>
                  <a:pt x="3035" y="1231"/>
                  <a:pt x="3035" y="1231"/>
                </a:cubicBezTo>
                <a:cubicBezTo>
                  <a:pt x="3031" y="1218"/>
                  <a:pt x="3027" y="1204"/>
                  <a:pt x="3023" y="1190"/>
                </a:cubicBezTo>
                <a:close/>
                <a:moveTo>
                  <a:pt x="3034" y="997"/>
                </a:moveTo>
                <a:cubicBezTo>
                  <a:pt x="3034" y="997"/>
                  <a:pt x="3032" y="997"/>
                  <a:pt x="3032" y="999"/>
                </a:cubicBezTo>
                <a:cubicBezTo>
                  <a:pt x="3032" y="1001"/>
                  <a:pt x="3032" y="1001"/>
                  <a:pt x="3032" y="1001"/>
                </a:cubicBezTo>
                <a:cubicBezTo>
                  <a:pt x="3032" y="1001"/>
                  <a:pt x="3030" y="1001"/>
                  <a:pt x="3029" y="1002"/>
                </a:cubicBezTo>
                <a:cubicBezTo>
                  <a:pt x="3029" y="1004"/>
                  <a:pt x="3029" y="1004"/>
                  <a:pt x="3029" y="1004"/>
                </a:cubicBezTo>
                <a:cubicBezTo>
                  <a:pt x="3026" y="1004"/>
                  <a:pt x="3026" y="1004"/>
                  <a:pt x="3026" y="1004"/>
                </a:cubicBezTo>
                <a:cubicBezTo>
                  <a:pt x="3026" y="1005"/>
                  <a:pt x="3026" y="1005"/>
                  <a:pt x="3026" y="1005"/>
                </a:cubicBezTo>
                <a:cubicBezTo>
                  <a:pt x="3023" y="1006"/>
                  <a:pt x="3023" y="1006"/>
                  <a:pt x="3023" y="1006"/>
                </a:cubicBezTo>
                <a:cubicBezTo>
                  <a:pt x="3027" y="993"/>
                  <a:pt x="3030" y="981"/>
                  <a:pt x="3033" y="971"/>
                </a:cubicBezTo>
                <a:lnTo>
                  <a:pt x="3034" y="997"/>
                </a:lnTo>
                <a:close/>
                <a:moveTo>
                  <a:pt x="3001" y="1008"/>
                </a:moveTo>
                <a:cubicBezTo>
                  <a:pt x="2998" y="938"/>
                  <a:pt x="2998" y="938"/>
                  <a:pt x="2998" y="938"/>
                </a:cubicBezTo>
                <a:cubicBezTo>
                  <a:pt x="3012" y="937"/>
                  <a:pt x="3012" y="937"/>
                  <a:pt x="3012" y="937"/>
                </a:cubicBezTo>
                <a:cubicBezTo>
                  <a:pt x="3014" y="1006"/>
                  <a:pt x="3014" y="1006"/>
                  <a:pt x="3014" y="1006"/>
                </a:cubicBezTo>
                <a:lnTo>
                  <a:pt x="3001" y="1008"/>
                </a:lnTo>
                <a:close/>
                <a:moveTo>
                  <a:pt x="2998" y="1008"/>
                </a:moveTo>
                <a:cubicBezTo>
                  <a:pt x="2985" y="1009"/>
                  <a:pt x="2985" y="1009"/>
                  <a:pt x="2985" y="1009"/>
                </a:cubicBezTo>
                <a:cubicBezTo>
                  <a:pt x="2983" y="940"/>
                  <a:pt x="2983" y="940"/>
                  <a:pt x="2983" y="940"/>
                </a:cubicBezTo>
                <a:cubicBezTo>
                  <a:pt x="2996" y="938"/>
                  <a:pt x="2996" y="938"/>
                  <a:pt x="2996" y="938"/>
                </a:cubicBezTo>
                <a:lnTo>
                  <a:pt x="2998" y="1008"/>
                </a:lnTo>
                <a:close/>
                <a:moveTo>
                  <a:pt x="3000" y="1044"/>
                </a:moveTo>
                <a:cubicBezTo>
                  <a:pt x="3000" y="1055"/>
                  <a:pt x="3000" y="1055"/>
                  <a:pt x="3000" y="1055"/>
                </a:cubicBezTo>
                <a:cubicBezTo>
                  <a:pt x="2997" y="1061"/>
                  <a:pt x="2995" y="1067"/>
                  <a:pt x="2992" y="1073"/>
                </a:cubicBezTo>
                <a:cubicBezTo>
                  <a:pt x="2990" y="1066"/>
                  <a:pt x="2988" y="1059"/>
                  <a:pt x="2987" y="1052"/>
                </a:cubicBezTo>
                <a:cubicBezTo>
                  <a:pt x="2986" y="1045"/>
                  <a:pt x="2986" y="1045"/>
                  <a:pt x="2986" y="1045"/>
                </a:cubicBezTo>
                <a:lnTo>
                  <a:pt x="3000" y="1044"/>
                </a:lnTo>
                <a:close/>
                <a:moveTo>
                  <a:pt x="2984" y="1054"/>
                </a:moveTo>
                <a:cubicBezTo>
                  <a:pt x="2986" y="1087"/>
                  <a:pt x="2986" y="1087"/>
                  <a:pt x="2986" y="1087"/>
                </a:cubicBezTo>
                <a:cubicBezTo>
                  <a:pt x="2982" y="1094"/>
                  <a:pt x="2979" y="1101"/>
                  <a:pt x="2975" y="1109"/>
                </a:cubicBezTo>
                <a:cubicBezTo>
                  <a:pt x="2973" y="1049"/>
                  <a:pt x="2973" y="1049"/>
                  <a:pt x="2973" y="1049"/>
                </a:cubicBezTo>
                <a:cubicBezTo>
                  <a:pt x="2973" y="1048"/>
                  <a:pt x="2973" y="1048"/>
                  <a:pt x="2973" y="1048"/>
                </a:cubicBezTo>
                <a:cubicBezTo>
                  <a:pt x="2977" y="1048"/>
                  <a:pt x="2977" y="1048"/>
                  <a:pt x="2977" y="1048"/>
                </a:cubicBezTo>
                <a:cubicBezTo>
                  <a:pt x="2977" y="1046"/>
                  <a:pt x="2977" y="1046"/>
                  <a:pt x="2977" y="1046"/>
                </a:cubicBezTo>
                <a:cubicBezTo>
                  <a:pt x="2982" y="1046"/>
                  <a:pt x="2982" y="1046"/>
                  <a:pt x="2982" y="1046"/>
                </a:cubicBezTo>
                <a:cubicBezTo>
                  <a:pt x="2983" y="1048"/>
                  <a:pt x="2984" y="1051"/>
                  <a:pt x="2984" y="1054"/>
                </a:cubicBezTo>
                <a:close/>
                <a:moveTo>
                  <a:pt x="2972" y="1009"/>
                </a:moveTo>
                <a:cubicBezTo>
                  <a:pt x="2972" y="1009"/>
                  <a:pt x="2972" y="1009"/>
                  <a:pt x="2971" y="1009"/>
                </a:cubicBezTo>
                <a:cubicBezTo>
                  <a:pt x="2971" y="1001"/>
                  <a:pt x="2971" y="1001"/>
                  <a:pt x="2971" y="1001"/>
                </a:cubicBezTo>
                <a:cubicBezTo>
                  <a:pt x="2972" y="1004"/>
                  <a:pt x="2973" y="1006"/>
                  <a:pt x="2973" y="1009"/>
                </a:cubicBezTo>
                <a:cubicBezTo>
                  <a:pt x="2973" y="1009"/>
                  <a:pt x="2972" y="1009"/>
                  <a:pt x="2972" y="1009"/>
                </a:cubicBezTo>
                <a:close/>
                <a:moveTo>
                  <a:pt x="2970" y="1114"/>
                </a:moveTo>
                <a:cubicBezTo>
                  <a:pt x="2968" y="1114"/>
                  <a:pt x="2968" y="1113"/>
                  <a:pt x="2968" y="1113"/>
                </a:cubicBezTo>
                <a:cubicBezTo>
                  <a:pt x="2967" y="1061"/>
                  <a:pt x="2967" y="1061"/>
                  <a:pt x="2967" y="1061"/>
                </a:cubicBezTo>
                <a:cubicBezTo>
                  <a:pt x="2967" y="1061"/>
                  <a:pt x="2968" y="1060"/>
                  <a:pt x="2968" y="1060"/>
                </a:cubicBezTo>
                <a:cubicBezTo>
                  <a:pt x="2968" y="1059"/>
                  <a:pt x="2967" y="1055"/>
                  <a:pt x="2967" y="1055"/>
                </a:cubicBezTo>
                <a:cubicBezTo>
                  <a:pt x="2967" y="1055"/>
                  <a:pt x="2969" y="1054"/>
                  <a:pt x="2969" y="1053"/>
                </a:cubicBezTo>
                <a:cubicBezTo>
                  <a:pt x="2969" y="1053"/>
                  <a:pt x="2970" y="1050"/>
                  <a:pt x="2970" y="1050"/>
                </a:cubicBezTo>
                <a:cubicBezTo>
                  <a:pt x="2971" y="1050"/>
                  <a:pt x="2971" y="1050"/>
                  <a:pt x="2971" y="1050"/>
                </a:cubicBezTo>
                <a:cubicBezTo>
                  <a:pt x="2973" y="1113"/>
                  <a:pt x="2973" y="1113"/>
                  <a:pt x="2973" y="1113"/>
                </a:cubicBezTo>
                <a:cubicBezTo>
                  <a:pt x="2972" y="1114"/>
                  <a:pt x="2971" y="1116"/>
                  <a:pt x="2971" y="1117"/>
                </a:cubicBezTo>
                <a:cubicBezTo>
                  <a:pt x="2970" y="1117"/>
                  <a:pt x="2970" y="1114"/>
                  <a:pt x="2970" y="1114"/>
                </a:cubicBezTo>
                <a:close/>
                <a:moveTo>
                  <a:pt x="2974" y="1175"/>
                </a:moveTo>
                <a:cubicBezTo>
                  <a:pt x="2974" y="1175"/>
                  <a:pt x="2974" y="1175"/>
                  <a:pt x="2975" y="1174"/>
                </a:cubicBezTo>
                <a:cubicBezTo>
                  <a:pt x="2978" y="1253"/>
                  <a:pt x="2978" y="1253"/>
                  <a:pt x="2978" y="1253"/>
                </a:cubicBezTo>
                <a:cubicBezTo>
                  <a:pt x="2977" y="1253"/>
                  <a:pt x="2977" y="1253"/>
                  <a:pt x="2977" y="1253"/>
                </a:cubicBezTo>
                <a:cubicBezTo>
                  <a:pt x="2976" y="1253"/>
                  <a:pt x="2973" y="1249"/>
                  <a:pt x="2973" y="1249"/>
                </a:cubicBezTo>
                <a:cubicBezTo>
                  <a:pt x="2971" y="1185"/>
                  <a:pt x="2971" y="1185"/>
                  <a:pt x="2971" y="1185"/>
                </a:cubicBezTo>
                <a:cubicBezTo>
                  <a:pt x="2974" y="1183"/>
                  <a:pt x="2974" y="1183"/>
                  <a:pt x="2974" y="1183"/>
                </a:cubicBezTo>
                <a:lnTo>
                  <a:pt x="2974" y="1175"/>
                </a:lnTo>
                <a:close/>
                <a:moveTo>
                  <a:pt x="2975" y="1349"/>
                </a:moveTo>
                <a:cubicBezTo>
                  <a:pt x="2978" y="1348"/>
                  <a:pt x="2978" y="1348"/>
                  <a:pt x="2978" y="1348"/>
                </a:cubicBezTo>
                <a:cubicBezTo>
                  <a:pt x="2979" y="1328"/>
                  <a:pt x="2979" y="1328"/>
                  <a:pt x="2979" y="1328"/>
                </a:cubicBezTo>
                <a:cubicBezTo>
                  <a:pt x="2980" y="1328"/>
                  <a:pt x="2980" y="1328"/>
                  <a:pt x="2980" y="1328"/>
                </a:cubicBezTo>
                <a:cubicBezTo>
                  <a:pt x="2983" y="1407"/>
                  <a:pt x="2983" y="1407"/>
                  <a:pt x="2983" y="1407"/>
                </a:cubicBezTo>
                <a:cubicBezTo>
                  <a:pt x="2982" y="1407"/>
                  <a:pt x="2982" y="1407"/>
                  <a:pt x="2982" y="1407"/>
                </a:cubicBezTo>
                <a:cubicBezTo>
                  <a:pt x="2980" y="1407"/>
                  <a:pt x="2978" y="1406"/>
                  <a:pt x="2976" y="1406"/>
                </a:cubicBezTo>
                <a:lnTo>
                  <a:pt x="2975" y="1349"/>
                </a:lnTo>
                <a:close/>
                <a:moveTo>
                  <a:pt x="3011" y="1456"/>
                </a:moveTo>
                <a:cubicBezTo>
                  <a:pt x="3011" y="1456"/>
                  <a:pt x="3011" y="1456"/>
                  <a:pt x="3011" y="1456"/>
                </a:cubicBezTo>
                <a:cubicBezTo>
                  <a:pt x="3010" y="1456"/>
                  <a:pt x="3010" y="1456"/>
                  <a:pt x="3010" y="1456"/>
                </a:cubicBezTo>
                <a:cubicBezTo>
                  <a:pt x="3010" y="1456"/>
                  <a:pt x="3011" y="1456"/>
                  <a:pt x="3011" y="1456"/>
                </a:cubicBezTo>
                <a:close/>
                <a:moveTo>
                  <a:pt x="3067" y="1355"/>
                </a:moveTo>
                <a:cubicBezTo>
                  <a:pt x="3067" y="1330"/>
                  <a:pt x="3067" y="1330"/>
                  <a:pt x="3067" y="1330"/>
                </a:cubicBezTo>
                <a:cubicBezTo>
                  <a:pt x="3069" y="1336"/>
                  <a:pt x="3071" y="1342"/>
                  <a:pt x="3074" y="1347"/>
                </a:cubicBezTo>
                <a:cubicBezTo>
                  <a:pt x="3074" y="1427"/>
                  <a:pt x="3074" y="1427"/>
                  <a:pt x="3074" y="1427"/>
                </a:cubicBezTo>
                <a:cubicBezTo>
                  <a:pt x="3072" y="1427"/>
                  <a:pt x="3071" y="1426"/>
                  <a:pt x="3069" y="1426"/>
                </a:cubicBezTo>
                <a:lnTo>
                  <a:pt x="3067" y="1355"/>
                </a:lnTo>
                <a:close/>
                <a:moveTo>
                  <a:pt x="3089" y="1430"/>
                </a:moveTo>
                <a:cubicBezTo>
                  <a:pt x="3089" y="1385"/>
                  <a:pt x="3089" y="1385"/>
                  <a:pt x="3089" y="1385"/>
                </a:cubicBezTo>
                <a:cubicBezTo>
                  <a:pt x="3091" y="1390"/>
                  <a:pt x="3093" y="1395"/>
                  <a:pt x="3095" y="1399"/>
                </a:cubicBezTo>
                <a:cubicBezTo>
                  <a:pt x="3095" y="1432"/>
                  <a:pt x="3095" y="1432"/>
                  <a:pt x="3095" y="1432"/>
                </a:cubicBezTo>
                <a:cubicBezTo>
                  <a:pt x="3094" y="1431"/>
                  <a:pt x="3093" y="1431"/>
                  <a:pt x="3092" y="1431"/>
                </a:cubicBezTo>
                <a:cubicBezTo>
                  <a:pt x="3091" y="1431"/>
                  <a:pt x="3090" y="1431"/>
                  <a:pt x="3089" y="1430"/>
                </a:cubicBezTo>
                <a:close/>
                <a:moveTo>
                  <a:pt x="3172" y="1449"/>
                </a:moveTo>
                <a:cubicBezTo>
                  <a:pt x="3170" y="1449"/>
                  <a:pt x="3168" y="1448"/>
                  <a:pt x="3166" y="1448"/>
                </a:cubicBezTo>
                <a:cubicBezTo>
                  <a:pt x="3165" y="1387"/>
                  <a:pt x="3165" y="1387"/>
                  <a:pt x="3165" y="1387"/>
                </a:cubicBezTo>
                <a:cubicBezTo>
                  <a:pt x="3167" y="1395"/>
                  <a:pt x="3169" y="1402"/>
                  <a:pt x="3172" y="1408"/>
                </a:cubicBezTo>
                <a:lnTo>
                  <a:pt x="3172" y="1449"/>
                </a:lnTo>
                <a:close/>
                <a:moveTo>
                  <a:pt x="3172" y="1409"/>
                </a:moveTo>
                <a:cubicBezTo>
                  <a:pt x="3174" y="1416"/>
                  <a:pt x="3176" y="1422"/>
                  <a:pt x="3178" y="1427"/>
                </a:cubicBezTo>
                <a:cubicBezTo>
                  <a:pt x="3178" y="1451"/>
                  <a:pt x="3178" y="1451"/>
                  <a:pt x="3178" y="1451"/>
                </a:cubicBezTo>
                <a:cubicBezTo>
                  <a:pt x="3176" y="1450"/>
                  <a:pt x="3174" y="1450"/>
                  <a:pt x="3172" y="1449"/>
                </a:cubicBezTo>
                <a:lnTo>
                  <a:pt x="3172" y="1409"/>
                </a:lnTo>
                <a:close/>
                <a:moveTo>
                  <a:pt x="3165" y="1447"/>
                </a:moveTo>
                <a:cubicBezTo>
                  <a:pt x="3163" y="1447"/>
                  <a:pt x="3160" y="1446"/>
                  <a:pt x="3158" y="1446"/>
                </a:cubicBezTo>
                <a:cubicBezTo>
                  <a:pt x="3157" y="1364"/>
                  <a:pt x="3157" y="1364"/>
                  <a:pt x="3157" y="1364"/>
                </a:cubicBezTo>
                <a:cubicBezTo>
                  <a:pt x="3159" y="1372"/>
                  <a:pt x="3162" y="1379"/>
                  <a:pt x="3164" y="1386"/>
                </a:cubicBezTo>
                <a:lnTo>
                  <a:pt x="3165" y="1447"/>
                </a:lnTo>
                <a:close/>
                <a:moveTo>
                  <a:pt x="3158" y="1446"/>
                </a:moveTo>
                <a:cubicBezTo>
                  <a:pt x="3155" y="1445"/>
                  <a:pt x="3152" y="1444"/>
                  <a:pt x="3150" y="1444"/>
                </a:cubicBezTo>
                <a:cubicBezTo>
                  <a:pt x="3149" y="1339"/>
                  <a:pt x="3149" y="1339"/>
                  <a:pt x="3149" y="1339"/>
                </a:cubicBezTo>
                <a:cubicBezTo>
                  <a:pt x="3152" y="1347"/>
                  <a:pt x="3154" y="1355"/>
                  <a:pt x="3157" y="1363"/>
                </a:cubicBezTo>
                <a:cubicBezTo>
                  <a:pt x="3157" y="1363"/>
                  <a:pt x="3157" y="1363"/>
                  <a:pt x="3157" y="1363"/>
                </a:cubicBezTo>
                <a:lnTo>
                  <a:pt x="3158" y="1446"/>
                </a:lnTo>
                <a:close/>
                <a:moveTo>
                  <a:pt x="3149" y="1444"/>
                </a:moveTo>
                <a:cubicBezTo>
                  <a:pt x="3147" y="1443"/>
                  <a:pt x="3145" y="1443"/>
                  <a:pt x="3142" y="1442"/>
                </a:cubicBezTo>
                <a:cubicBezTo>
                  <a:pt x="3141" y="1315"/>
                  <a:pt x="3141" y="1315"/>
                  <a:pt x="3141" y="1315"/>
                </a:cubicBezTo>
                <a:cubicBezTo>
                  <a:pt x="3144" y="1322"/>
                  <a:pt x="3146" y="1330"/>
                  <a:pt x="3148" y="1337"/>
                </a:cubicBezTo>
                <a:lnTo>
                  <a:pt x="3149" y="1444"/>
                </a:lnTo>
                <a:close/>
                <a:moveTo>
                  <a:pt x="3142" y="1442"/>
                </a:moveTo>
                <a:cubicBezTo>
                  <a:pt x="3140" y="1441"/>
                  <a:pt x="3137" y="1441"/>
                  <a:pt x="3135" y="1440"/>
                </a:cubicBezTo>
                <a:cubicBezTo>
                  <a:pt x="3134" y="1289"/>
                  <a:pt x="3134" y="1289"/>
                  <a:pt x="3134" y="1289"/>
                </a:cubicBezTo>
                <a:cubicBezTo>
                  <a:pt x="3136" y="1298"/>
                  <a:pt x="3139" y="1306"/>
                  <a:pt x="3141" y="1313"/>
                </a:cubicBezTo>
                <a:lnTo>
                  <a:pt x="3142" y="1442"/>
                </a:lnTo>
                <a:close/>
                <a:moveTo>
                  <a:pt x="3135" y="1440"/>
                </a:moveTo>
                <a:cubicBezTo>
                  <a:pt x="3132" y="1440"/>
                  <a:pt x="3129" y="1439"/>
                  <a:pt x="3126" y="1438"/>
                </a:cubicBezTo>
                <a:cubicBezTo>
                  <a:pt x="3127" y="1265"/>
                  <a:pt x="3127" y="1265"/>
                  <a:pt x="3127" y="1265"/>
                </a:cubicBezTo>
                <a:cubicBezTo>
                  <a:pt x="3129" y="1273"/>
                  <a:pt x="3131" y="1280"/>
                  <a:pt x="3134" y="1288"/>
                </a:cubicBezTo>
                <a:lnTo>
                  <a:pt x="3135" y="1440"/>
                </a:lnTo>
                <a:close/>
                <a:moveTo>
                  <a:pt x="3179" y="1451"/>
                </a:moveTo>
                <a:cubicBezTo>
                  <a:pt x="3179" y="1428"/>
                  <a:pt x="3179" y="1428"/>
                  <a:pt x="3179" y="1428"/>
                </a:cubicBezTo>
                <a:cubicBezTo>
                  <a:pt x="3182" y="1439"/>
                  <a:pt x="3185" y="1447"/>
                  <a:pt x="3187" y="1453"/>
                </a:cubicBezTo>
                <a:cubicBezTo>
                  <a:pt x="3184" y="1452"/>
                  <a:pt x="3181" y="1451"/>
                  <a:pt x="3179" y="1451"/>
                </a:cubicBezTo>
                <a:close/>
                <a:moveTo>
                  <a:pt x="3127" y="1264"/>
                </a:moveTo>
                <a:cubicBezTo>
                  <a:pt x="3126" y="1438"/>
                  <a:pt x="3126" y="1438"/>
                  <a:pt x="3126" y="1438"/>
                </a:cubicBezTo>
                <a:cubicBezTo>
                  <a:pt x="3123" y="1438"/>
                  <a:pt x="3121" y="1437"/>
                  <a:pt x="3118" y="1437"/>
                </a:cubicBezTo>
                <a:cubicBezTo>
                  <a:pt x="3119" y="1236"/>
                  <a:pt x="3119" y="1236"/>
                  <a:pt x="3119" y="1236"/>
                </a:cubicBezTo>
                <a:cubicBezTo>
                  <a:pt x="3121" y="1245"/>
                  <a:pt x="3124" y="1254"/>
                  <a:pt x="3127" y="1264"/>
                </a:cubicBezTo>
                <a:close/>
                <a:moveTo>
                  <a:pt x="3110" y="1203"/>
                </a:moveTo>
                <a:cubicBezTo>
                  <a:pt x="3110" y="1426"/>
                  <a:pt x="3110" y="1426"/>
                  <a:pt x="3110" y="1426"/>
                </a:cubicBezTo>
                <a:cubicBezTo>
                  <a:pt x="3108" y="1422"/>
                  <a:pt x="3105" y="1416"/>
                  <a:pt x="3103" y="1410"/>
                </a:cubicBezTo>
                <a:cubicBezTo>
                  <a:pt x="3103" y="1174"/>
                  <a:pt x="3103" y="1174"/>
                  <a:pt x="3103" y="1174"/>
                </a:cubicBezTo>
                <a:cubicBezTo>
                  <a:pt x="3104" y="1176"/>
                  <a:pt x="3104" y="1178"/>
                  <a:pt x="3105" y="1181"/>
                </a:cubicBezTo>
                <a:cubicBezTo>
                  <a:pt x="3107" y="1188"/>
                  <a:pt x="3109" y="1195"/>
                  <a:pt x="3110" y="1203"/>
                </a:cubicBezTo>
                <a:close/>
                <a:moveTo>
                  <a:pt x="3059" y="987"/>
                </a:moveTo>
                <a:cubicBezTo>
                  <a:pt x="3059" y="1090"/>
                  <a:pt x="3059" y="1090"/>
                  <a:pt x="3059" y="1090"/>
                </a:cubicBezTo>
                <a:cubicBezTo>
                  <a:pt x="3053" y="1000"/>
                  <a:pt x="3053" y="1000"/>
                  <a:pt x="3053" y="1000"/>
                </a:cubicBezTo>
                <a:cubicBezTo>
                  <a:pt x="3050" y="993"/>
                  <a:pt x="3050" y="993"/>
                  <a:pt x="3050" y="993"/>
                </a:cubicBezTo>
                <a:cubicBezTo>
                  <a:pt x="3049" y="945"/>
                  <a:pt x="3049" y="945"/>
                  <a:pt x="3049" y="945"/>
                </a:cubicBezTo>
                <a:cubicBezTo>
                  <a:pt x="3052" y="956"/>
                  <a:pt x="3055" y="970"/>
                  <a:pt x="3059" y="987"/>
                </a:cubicBezTo>
                <a:close/>
                <a:moveTo>
                  <a:pt x="3025" y="938"/>
                </a:moveTo>
                <a:cubicBezTo>
                  <a:pt x="3027" y="938"/>
                  <a:pt x="3027" y="938"/>
                  <a:pt x="3027" y="938"/>
                </a:cubicBezTo>
                <a:cubicBezTo>
                  <a:pt x="3027" y="938"/>
                  <a:pt x="3029" y="939"/>
                  <a:pt x="3031" y="941"/>
                </a:cubicBezTo>
                <a:cubicBezTo>
                  <a:pt x="3032" y="943"/>
                  <a:pt x="3031" y="947"/>
                  <a:pt x="3032" y="947"/>
                </a:cubicBezTo>
                <a:cubicBezTo>
                  <a:pt x="3032" y="948"/>
                  <a:pt x="3032" y="948"/>
                  <a:pt x="3032" y="948"/>
                </a:cubicBezTo>
                <a:cubicBezTo>
                  <a:pt x="3033" y="958"/>
                  <a:pt x="3033" y="958"/>
                  <a:pt x="3033" y="958"/>
                </a:cubicBezTo>
                <a:cubicBezTo>
                  <a:pt x="3029" y="971"/>
                  <a:pt x="3025" y="987"/>
                  <a:pt x="3019" y="1006"/>
                </a:cubicBezTo>
                <a:cubicBezTo>
                  <a:pt x="3017" y="1006"/>
                  <a:pt x="3017" y="1006"/>
                  <a:pt x="3017" y="1006"/>
                </a:cubicBezTo>
                <a:cubicBezTo>
                  <a:pt x="3014" y="937"/>
                  <a:pt x="3014" y="937"/>
                  <a:pt x="3014" y="937"/>
                </a:cubicBezTo>
                <a:cubicBezTo>
                  <a:pt x="3022" y="936"/>
                  <a:pt x="3022" y="936"/>
                  <a:pt x="3022" y="936"/>
                </a:cubicBezTo>
                <a:cubicBezTo>
                  <a:pt x="3022" y="936"/>
                  <a:pt x="3023" y="938"/>
                  <a:pt x="3025" y="938"/>
                </a:cubicBezTo>
                <a:close/>
                <a:moveTo>
                  <a:pt x="2973" y="940"/>
                </a:moveTo>
                <a:cubicBezTo>
                  <a:pt x="2980" y="940"/>
                  <a:pt x="2980" y="940"/>
                  <a:pt x="2980" y="940"/>
                </a:cubicBezTo>
                <a:cubicBezTo>
                  <a:pt x="2983" y="1009"/>
                  <a:pt x="2983" y="1009"/>
                  <a:pt x="2983" y="1009"/>
                </a:cubicBezTo>
                <a:cubicBezTo>
                  <a:pt x="2976" y="1010"/>
                  <a:pt x="2976" y="1010"/>
                  <a:pt x="2976" y="1010"/>
                </a:cubicBezTo>
                <a:cubicBezTo>
                  <a:pt x="2974" y="1002"/>
                  <a:pt x="2972" y="995"/>
                  <a:pt x="2971" y="987"/>
                </a:cubicBezTo>
                <a:cubicBezTo>
                  <a:pt x="2969" y="942"/>
                  <a:pt x="2969" y="942"/>
                  <a:pt x="2969" y="942"/>
                </a:cubicBezTo>
                <a:cubicBezTo>
                  <a:pt x="2972" y="942"/>
                  <a:pt x="2972" y="942"/>
                  <a:pt x="2972" y="942"/>
                </a:cubicBezTo>
                <a:lnTo>
                  <a:pt x="2973" y="940"/>
                </a:lnTo>
                <a:close/>
                <a:moveTo>
                  <a:pt x="2963" y="947"/>
                </a:moveTo>
                <a:cubicBezTo>
                  <a:pt x="2964" y="947"/>
                  <a:pt x="2965" y="944"/>
                  <a:pt x="2965" y="944"/>
                </a:cubicBezTo>
                <a:cubicBezTo>
                  <a:pt x="2967" y="943"/>
                  <a:pt x="2967" y="943"/>
                  <a:pt x="2967" y="943"/>
                </a:cubicBezTo>
                <a:cubicBezTo>
                  <a:pt x="2968" y="976"/>
                  <a:pt x="2968" y="976"/>
                  <a:pt x="2968" y="976"/>
                </a:cubicBezTo>
                <a:cubicBezTo>
                  <a:pt x="2966" y="966"/>
                  <a:pt x="2964" y="958"/>
                  <a:pt x="2962" y="950"/>
                </a:cubicBezTo>
                <a:cubicBezTo>
                  <a:pt x="2962" y="949"/>
                  <a:pt x="2962" y="948"/>
                  <a:pt x="2962" y="948"/>
                </a:cubicBezTo>
                <a:cubicBezTo>
                  <a:pt x="2962" y="948"/>
                  <a:pt x="2963" y="948"/>
                  <a:pt x="2963" y="947"/>
                </a:cubicBezTo>
                <a:close/>
                <a:moveTo>
                  <a:pt x="2944" y="1005"/>
                </a:moveTo>
                <a:cubicBezTo>
                  <a:pt x="2941" y="1010"/>
                  <a:pt x="2941" y="1010"/>
                  <a:pt x="2941" y="1010"/>
                </a:cubicBezTo>
                <a:cubicBezTo>
                  <a:pt x="2945" y="1115"/>
                  <a:pt x="2945" y="1115"/>
                  <a:pt x="2945" y="1115"/>
                </a:cubicBezTo>
                <a:cubicBezTo>
                  <a:pt x="2942" y="1118"/>
                  <a:pt x="2942" y="1118"/>
                  <a:pt x="2942" y="1118"/>
                </a:cubicBezTo>
                <a:cubicBezTo>
                  <a:pt x="2943" y="1166"/>
                  <a:pt x="2943" y="1166"/>
                  <a:pt x="2943" y="1166"/>
                </a:cubicBezTo>
                <a:cubicBezTo>
                  <a:pt x="2939" y="1172"/>
                  <a:pt x="2935" y="1178"/>
                  <a:pt x="2931" y="1184"/>
                </a:cubicBezTo>
                <a:cubicBezTo>
                  <a:pt x="2932" y="962"/>
                  <a:pt x="2932" y="962"/>
                  <a:pt x="2932" y="962"/>
                </a:cubicBezTo>
                <a:cubicBezTo>
                  <a:pt x="2936" y="951"/>
                  <a:pt x="2939" y="942"/>
                  <a:pt x="2941" y="935"/>
                </a:cubicBezTo>
                <a:lnTo>
                  <a:pt x="2944" y="1005"/>
                </a:lnTo>
                <a:close/>
                <a:moveTo>
                  <a:pt x="2746" y="1293"/>
                </a:moveTo>
                <a:cubicBezTo>
                  <a:pt x="2745" y="1293"/>
                  <a:pt x="2745" y="1293"/>
                  <a:pt x="2745" y="1293"/>
                </a:cubicBezTo>
                <a:cubicBezTo>
                  <a:pt x="2750" y="1287"/>
                  <a:pt x="2756" y="1282"/>
                  <a:pt x="2761" y="1276"/>
                </a:cubicBezTo>
                <a:cubicBezTo>
                  <a:pt x="2761" y="1353"/>
                  <a:pt x="2761" y="1353"/>
                  <a:pt x="2761" y="1353"/>
                </a:cubicBezTo>
                <a:cubicBezTo>
                  <a:pt x="2756" y="1355"/>
                  <a:pt x="2751" y="1356"/>
                  <a:pt x="2746" y="1357"/>
                </a:cubicBezTo>
                <a:lnTo>
                  <a:pt x="2746" y="1293"/>
                </a:lnTo>
                <a:close/>
                <a:moveTo>
                  <a:pt x="2790" y="1340"/>
                </a:moveTo>
                <a:cubicBezTo>
                  <a:pt x="2785" y="1343"/>
                  <a:pt x="2781" y="1345"/>
                  <a:pt x="2776" y="1347"/>
                </a:cubicBezTo>
                <a:cubicBezTo>
                  <a:pt x="2776" y="1258"/>
                  <a:pt x="2776" y="1258"/>
                  <a:pt x="2776" y="1258"/>
                </a:cubicBezTo>
                <a:cubicBezTo>
                  <a:pt x="2780" y="1252"/>
                  <a:pt x="2785" y="1246"/>
                  <a:pt x="2790" y="1240"/>
                </a:cubicBezTo>
                <a:lnTo>
                  <a:pt x="2790" y="1340"/>
                </a:lnTo>
                <a:close/>
                <a:moveTo>
                  <a:pt x="2790" y="1239"/>
                </a:moveTo>
                <a:cubicBezTo>
                  <a:pt x="2794" y="1234"/>
                  <a:pt x="2798" y="1228"/>
                  <a:pt x="2802" y="1223"/>
                </a:cubicBezTo>
                <a:cubicBezTo>
                  <a:pt x="2803" y="1332"/>
                  <a:pt x="2803" y="1332"/>
                  <a:pt x="2803" y="1332"/>
                </a:cubicBezTo>
                <a:cubicBezTo>
                  <a:pt x="2799" y="1335"/>
                  <a:pt x="2795" y="1338"/>
                  <a:pt x="2790" y="1340"/>
                </a:cubicBezTo>
                <a:lnTo>
                  <a:pt x="2790" y="1239"/>
                </a:lnTo>
                <a:close/>
                <a:moveTo>
                  <a:pt x="2775" y="1347"/>
                </a:moveTo>
                <a:cubicBezTo>
                  <a:pt x="2771" y="1349"/>
                  <a:pt x="2766" y="1351"/>
                  <a:pt x="2762" y="1353"/>
                </a:cubicBezTo>
                <a:cubicBezTo>
                  <a:pt x="2761" y="1275"/>
                  <a:pt x="2761" y="1275"/>
                  <a:pt x="2761" y="1275"/>
                </a:cubicBezTo>
                <a:cubicBezTo>
                  <a:pt x="2766" y="1270"/>
                  <a:pt x="2771" y="1264"/>
                  <a:pt x="2775" y="1259"/>
                </a:cubicBezTo>
                <a:lnTo>
                  <a:pt x="2775" y="1347"/>
                </a:lnTo>
                <a:close/>
                <a:moveTo>
                  <a:pt x="2761" y="1357"/>
                </a:moveTo>
                <a:cubicBezTo>
                  <a:pt x="2761" y="1373"/>
                  <a:pt x="2761" y="1373"/>
                  <a:pt x="2761" y="1373"/>
                </a:cubicBezTo>
                <a:cubicBezTo>
                  <a:pt x="2756" y="1372"/>
                  <a:pt x="2751" y="1371"/>
                  <a:pt x="2746" y="1371"/>
                </a:cubicBezTo>
                <a:cubicBezTo>
                  <a:pt x="2746" y="1361"/>
                  <a:pt x="2746" y="1361"/>
                  <a:pt x="2746" y="1361"/>
                </a:cubicBezTo>
                <a:cubicBezTo>
                  <a:pt x="2751" y="1360"/>
                  <a:pt x="2756" y="1358"/>
                  <a:pt x="2761" y="1357"/>
                </a:cubicBezTo>
                <a:close/>
                <a:moveTo>
                  <a:pt x="2762" y="1357"/>
                </a:moveTo>
                <a:cubicBezTo>
                  <a:pt x="2766" y="1355"/>
                  <a:pt x="2771" y="1353"/>
                  <a:pt x="2775" y="1351"/>
                </a:cubicBezTo>
                <a:cubicBezTo>
                  <a:pt x="2775" y="1374"/>
                  <a:pt x="2775" y="1374"/>
                  <a:pt x="2775" y="1374"/>
                </a:cubicBezTo>
                <a:cubicBezTo>
                  <a:pt x="2771" y="1374"/>
                  <a:pt x="2766" y="1373"/>
                  <a:pt x="2762" y="1373"/>
                </a:cubicBezTo>
                <a:lnTo>
                  <a:pt x="2762" y="1357"/>
                </a:lnTo>
                <a:close/>
                <a:moveTo>
                  <a:pt x="2776" y="1351"/>
                </a:moveTo>
                <a:cubicBezTo>
                  <a:pt x="2781" y="1349"/>
                  <a:pt x="2785" y="1347"/>
                  <a:pt x="2790" y="1344"/>
                </a:cubicBezTo>
                <a:cubicBezTo>
                  <a:pt x="2790" y="1376"/>
                  <a:pt x="2790" y="1376"/>
                  <a:pt x="2790" y="1376"/>
                </a:cubicBezTo>
                <a:cubicBezTo>
                  <a:pt x="2785" y="1376"/>
                  <a:pt x="2781" y="1375"/>
                  <a:pt x="2776" y="1374"/>
                </a:cubicBezTo>
                <a:lnTo>
                  <a:pt x="2776" y="1351"/>
                </a:lnTo>
                <a:close/>
                <a:moveTo>
                  <a:pt x="2790" y="1344"/>
                </a:moveTo>
                <a:cubicBezTo>
                  <a:pt x="2795" y="1342"/>
                  <a:pt x="2799" y="1339"/>
                  <a:pt x="2803" y="1337"/>
                </a:cubicBezTo>
                <a:cubicBezTo>
                  <a:pt x="2803" y="1378"/>
                  <a:pt x="2803" y="1378"/>
                  <a:pt x="2803" y="1378"/>
                </a:cubicBezTo>
                <a:cubicBezTo>
                  <a:pt x="2799" y="1377"/>
                  <a:pt x="2795" y="1377"/>
                  <a:pt x="2791" y="1376"/>
                </a:cubicBezTo>
                <a:lnTo>
                  <a:pt x="2790" y="1344"/>
                </a:lnTo>
                <a:close/>
                <a:moveTo>
                  <a:pt x="2803" y="1336"/>
                </a:moveTo>
                <a:cubicBezTo>
                  <a:pt x="2808" y="1333"/>
                  <a:pt x="2813" y="1330"/>
                  <a:pt x="2818" y="1326"/>
                </a:cubicBezTo>
                <a:cubicBezTo>
                  <a:pt x="2818" y="1380"/>
                  <a:pt x="2818" y="1380"/>
                  <a:pt x="2818" y="1380"/>
                </a:cubicBezTo>
                <a:cubicBezTo>
                  <a:pt x="2813" y="1379"/>
                  <a:pt x="2809" y="1379"/>
                  <a:pt x="2804" y="1378"/>
                </a:cubicBezTo>
                <a:lnTo>
                  <a:pt x="2803" y="1336"/>
                </a:lnTo>
                <a:close/>
                <a:moveTo>
                  <a:pt x="2818" y="1326"/>
                </a:moveTo>
                <a:cubicBezTo>
                  <a:pt x="2823" y="1322"/>
                  <a:pt x="2828" y="1318"/>
                  <a:pt x="2833" y="1313"/>
                </a:cubicBezTo>
                <a:cubicBezTo>
                  <a:pt x="2834" y="1382"/>
                  <a:pt x="2834" y="1382"/>
                  <a:pt x="2834" y="1382"/>
                </a:cubicBezTo>
                <a:cubicBezTo>
                  <a:pt x="2829" y="1381"/>
                  <a:pt x="2824" y="1381"/>
                  <a:pt x="2819" y="1380"/>
                </a:cubicBezTo>
                <a:lnTo>
                  <a:pt x="2818" y="1326"/>
                </a:lnTo>
                <a:close/>
                <a:moveTo>
                  <a:pt x="2818" y="1321"/>
                </a:moveTo>
                <a:cubicBezTo>
                  <a:pt x="2818" y="1199"/>
                  <a:pt x="2818" y="1199"/>
                  <a:pt x="2818" y="1199"/>
                </a:cubicBezTo>
                <a:cubicBezTo>
                  <a:pt x="2823" y="1192"/>
                  <a:pt x="2828" y="1184"/>
                  <a:pt x="2833" y="1175"/>
                </a:cubicBezTo>
                <a:cubicBezTo>
                  <a:pt x="2833" y="1308"/>
                  <a:pt x="2833" y="1308"/>
                  <a:pt x="2833" y="1308"/>
                </a:cubicBezTo>
                <a:cubicBezTo>
                  <a:pt x="2828" y="1313"/>
                  <a:pt x="2823" y="1317"/>
                  <a:pt x="2818" y="1321"/>
                </a:cubicBezTo>
                <a:close/>
                <a:moveTo>
                  <a:pt x="2834" y="1313"/>
                </a:moveTo>
                <a:cubicBezTo>
                  <a:pt x="2839" y="1308"/>
                  <a:pt x="2843" y="1304"/>
                  <a:pt x="2848" y="1299"/>
                </a:cubicBezTo>
                <a:cubicBezTo>
                  <a:pt x="2848" y="1384"/>
                  <a:pt x="2848" y="1384"/>
                  <a:pt x="2848" y="1384"/>
                </a:cubicBezTo>
                <a:cubicBezTo>
                  <a:pt x="2843" y="1384"/>
                  <a:pt x="2839" y="1383"/>
                  <a:pt x="2834" y="1382"/>
                </a:cubicBezTo>
                <a:lnTo>
                  <a:pt x="2834" y="1313"/>
                </a:lnTo>
                <a:close/>
                <a:moveTo>
                  <a:pt x="2848" y="1298"/>
                </a:moveTo>
                <a:cubicBezTo>
                  <a:pt x="2851" y="1295"/>
                  <a:pt x="2854" y="1292"/>
                  <a:pt x="2857" y="1289"/>
                </a:cubicBezTo>
                <a:cubicBezTo>
                  <a:pt x="2859" y="1287"/>
                  <a:pt x="2860" y="1285"/>
                  <a:pt x="2862" y="1283"/>
                </a:cubicBezTo>
                <a:cubicBezTo>
                  <a:pt x="2862" y="1386"/>
                  <a:pt x="2862" y="1386"/>
                  <a:pt x="2862" y="1386"/>
                </a:cubicBezTo>
                <a:cubicBezTo>
                  <a:pt x="2858" y="1386"/>
                  <a:pt x="2853" y="1385"/>
                  <a:pt x="2849" y="1384"/>
                </a:cubicBezTo>
                <a:lnTo>
                  <a:pt x="2848" y="1298"/>
                </a:lnTo>
                <a:close/>
                <a:moveTo>
                  <a:pt x="2904" y="1224"/>
                </a:moveTo>
                <a:cubicBezTo>
                  <a:pt x="2899" y="1230"/>
                  <a:pt x="2894" y="1237"/>
                  <a:pt x="2889" y="1243"/>
                </a:cubicBezTo>
                <a:cubicBezTo>
                  <a:pt x="2890" y="1068"/>
                  <a:pt x="2890" y="1068"/>
                  <a:pt x="2890" y="1068"/>
                </a:cubicBezTo>
                <a:cubicBezTo>
                  <a:pt x="2889" y="1068"/>
                  <a:pt x="2889" y="1068"/>
                  <a:pt x="2889" y="1068"/>
                </a:cubicBezTo>
                <a:cubicBezTo>
                  <a:pt x="2889" y="1244"/>
                  <a:pt x="2889" y="1244"/>
                  <a:pt x="2889" y="1244"/>
                </a:cubicBezTo>
                <a:cubicBezTo>
                  <a:pt x="2884" y="1250"/>
                  <a:pt x="2880" y="1255"/>
                  <a:pt x="2875" y="1261"/>
                </a:cubicBezTo>
                <a:cubicBezTo>
                  <a:pt x="2875" y="1096"/>
                  <a:pt x="2875" y="1096"/>
                  <a:pt x="2875" y="1096"/>
                </a:cubicBezTo>
                <a:cubicBezTo>
                  <a:pt x="2886" y="1074"/>
                  <a:pt x="2895" y="1053"/>
                  <a:pt x="2904" y="1033"/>
                </a:cubicBezTo>
                <a:lnTo>
                  <a:pt x="2904" y="1224"/>
                </a:lnTo>
                <a:close/>
                <a:moveTo>
                  <a:pt x="2905" y="1031"/>
                </a:moveTo>
                <a:cubicBezTo>
                  <a:pt x="2909" y="1020"/>
                  <a:pt x="2914" y="1010"/>
                  <a:pt x="2918" y="1000"/>
                </a:cubicBezTo>
                <a:cubicBezTo>
                  <a:pt x="2917" y="1205"/>
                  <a:pt x="2917" y="1205"/>
                  <a:pt x="2917" y="1205"/>
                </a:cubicBezTo>
                <a:cubicBezTo>
                  <a:pt x="2913" y="1211"/>
                  <a:pt x="2909" y="1217"/>
                  <a:pt x="2904" y="1223"/>
                </a:cubicBezTo>
                <a:lnTo>
                  <a:pt x="2905" y="1031"/>
                </a:lnTo>
                <a:close/>
                <a:moveTo>
                  <a:pt x="2874" y="1262"/>
                </a:moveTo>
                <a:cubicBezTo>
                  <a:pt x="2871" y="1267"/>
                  <a:pt x="2867" y="1272"/>
                  <a:pt x="2863" y="1277"/>
                </a:cubicBezTo>
                <a:cubicBezTo>
                  <a:pt x="2862" y="1122"/>
                  <a:pt x="2862" y="1122"/>
                  <a:pt x="2862" y="1122"/>
                </a:cubicBezTo>
                <a:cubicBezTo>
                  <a:pt x="2866" y="1114"/>
                  <a:pt x="2870" y="1106"/>
                  <a:pt x="2875" y="1097"/>
                </a:cubicBezTo>
                <a:lnTo>
                  <a:pt x="2874" y="1262"/>
                </a:lnTo>
                <a:close/>
                <a:moveTo>
                  <a:pt x="2862" y="1277"/>
                </a:moveTo>
                <a:cubicBezTo>
                  <a:pt x="2859" y="1280"/>
                  <a:pt x="2857" y="1283"/>
                  <a:pt x="2854" y="1286"/>
                </a:cubicBezTo>
                <a:cubicBezTo>
                  <a:pt x="2852" y="1289"/>
                  <a:pt x="2850" y="1291"/>
                  <a:pt x="2848" y="1293"/>
                </a:cubicBezTo>
                <a:cubicBezTo>
                  <a:pt x="2848" y="1149"/>
                  <a:pt x="2848" y="1149"/>
                  <a:pt x="2848" y="1149"/>
                </a:cubicBezTo>
                <a:cubicBezTo>
                  <a:pt x="2852" y="1141"/>
                  <a:pt x="2857" y="1132"/>
                  <a:pt x="2861" y="1124"/>
                </a:cubicBezTo>
                <a:lnTo>
                  <a:pt x="2862" y="1277"/>
                </a:lnTo>
                <a:close/>
                <a:moveTo>
                  <a:pt x="2863" y="1282"/>
                </a:moveTo>
                <a:cubicBezTo>
                  <a:pt x="2867" y="1277"/>
                  <a:pt x="2871" y="1273"/>
                  <a:pt x="2874" y="1268"/>
                </a:cubicBezTo>
                <a:cubicBezTo>
                  <a:pt x="2874" y="1388"/>
                  <a:pt x="2874" y="1388"/>
                  <a:pt x="2874" y="1388"/>
                </a:cubicBezTo>
                <a:cubicBezTo>
                  <a:pt x="2871" y="1388"/>
                  <a:pt x="2867" y="1387"/>
                  <a:pt x="2863" y="1386"/>
                </a:cubicBezTo>
                <a:lnTo>
                  <a:pt x="2863" y="1282"/>
                </a:lnTo>
                <a:close/>
                <a:moveTo>
                  <a:pt x="2875" y="1267"/>
                </a:moveTo>
                <a:cubicBezTo>
                  <a:pt x="2880" y="1261"/>
                  <a:pt x="2884" y="1256"/>
                  <a:pt x="2889" y="1250"/>
                </a:cubicBezTo>
                <a:cubicBezTo>
                  <a:pt x="2889" y="1390"/>
                  <a:pt x="2889" y="1390"/>
                  <a:pt x="2889" y="1390"/>
                </a:cubicBezTo>
                <a:cubicBezTo>
                  <a:pt x="2884" y="1390"/>
                  <a:pt x="2880" y="1389"/>
                  <a:pt x="2875" y="1388"/>
                </a:cubicBezTo>
                <a:lnTo>
                  <a:pt x="2875" y="1267"/>
                </a:lnTo>
                <a:close/>
                <a:moveTo>
                  <a:pt x="2889" y="1249"/>
                </a:moveTo>
                <a:cubicBezTo>
                  <a:pt x="2894" y="1243"/>
                  <a:pt x="2899" y="1236"/>
                  <a:pt x="2904" y="1230"/>
                </a:cubicBezTo>
                <a:cubicBezTo>
                  <a:pt x="2903" y="1393"/>
                  <a:pt x="2903" y="1393"/>
                  <a:pt x="2903" y="1393"/>
                </a:cubicBezTo>
                <a:cubicBezTo>
                  <a:pt x="2899" y="1392"/>
                  <a:pt x="2894" y="1391"/>
                  <a:pt x="2889" y="1391"/>
                </a:cubicBezTo>
                <a:lnTo>
                  <a:pt x="2889" y="1249"/>
                </a:lnTo>
                <a:close/>
                <a:moveTo>
                  <a:pt x="2904" y="1229"/>
                </a:moveTo>
                <a:cubicBezTo>
                  <a:pt x="2909" y="1223"/>
                  <a:pt x="2913" y="1217"/>
                  <a:pt x="2917" y="1211"/>
                </a:cubicBezTo>
                <a:cubicBezTo>
                  <a:pt x="2917" y="1395"/>
                  <a:pt x="2917" y="1395"/>
                  <a:pt x="2917" y="1395"/>
                </a:cubicBezTo>
                <a:cubicBezTo>
                  <a:pt x="2913" y="1394"/>
                  <a:pt x="2908" y="1394"/>
                  <a:pt x="2904" y="1393"/>
                </a:cubicBezTo>
                <a:lnTo>
                  <a:pt x="2904" y="1229"/>
                </a:lnTo>
                <a:close/>
                <a:moveTo>
                  <a:pt x="2918" y="1210"/>
                </a:moveTo>
                <a:cubicBezTo>
                  <a:pt x="2922" y="1204"/>
                  <a:pt x="2927" y="1198"/>
                  <a:pt x="2931" y="1191"/>
                </a:cubicBezTo>
                <a:cubicBezTo>
                  <a:pt x="2930" y="1397"/>
                  <a:pt x="2930" y="1397"/>
                  <a:pt x="2930" y="1397"/>
                </a:cubicBezTo>
                <a:cubicBezTo>
                  <a:pt x="2926" y="1397"/>
                  <a:pt x="2922" y="1396"/>
                  <a:pt x="2918" y="1395"/>
                </a:cubicBezTo>
                <a:lnTo>
                  <a:pt x="2918" y="1210"/>
                </a:lnTo>
                <a:close/>
                <a:moveTo>
                  <a:pt x="2918" y="1204"/>
                </a:moveTo>
                <a:cubicBezTo>
                  <a:pt x="2918" y="998"/>
                  <a:pt x="2918" y="998"/>
                  <a:pt x="2918" y="998"/>
                </a:cubicBezTo>
                <a:cubicBezTo>
                  <a:pt x="2923" y="985"/>
                  <a:pt x="2928" y="974"/>
                  <a:pt x="2931" y="964"/>
                </a:cubicBezTo>
                <a:cubicBezTo>
                  <a:pt x="2931" y="1185"/>
                  <a:pt x="2931" y="1185"/>
                  <a:pt x="2931" y="1185"/>
                </a:cubicBezTo>
                <a:cubicBezTo>
                  <a:pt x="2927" y="1191"/>
                  <a:pt x="2922" y="1197"/>
                  <a:pt x="2918" y="1204"/>
                </a:cubicBezTo>
                <a:close/>
                <a:moveTo>
                  <a:pt x="2846" y="1152"/>
                </a:moveTo>
                <a:cubicBezTo>
                  <a:pt x="2846" y="1151"/>
                  <a:pt x="2847" y="1151"/>
                  <a:pt x="2847" y="1150"/>
                </a:cubicBezTo>
                <a:cubicBezTo>
                  <a:pt x="2848" y="1294"/>
                  <a:pt x="2848" y="1294"/>
                  <a:pt x="2848" y="1294"/>
                </a:cubicBezTo>
                <a:cubicBezTo>
                  <a:pt x="2843" y="1299"/>
                  <a:pt x="2839" y="1303"/>
                  <a:pt x="2834" y="1308"/>
                </a:cubicBezTo>
                <a:cubicBezTo>
                  <a:pt x="2833" y="1174"/>
                  <a:pt x="2833" y="1174"/>
                  <a:pt x="2833" y="1174"/>
                </a:cubicBezTo>
                <a:cubicBezTo>
                  <a:pt x="2838" y="1167"/>
                  <a:pt x="2842" y="1159"/>
                  <a:pt x="2846" y="1152"/>
                </a:cubicBezTo>
                <a:close/>
                <a:moveTo>
                  <a:pt x="2818" y="1322"/>
                </a:moveTo>
                <a:cubicBezTo>
                  <a:pt x="2813" y="1325"/>
                  <a:pt x="2808" y="1329"/>
                  <a:pt x="2803" y="1332"/>
                </a:cubicBezTo>
                <a:cubicBezTo>
                  <a:pt x="2803" y="1222"/>
                  <a:pt x="2803" y="1222"/>
                  <a:pt x="2803" y="1222"/>
                </a:cubicBezTo>
                <a:cubicBezTo>
                  <a:pt x="2808" y="1215"/>
                  <a:pt x="2812" y="1208"/>
                  <a:pt x="2817" y="1200"/>
                </a:cubicBezTo>
                <a:lnTo>
                  <a:pt x="2818" y="1322"/>
                </a:lnTo>
                <a:close/>
                <a:moveTo>
                  <a:pt x="2745" y="1293"/>
                </a:moveTo>
                <a:cubicBezTo>
                  <a:pt x="2745" y="1358"/>
                  <a:pt x="2745" y="1358"/>
                  <a:pt x="2745" y="1358"/>
                </a:cubicBezTo>
                <a:cubicBezTo>
                  <a:pt x="2741" y="1359"/>
                  <a:pt x="2736" y="1360"/>
                  <a:pt x="2731" y="1360"/>
                </a:cubicBezTo>
                <a:cubicBezTo>
                  <a:pt x="2731" y="1307"/>
                  <a:pt x="2731" y="1307"/>
                  <a:pt x="2731" y="1307"/>
                </a:cubicBezTo>
                <a:cubicBezTo>
                  <a:pt x="2735" y="1303"/>
                  <a:pt x="2740" y="1298"/>
                  <a:pt x="2745" y="1293"/>
                </a:cubicBezTo>
                <a:close/>
                <a:moveTo>
                  <a:pt x="2730" y="1308"/>
                </a:moveTo>
                <a:cubicBezTo>
                  <a:pt x="2730" y="1360"/>
                  <a:pt x="2730" y="1360"/>
                  <a:pt x="2730" y="1360"/>
                </a:cubicBezTo>
                <a:cubicBezTo>
                  <a:pt x="2723" y="1362"/>
                  <a:pt x="2715" y="1362"/>
                  <a:pt x="2707" y="1362"/>
                </a:cubicBezTo>
                <a:cubicBezTo>
                  <a:pt x="2706" y="1363"/>
                  <a:pt x="2704" y="1363"/>
                  <a:pt x="2703" y="1363"/>
                </a:cubicBezTo>
                <a:cubicBezTo>
                  <a:pt x="2689" y="1363"/>
                  <a:pt x="2675" y="1361"/>
                  <a:pt x="2660" y="1358"/>
                </a:cubicBezTo>
                <a:cubicBezTo>
                  <a:pt x="2684" y="1346"/>
                  <a:pt x="2707" y="1330"/>
                  <a:pt x="2730" y="1308"/>
                </a:cubicBezTo>
                <a:close/>
                <a:moveTo>
                  <a:pt x="2251" y="1211"/>
                </a:moveTo>
                <a:cubicBezTo>
                  <a:pt x="2242" y="1203"/>
                  <a:pt x="2233" y="1195"/>
                  <a:pt x="2224" y="1187"/>
                </a:cubicBezTo>
                <a:cubicBezTo>
                  <a:pt x="2224" y="1007"/>
                  <a:pt x="2224" y="1007"/>
                  <a:pt x="2224" y="1007"/>
                </a:cubicBezTo>
                <a:cubicBezTo>
                  <a:pt x="2234" y="1020"/>
                  <a:pt x="2243" y="1033"/>
                  <a:pt x="2252" y="1044"/>
                </a:cubicBezTo>
                <a:lnTo>
                  <a:pt x="2251" y="1211"/>
                </a:lnTo>
                <a:close/>
                <a:moveTo>
                  <a:pt x="2254" y="1047"/>
                </a:moveTo>
                <a:cubicBezTo>
                  <a:pt x="2263" y="1059"/>
                  <a:pt x="2272" y="1070"/>
                  <a:pt x="2280" y="1080"/>
                </a:cubicBezTo>
                <a:cubicBezTo>
                  <a:pt x="2280" y="1236"/>
                  <a:pt x="2280" y="1236"/>
                  <a:pt x="2280" y="1236"/>
                </a:cubicBezTo>
                <a:cubicBezTo>
                  <a:pt x="2271" y="1228"/>
                  <a:pt x="2262" y="1221"/>
                  <a:pt x="2254" y="1213"/>
                </a:cubicBezTo>
                <a:lnTo>
                  <a:pt x="2254" y="1047"/>
                </a:lnTo>
                <a:close/>
                <a:moveTo>
                  <a:pt x="2251" y="1216"/>
                </a:moveTo>
                <a:cubicBezTo>
                  <a:pt x="2251" y="1336"/>
                  <a:pt x="2251" y="1336"/>
                  <a:pt x="2251" y="1336"/>
                </a:cubicBezTo>
                <a:cubicBezTo>
                  <a:pt x="2242" y="1336"/>
                  <a:pt x="2233" y="1335"/>
                  <a:pt x="2224" y="1335"/>
                </a:cubicBezTo>
                <a:cubicBezTo>
                  <a:pt x="2224" y="1192"/>
                  <a:pt x="2224" y="1192"/>
                  <a:pt x="2224" y="1192"/>
                </a:cubicBezTo>
                <a:cubicBezTo>
                  <a:pt x="2233" y="1200"/>
                  <a:pt x="2242" y="1208"/>
                  <a:pt x="2251" y="1216"/>
                </a:cubicBezTo>
                <a:close/>
                <a:moveTo>
                  <a:pt x="2254" y="1218"/>
                </a:moveTo>
                <a:cubicBezTo>
                  <a:pt x="2262" y="1226"/>
                  <a:pt x="2271" y="1233"/>
                  <a:pt x="2280" y="1240"/>
                </a:cubicBezTo>
                <a:cubicBezTo>
                  <a:pt x="2279" y="1337"/>
                  <a:pt x="2279" y="1337"/>
                  <a:pt x="2279" y="1337"/>
                </a:cubicBezTo>
                <a:cubicBezTo>
                  <a:pt x="2271" y="1337"/>
                  <a:pt x="2262" y="1336"/>
                  <a:pt x="2254" y="1336"/>
                </a:cubicBezTo>
                <a:lnTo>
                  <a:pt x="2254" y="1218"/>
                </a:lnTo>
                <a:close/>
                <a:moveTo>
                  <a:pt x="2282" y="1242"/>
                </a:moveTo>
                <a:cubicBezTo>
                  <a:pt x="2290" y="1249"/>
                  <a:pt x="2299" y="1256"/>
                  <a:pt x="2307" y="1262"/>
                </a:cubicBezTo>
                <a:cubicBezTo>
                  <a:pt x="2306" y="1338"/>
                  <a:pt x="2306" y="1338"/>
                  <a:pt x="2306" y="1338"/>
                </a:cubicBezTo>
                <a:cubicBezTo>
                  <a:pt x="2298" y="1338"/>
                  <a:pt x="2290" y="1337"/>
                  <a:pt x="2282" y="1337"/>
                </a:cubicBezTo>
                <a:lnTo>
                  <a:pt x="2282" y="1242"/>
                </a:lnTo>
                <a:close/>
                <a:moveTo>
                  <a:pt x="2309" y="1264"/>
                </a:moveTo>
                <a:cubicBezTo>
                  <a:pt x="2319" y="1271"/>
                  <a:pt x="2328" y="1278"/>
                  <a:pt x="2337" y="1285"/>
                </a:cubicBezTo>
                <a:cubicBezTo>
                  <a:pt x="2337" y="1339"/>
                  <a:pt x="2337" y="1339"/>
                  <a:pt x="2337" y="1339"/>
                </a:cubicBezTo>
                <a:cubicBezTo>
                  <a:pt x="2328" y="1339"/>
                  <a:pt x="2318" y="1338"/>
                  <a:pt x="2309" y="1338"/>
                </a:cubicBezTo>
                <a:lnTo>
                  <a:pt x="2309" y="1264"/>
                </a:lnTo>
                <a:close/>
                <a:moveTo>
                  <a:pt x="2309" y="1259"/>
                </a:moveTo>
                <a:cubicBezTo>
                  <a:pt x="2310" y="1112"/>
                  <a:pt x="2310" y="1112"/>
                  <a:pt x="2310" y="1112"/>
                </a:cubicBezTo>
                <a:cubicBezTo>
                  <a:pt x="2320" y="1123"/>
                  <a:pt x="2329" y="1133"/>
                  <a:pt x="2339" y="1142"/>
                </a:cubicBezTo>
                <a:cubicBezTo>
                  <a:pt x="2337" y="1280"/>
                  <a:pt x="2337" y="1280"/>
                  <a:pt x="2337" y="1280"/>
                </a:cubicBezTo>
                <a:cubicBezTo>
                  <a:pt x="2328" y="1274"/>
                  <a:pt x="2319" y="1267"/>
                  <a:pt x="2309" y="1259"/>
                </a:cubicBezTo>
                <a:close/>
                <a:moveTo>
                  <a:pt x="2340" y="1286"/>
                </a:moveTo>
                <a:cubicBezTo>
                  <a:pt x="2349" y="1293"/>
                  <a:pt x="2357" y="1298"/>
                  <a:pt x="2366" y="1304"/>
                </a:cubicBezTo>
                <a:cubicBezTo>
                  <a:pt x="2366" y="1340"/>
                  <a:pt x="2366" y="1340"/>
                  <a:pt x="2366" y="1340"/>
                </a:cubicBezTo>
                <a:cubicBezTo>
                  <a:pt x="2357" y="1340"/>
                  <a:pt x="2348" y="1340"/>
                  <a:pt x="2339" y="1339"/>
                </a:cubicBezTo>
                <a:lnTo>
                  <a:pt x="2340" y="1286"/>
                </a:lnTo>
                <a:close/>
                <a:moveTo>
                  <a:pt x="2368" y="1305"/>
                </a:moveTo>
                <a:cubicBezTo>
                  <a:pt x="2376" y="1310"/>
                  <a:pt x="2384" y="1315"/>
                  <a:pt x="2391" y="1319"/>
                </a:cubicBezTo>
                <a:cubicBezTo>
                  <a:pt x="2391" y="1342"/>
                  <a:pt x="2391" y="1342"/>
                  <a:pt x="2391" y="1342"/>
                </a:cubicBezTo>
                <a:cubicBezTo>
                  <a:pt x="2383" y="1341"/>
                  <a:pt x="2376" y="1341"/>
                  <a:pt x="2368" y="1341"/>
                </a:cubicBezTo>
                <a:lnTo>
                  <a:pt x="2368" y="1305"/>
                </a:lnTo>
                <a:close/>
                <a:moveTo>
                  <a:pt x="2368" y="1301"/>
                </a:moveTo>
                <a:cubicBezTo>
                  <a:pt x="2369" y="1173"/>
                  <a:pt x="2369" y="1173"/>
                  <a:pt x="2369" y="1173"/>
                </a:cubicBezTo>
                <a:cubicBezTo>
                  <a:pt x="2377" y="1181"/>
                  <a:pt x="2385" y="1188"/>
                  <a:pt x="2393" y="1195"/>
                </a:cubicBezTo>
                <a:cubicBezTo>
                  <a:pt x="2391" y="1315"/>
                  <a:pt x="2391" y="1315"/>
                  <a:pt x="2391" y="1315"/>
                </a:cubicBezTo>
                <a:cubicBezTo>
                  <a:pt x="2384" y="1311"/>
                  <a:pt x="2376" y="1306"/>
                  <a:pt x="2368" y="1301"/>
                </a:cubicBezTo>
                <a:close/>
                <a:moveTo>
                  <a:pt x="2393" y="1321"/>
                </a:moveTo>
                <a:cubicBezTo>
                  <a:pt x="2400" y="1325"/>
                  <a:pt x="2407" y="1328"/>
                  <a:pt x="2413" y="1332"/>
                </a:cubicBezTo>
                <a:cubicBezTo>
                  <a:pt x="2413" y="1343"/>
                  <a:pt x="2413" y="1343"/>
                  <a:pt x="2413" y="1343"/>
                </a:cubicBezTo>
                <a:cubicBezTo>
                  <a:pt x="2407" y="1343"/>
                  <a:pt x="2400" y="1342"/>
                  <a:pt x="2393" y="1342"/>
                </a:cubicBezTo>
                <a:lnTo>
                  <a:pt x="2393" y="1321"/>
                </a:lnTo>
                <a:close/>
                <a:moveTo>
                  <a:pt x="2416" y="1333"/>
                </a:moveTo>
                <a:cubicBezTo>
                  <a:pt x="2422" y="1337"/>
                  <a:pt x="2428" y="1340"/>
                  <a:pt x="2435" y="1343"/>
                </a:cubicBezTo>
                <a:cubicBezTo>
                  <a:pt x="2435" y="1344"/>
                  <a:pt x="2435" y="1344"/>
                  <a:pt x="2435" y="1344"/>
                </a:cubicBezTo>
                <a:cubicBezTo>
                  <a:pt x="2428" y="1344"/>
                  <a:pt x="2422" y="1343"/>
                  <a:pt x="2416" y="1343"/>
                </a:cubicBezTo>
                <a:lnTo>
                  <a:pt x="2416" y="1333"/>
                </a:lnTo>
                <a:close/>
                <a:moveTo>
                  <a:pt x="2582" y="1354"/>
                </a:moveTo>
                <a:cubicBezTo>
                  <a:pt x="2584" y="1335"/>
                  <a:pt x="2584" y="1335"/>
                  <a:pt x="2584" y="1335"/>
                </a:cubicBezTo>
                <a:cubicBezTo>
                  <a:pt x="2589" y="1338"/>
                  <a:pt x="2594" y="1340"/>
                  <a:pt x="2600" y="1343"/>
                </a:cubicBezTo>
                <a:cubicBezTo>
                  <a:pt x="2599" y="1356"/>
                  <a:pt x="2599" y="1356"/>
                  <a:pt x="2599" y="1356"/>
                </a:cubicBezTo>
                <a:cubicBezTo>
                  <a:pt x="2593" y="1355"/>
                  <a:pt x="2588" y="1355"/>
                  <a:pt x="2582" y="1354"/>
                </a:cubicBezTo>
                <a:close/>
                <a:moveTo>
                  <a:pt x="2580" y="1354"/>
                </a:moveTo>
                <a:cubicBezTo>
                  <a:pt x="2576" y="1354"/>
                  <a:pt x="2571" y="1354"/>
                  <a:pt x="2567" y="1353"/>
                </a:cubicBezTo>
                <a:cubicBezTo>
                  <a:pt x="2568" y="1327"/>
                  <a:pt x="2568" y="1327"/>
                  <a:pt x="2568" y="1327"/>
                </a:cubicBezTo>
                <a:cubicBezTo>
                  <a:pt x="2572" y="1330"/>
                  <a:pt x="2577" y="1332"/>
                  <a:pt x="2581" y="1334"/>
                </a:cubicBezTo>
                <a:lnTo>
                  <a:pt x="2580" y="1354"/>
                </a:lnTo>
                <a:close/>
                <a:moveTo>
                  <a:pt x="2564" y="1353"/>
                </a:moveTo>
                <a:cubicBezTo>
                  <a:pt x="2560" y="1353"/>
                  <a:pt x="2555" y="1352"/>
                  <a:pt x="2550" y="1352"/>
                </a:cubicBezTo>
                <a:cubicBezTo>
                  <a:pt x="2551" y="1318"/>
                  <a:pt x="2551" y="1318"/>
                  <a:pt x="2551" y="1318"/>
                </a:cubicBezTo>
                <a:cubicBezTo>
                  <a:pt x="2556" y="1321"/>
                  <a:pt x="2561" y="1323"/>
                  <a:pt x="2565" y="1326"/>
                </a:cubicBezTo>
                <a:lnTo>
                  <a:pt x="2564" y="1353"/>
                </a:lnTo>
                <a:close/>
                <a:moveTo>
                  <a:pt x="2548" y="1352"/>
                </a:moveTo>
                <a:cubicBezTo>
                  <a:pt x="2543" y="1351"/>
                  <a:pt x="2539" y="1351"/>
                  <a:pt x="2534" y="1351"/>
                </a:cubicBezTo>
                <a:cubicBezTo>
                  <a:pt x="2536" y="1309"/>
                  <a:pt x="2536" y="1309"/>
                  <a:pt x="2536" y="1309"/>
                </a:cubicBezTo>
                <a:cubicBezTo>
                  <a:pt x="2540" y="1312"/>
                  <a:pt x="2545" y="1314"/>
                  <a:pt x="2549" y="1317"/>
                </a:cubicBezTo>
                <a:lnTo>
                  <a:pt x="2548" y="1352"/>
                </a:lnTo>
                <a:close/>
                <a:moveTo>
                  <a:pt x="2532" y="1351"/>
                </a:moveTo>
                <a:cubicBezTo>
                  <a:pt x="2527" y="1350"/>
                  <a:pt x="2523" y="1350"/>
                  <a:pt x="2518" y="1349"/>
                </a:cubicBezTo>
                <a:cubicBezTo>
                  <a:pt x="2519" y="1298"/>
                  <a:pt x="2519" y="1298"/>
                  <a:pt x="2519" y="1298"/>
                </a:cubicBezTo>
                <a:cubicBezTo>
                  <a:pt x="2524" y="1301"/>
                  <a:pt x="2529" y="1304"/>
                  <a:pt x="2533" y="1307"/>
                </a:cubicBezTo>
                <a:lnTo>
                  <a:pt x="2532" y="1351"/>
                </a:lnTo>
                <a:close/>
                <a:moveTo>
                  <a:pt x="2515" y="1349"/>
                </a:moveTo>
                <a:cubicBezTo>
                  <a:pt x="2510" y="1349"/>
                  <a:pt x="2504" y="1348"/>
                  <a:pt x="2498" y="1348"/>
                </a:cubicBezTo>
                <a:cubicBezTo>
                  <a:pt x="2499" y="1284"/>
                  <a:pt x="2499" y="1284"/>
                  <a:pt x="2499" y="1284"/>
                </a:cubicBezTo>
                <a:cubicBezTo>
                  <a:pt x="2505" y="1288"/>
                  <a:pt x="2511" y="1292"/>
                  <a:pt x="2516" y="1296"/>
                </a:cubicBezTo>
                <a:lnTo>
                  <a:pt x="2515" y="1349"/>
                </a:lnTo>
                <a:close/>
                <a:moveTo>
                  <a:pt x="2497" y="1282"/>
                </a:moveTo>
                <a:cubicBezTo>
                  <a:pt x="2495" y="1348"/>
                  <a:pt x="2495" y="1348"/>
                  <a:pt x="2495" y="1348"/>
                </a:cubicBezTo>
                <a:cubicBezTo>
                  <a:pt x="2490" y="1348"/>
                  <a:pt x="2484" y="1347"/>
                  <a:pt x="2478" y="1347"/>
                </a:cubicBezTo>
                <a:cubicBezTo>
                  <a:pt x="2479" y="1269"/>
                  <a:pt x="2479" y="1269"/>
                  <a:pt x="2479" y="1269"/>
                </a:cubicBezTo>
                <a:cubicBezTo>
                  <a:pt x="2485" y="1274"/>
                  <a:pt x="2491" y="1278"/>
                  <a:pt x="2497" y="1282"/>
                </a:cubicBezTo>
                <a:close/>
                <a:moveTo>
                  <a:pt x="2476" y="1347"/>
                </a:moveTo>
                <a:cubicBezTo>
                  <a:pt x="2470" y="1346"/>
                  <a:pt x="2464" y="1346"/>
                  <a:pt x="2458" y="1345"/>
                </a:cubicBezTo>
                <a:cubicBezTo>
                  <a:pt x="2458" y="1253"/>
                  <a:pt x="2458" y="1253"/>
                  <a:pt x="2458" y="1253"/>
                </a:cubicBezTo>
                <a:cubicBezTo>
                  <a:pt x="2465" y="1258"/>
                  <a:pt x="2471" y="1263"/>
                  <a:pt x="2477" y="1268"/>
                </a:cubicBezTo>
                <a:lnTo>
                  <a:pt x="2476" y="1347"/>
                </a:lnTo>
                <a:close/>
                <a:moveTo>
                  <a:pt x="2455" y="1345"/>
                </a:moveTo>
                <a:cubicBezTo>
                  <a:pt x="2453" y="1345"/>
                  <a:pt x="2451" y="1345"/>
                  <a:pt x="2448" y="1345"/>
                </a:cubicBezTo>
                <a:cubicBezTo>
                  <a:pt x="2445" y="1343"/>
                  <a:pt x="2441" y="1342"/>
                  <a:pt x="2437" y="1340"/>
                </a:cubicBezTo>
                <a:cubicBezTo>
                  <a:pt x="2438" y="1236"/>
                  <a:pt x="2438" y="1236"/>
                  <a:pt x="2438" y="1236"/>
                </a:cubicBezTo>
                <a:cubicBezTo>
                  <a:pt x="2444" y="1241"/>
                  <a:pt x="2450" y="1246"/>
                  <a:pt x="2456" y="1251"/>
                </a:cubicBezTo>
                <a:lnTo>
                  <a:pt x="2455" y="1345"/>
                </a:lnTo>
                <a:close/>
                <a:moveTo>
                  <a:pt x="2436" y="1235"/>
                </a:moveTo>
                <a:cubicBezTo>
                  <a:pt x="2435" y="1339"/>
                  <a:pt x="2435" y="1339"/>
                  <a:pt x="2435" y="1339"/>
                </a:cubicBezTo>
                <a:cubicBezTo>
                  <a:pt x="2428" y="1336"/>
                  <a:pt x="2422" y="1332"/>
                  <a:pt x="2416" y="1329"/>
                </a:cubicBezTo>
                <a:cubicBezTo>
                  <a:pt x="2418" y="1218"/>
                  <a:pt x="2418" y="1218"/>
                  <a:pt x="2418" y="1218"/>
                </a:cubicBezTo>
                <a:cubicBezTo>
                  <a:pt x="2424" y="1224"/>
                  <a:pt x="2430" y="1229"/>
                  <a:pt x="2437" y="1235"/>
                </a:cubicBezTo>
                <a:lnTo>
                  <a:pt x="2436" y="1235"/>
                </a:lnTo>
                <a:close/>
                <a:moveTo>
                  <a:pt x="2437" y="1344"/>
                </a:moveTo>
                <a:cubicBezTo>
                  <a:pt x="2437" y="1344"/>
                  <a:pt x="2438" y="1344"/>
                  <a:pt x="2438" y="1344"/>
                </a:cubicBezTo>
                <a:cubicBezTo>
                  <a:pt x="2438" y="1344"/>
                  <a:pt x="2437" y="1344"/>
                  <a:pt x="2437" y="1344"/>
                </a:cubicBezTo>
                <a:close/>
                <a:moveTo>
                  <a:pt x="2658" y="1361"/>
                </a:moveTo>
                <a:cubicBezTo>
                  <a:pt x="2657" y="1361"/>
                  <a:pt x="2655" y="1361"/>
                  <a:pt x="2654" y="1361"/>
                </a:cubicBezTo>
                <a:cubicBezTo>
                  <a:pt x="2654" y="1361"/>
                  <a:pt x="2655" y="1361"/>
                  <a:pt x="2655" y="1361"/>
                </a:cubicBezTo>
                <a:cubicBezTo>
                  <a:pt x="2656" y="1361"/>
                  <a:pt x="2657" y="1361"/>
                  <a:pt x="2658" y="1361"/>
                </a:cubicBezTo>
                <a:close/>
                <a:moveTo>
                  <a:pt x="2647" y="1360"/>
                </a:moveTo>
                <a:cubicBezTo>
                  <a:pt x="2632" y="1359"/>
                  <a:pt x="2617" y="1357"/>
                  <a:pt x="2601" y="1356"/>
                </a:cubicBezTo>
                <a:cubicBezTo>
                  <a:pt x="2602" y="1344"/>
                  <a:pt x="2602" y="1344"/>
                  <a:pt x="2602" y="1344"/>
                </a:cubicBezTo>
                <a:cubicBezTo>
                  <a:pt x="2618" y="1350"/>
                  <a:pt x="2634" y="1356"/>
                  <a:pt x="2649" y="1359"/>
                </a:cubicBezTo>
                <a:cubicBezTo>
                  <a:pt x="2648" y="1360"/>
                  <a:pt x="2648" y="1360"/>
                  <a:pt x="2647" y="1360"/>
                </a:cubicBezTo>
                <a:close/>
                <a:moveTo>
                  <a:pt x="2415" y="1216"/>
                </a:moveTo>
                <a:cubicBezTo>
                  <a:pt x="2414" y="1328"/>
                  <a:pt x="2414" y="1328"/>
                  <a:pt x="2414" y="1328"/>
                </a:cubicBezTo>
                <a:cubicBezTo>
                  <a:pt x="2407" y="1324"/>
                  <a:pt x="2400" y="1321"/>
                  <a:pt x="2394" y="1317"/>
                </a:cubicBezTo>
                <a:cubicBezTo>
                  <a:pt x="2395" y="1197"/>
                  <a:pt x="2395" y="1197"/>
                  <a:pt x="2395" y="1197"/>
                </a:cubicBezTo>
                <a:cubicBezTo>
                  <a:pt x="2402" y="1204"/>
                  <a:pt x="2409" y="1210"/>
                  <a:pt x="2415" y="1216"/>
                </a:cubicBezTo>
                <a:close/>
                <a:moveTo>
                  <a:pt x="2367" y="1171"/>
                </a:moveTo>
                <a:cubicBezTo>
                  <a:pt x="2366" y="1300"/>
                  <a:pt x="2366" y="1300"/>
                  <a:pt x="2366" y="1300"/>
                </a:cubicBezTo>
                <a:cubicBezTo>
                  <a:pt x="2357" y="1294"/>
                  <a:pt x="2349" y="1288"/>
                  <a:pt x="2340" y="1282"/>
                </a:cubicBezTo>
                <a:cubicBezTo>
                  <a:pt x="2341" y="1145"/>
                  <a:pt x="2341" y="1145"/>
                  <a:pt x="2341" y="1145"/>
                </a:cubicBezTo>
                <a:cubicBezTo>
                  <a:pt x="2350" y="1154"/>
                  <a:pt x="2358" y="1162"/>
                  <a:pt x="2367" y="1171"/>
                </a:cubicBezTo>
                <a:close/>
                <a:moveTo>
                  <a:pt x="2308" y="1110"/>
                </a:moveTo>
                <a:cubicBezTo>
                  <a:pt x="2307" y="1257"/>
                  <a:pt x="2307" y="1257"/>
                  <a:pt x="2307" y="1257"/>
                </a:cubicBezTo>
                <a:cubicBezTo>
                  <a:pt x="2299" y="1251"/>
                  <a:pt x="2290" y="1244"/>
                  <a:pt x="2282" y="1237"/>
                </a:cubicBezTo>
                <a:cubicBezTo>
                  <a:pt x="2283" y="1082"/>
                  <a:pt x="2283" y="1082"/>
                  <a:pt x="2283" y="1082"/>
                </a:cubicBezTo>
                <a:cubicBezTo>
                  <a:pt x="2287" y="1087"/>
                  <a:pt x="2291" y="1092"/>
                  <a:pt x="2295" y="1097"/>
                </a:cubicBezTo>
                <a:cubicBezTo>
                  <a:pt x="2299" y="1101"/>
                  <a:pt x="2303" y="1105"/>
                  <a:pt x="2308" y="1110"/>
                </a:cubicBezTo>
                <a:close/>
                <a:moveTo>
                  <a:pt x="2222" y="1004"/>
                </a:moveTo>
                <a:cubicBezTo>
                  <a:pt x="2222" y="1184"/>
                  <a:pt x="2222" y="1184"/>
                  <a:pt x="2222" y="1184"/>
                </a:cubicBezTo>
                <a:cubicBezTo>
                  <a:pt x="2216" y="1179"/>
                  <a:pt x="2211" y="1174"/>
                  <a:pt x="2205" y="1168"/>
                </a:cubicBezTo>
                <a:cubicBezTo>
                  <a:pt x="2201" y="1164"/>
                  <a:pt x="2197" y="1160"/>
                  <a:pt x="2193" y="1156"/>
                </a:cubicBezTo>
                <a:cubicBezTo>
                  <a:pt x="2192" y="961"/>
                  <a:pt x="2192" y="961"/>
                  <a:pt x="2192" y="961"/>
                </a:cubicBezTo>
                <a:cubicBezTo>
                  <a:pt x="2202" y="976"/>
                  <a:pt x="2212" y="990"/>
                  <a:pt x="2222" y="1004"/>
                </a:cubicBezTo>
                <a:close/>
                <a:moveTo>
                  <a:pt x="2162" y="1131"/>
                </a:moveTo>
                <a:cubicBezTo>
                  <a:pt x="2172" y="1140"/>
                  <a:pt x="2181" y="1150"/>
                  <a:pt x="2190" y="1159"/>
                </a:cubicBezTo>
                <a:cubicBezTo>
                  <a:pt x="2191" y="1334"/>
                  <a:pt x="2191" y="1334"/>
                  <a:pt x="2191" y="1334"/>
                </a:cubicBezTo>
                <a:cubicBezTo>
                  <a:pt x="2182" y="1334"/>
                  <a:pt x="2173" y="1334"/>
                  <a:pt x="2163" y="1333"/>
                </a:cubicBezTo>
                <a:lnTo>
                  <a:pt x="2162" y="1131"/>
                </a:lnTo>
                <a:close/>
                <a:moveTo>
                  <a:pt x="2161" y="1333"/>
                </a:moveTo>
                <a:cubicBezTo>
                  <a:pt x="2150" y="1333"/>
                  <a:pt x="2139" y="1333"/>
                  <a:pt x="2127" y="1333"/>
                </a:cubicBezTo>
                <a:cubicBezTo>
                  <a:pt x="2126" y="1092"/>
                  <a:pt x="2126" y="1092"/>
                  <a:pt x="2126" y="1092"/>
                </a:cubicBezTo>
                <a:cubicBezTo>
                  <a:pt x="2138" y="1105"/>
                  <a:pt x="2149" y="1117"/>
                  <a:pt x="2160" y="1128"/>
                </a:cubicBezTo>
                <a:lnTo>
                  <a:pt x="2161" y="1333"/>
                </a:lnTo>
                <a:close/>
                <a:moveTo>
                  <a:pt x="2162" y="1125"/>
                </a:moveTo>
                <a:cubicBezTo>
                  <a:pt x="2161" y="915"/>
                  <a:pt x="2161" y="915"/>
                  <a:pt x="2161" y="915"/>
                </a:cubicBezTo>
                <a:cubicBezTo>
                  <a:pt x="2171" y="930"/>
                  <a:pt x="2180" y="944"/>
                  <a:pt x="2190" y="958"/>
                </a:cubicBezTo>
                <a:cubicBezTo>
                  <a:pt x="2190" y="1154"/>
                  <a:pt x="2190" y="1154"/>
                  <a:pt x="2190" y="1154"/>
                </a:cubicBezTo>
                <a:cubicBezTo>
                  <a:pt x="2181" y="1145"/>
                  <a:pt x="2172" y="1135"/>
                  <a:pt x="2162" y="1125"/>
                </a:cubicBezTo>
                <a:close/>
                <a:moveTo>
                  <a:pt x="2159" y="912"/>
                </a:moveTo>
                <a:cubicBezTo>
                  <a:pt x="2160" y="1123"/>
                  <a:pt x="2160" y="1123"/>
                  <a:pt x="2160" y="1123"/>
                </a:cubicBezTo>
                <a:cubicBezTo>
                  <a:pt x="2149" y="1111"/>
                  <a:pt x="2137" y="1099"/>
                  <a:pt x="2126" y="1087"/>
                </a:cubicBezTo>
                <a:cubicBezTo>
                  <a:pt x="2125" y="859"/>
                  <a:pt x="2125" y="859"/>
                  <a:pt x="2125" y="859"/>
                </a:cubicBezTo>
                <a:cubicBezTo>
                  <a:pt x="2137" y="877"/>
                  <a:pt x="2148" y="895"/>
                  <a:pt x="2159" y="912"/>
                </a:cubicBezTo>
                <a:close/>
                <a:moveTo>
                  <a:pt x="1455" y="254"/>
                </a:moveTo>
                <a:cubicBezTo>
                  <a:pt x="1463" y="246"/>
                  <a:pt x="1470" y="238"/>
                  <a:pt x="1477" y="230"/>
                </a:cubicBezTo>
                <a:cubicBezTo>
                  <a:pt x="1478" y="328"/>
                  <a:pt x="1478" y="328"/>
                  <a:pt x="1478" y="328"/>
                </a:cubicBezTo>
                <a:cubicBezTo>
                  <a:pt x="1471" y="328"/>
                  <a:pt x="1467" y="327"/>
                  <a:pt x="1463" y="327"/>
                </a:cubicBezTo>
                <a:cubicBezTo>
                  <a:pt x="1461" y="327"/>
                  <a:pt x="1461" y="318"/>
                  <a:pt x="1460" y="318"/>
                </a:cubicBezTo>
                <a:cubicBezTo>
                  <a:pt x="1456" y="318"/>
                  <a:pt x="1457" y="317"/>
                  <a:pt x="1457" y="317"/>
                </a:cubicBezTo>
                <a:lnTo>
                  <a:pt x="1455" y="254"/>
                </a:lnTo>
                <a:close/>
                <a:moveTo>
                  <a:pt x="1465" y="459"/>
                </a:moveTo>
                <a:cubicBezTo>
                  <a:pt x="1465" y="459"/>
                  <a:pt x="1467" y="458"/>
                  <a:pt x="1467" y="457"/>
                </a:cubicBezTo>
                <a:cubicBezTo>
                  <a:pt x="1467" y="454"/>
                  <a:pt x="1467" y="444"/>
                  <a:pt x="1467" y="444"/>
                </a:cubicBezTo>
                <a:cubicBezTo>
                  <a:pt x="1467" y="444"/>
                  <a:pt x="1470" y="443"/>
                  <a:pt x="1471" y="441"/>
                </a:cubicBezTo>
                <a:cubicBezTo>
                  <a:pt x="1471" y="439"/>
                  <a:pt x="1474" y="432"/>
                  <a:pt x="1474" y="432"/>
                </a:cubicBezTo>
                <a:cubicBezTo>
                  <a:pt x="1479" y="430"/>
                  <a:pt x="1479" y="430"/>
                  <a:pt x="1479" y="430"/>
                </a:cubicBezTo>
                <a:cubicBezTo>
                  <a:pt x="1481" y="602"/>
                  <a:pt x="1481" y="602"/>
                  <a:pt x="1481" y="602"/>
                </a:cubicBezTo>
                <a:cubicBezTo>
                  <a:pt x="1478" y="602"/>
                  <a:pt x="1475" y="601"/>
                  <a:pt x="1473" y="601"/>
                </a:cubicBezTo>
                <a:cubicBezTo>
                  <a:pt x="1471" y="601"/>
                  <a:pt x="1471" y="592"/>
                  <a:pt x="1470" y="592"/>
                </a:cubicBezTo>
                <a:cubicBezTo>
                  <a:pt x="1467" y="592"/>
                  <a:pt x="1467" y="591"/>
                  <a:pt x="1467" y="591"/>
                </a:cubicBezTo>
                <a:lnTo>
                  <a:pt x="1465" y="459"/>
                </a:lnTo>
                <a:close/>
                <a:moveTo>
                  <a:pt x="1528" y="174"/>
                </a:moveTo>
                <a:cubicBezTo>
                  <a:pt x="1535" y="166"/>
                  <a:pt x="1541" y="159"/>
                  <a:pt x="1547" y="152"/>
                </a:cubicBezTo>
                <a:cubicBezTo>
                  <a:pt x="1570" y="150"/>
                  <a:pt x="1570" y="150"/>
                  <a:pt x="1570" y="150"/>
                </a:cubicBezTo>
                <a:cubicBezTo>
                  <a:pt x="1572" y="288"/>
                  <a:pt x="1572" y="288"/>
                  <a:pt x="1572" y="288"/>
                </a:cubicBezTo>
                <a:cubicBezTo>
                  <a:pt x="1555" y="260"/>
                  <a:pt x="1541" y="234"/>
                  <a:pt x="1528" y="211"/>
                </a:cubicBezTo>
                <a:lnTo>
                  <a:pt x="1528" y="174"/>
                </a:lnTo>
                <a:close/>
                <a:moveTo>
                  <a:pt x="1525" y="204"/>
                </a:moveTo>
                <a:cubicBezTo>
                  <a:pt x="1521" y="199"/>
                  <a:pt x="1518" y="193"/>
                  <a:pt x="1516" y="188"/>
                </a:cubicBezTo>
                <a:cubicBezTo>
                  <a:pt x="1519" y="184"/>
                  <a:pt x="1521" y="181"/>
                  <a:pt x="1524" y="178"/>
                </a:cubicBezTo>
                <a:lnTo>
                  <a:pt x="1525" y="204"/>
                </a:lnTo>
                <a:close/>
                <a:moveTo>
                  <a:pt x="1606" y="322"/>
                </a:moveTo>
                <a:cubicBezTo>
                  <a:pt x="1592" y="324"/>
                  <a:pt x="1592" y="324"/>
                  <a:pt x="1592" y="324"/>
                </a:cubicBezTo>
                <a:cubicBezTo>
                  <a:pt x="1586" y="314"/>
                  <a:pt x="1581" y="304"/>
                  <a:pt x="1575" y="295"/>
                </a:cubicBezTo>
                <a:cubicBezTo>
                  <a:pt x="1574" y="150"/>
                  <a:pt x="1574" y="150"/>
                  <a:pt x="1574" y="150"/>
                </a:cubicBezTo>
                <a:cubicBezTo>
                  <a:pt x="1604" y="148"/>
                  <a:pt x="1604" y="148"/>
                  <a:pt x="1604" y="148"/>
                </a:cubicBezTo>
                <a:lnTo>
                  <a:pt x="1606" y="322"/>
                </a:lnTo>
                <a:close/>
                <a:moveTo>
                  <a:pt x="1608" y="148"/>
                </a:moveTo>
                <a:cubicBezTo>
                  <a:pt x="1609" y="148"/>
                  <a:pt x="1609" y="148"/>
                  <a:pt x="1609" y="148"/>
                </a:cubicBezTo>
                <a:cubicBezTo>
                  <a:pt x="1609" y="148"/>
                  <a:pt x="1611" y="152"/>
                  <a:pt x="1616" y="152"/>
                </a:cubicBezTo>
                <a:cubicBezTo>
                  <a:pt x="1621" y="152"/>
                  <a:pt x="1621" y="152"/>
                  <a:pt x="1621" y="152"/>
                </a:cubicBezTo>
                <a:cubicBezTo>
                  <a:pt x="1621" y="152"/>
                  <a:pt x="1626" y="155"/>
                  <a:pt x="1630" y="160"/>
                </a:cubicBezTo>
                <a:cubicBezTo>
                  <a:pt x="1633" y="164"/>
                  <a:pt x="1631" y="175"/>
                  <a:pt x="1633" y="177"/>
                </a:cubicBezTo>
                <a:cubicBezTo>
                  <a:pt x="1634" y="178"/>
                  <a:pt x="1634" y="178"/>
                  <a:pt x="1634" y="178"/>
                </a:cubicBezTo>
                <a:cubicBezTo>
                  <a:pt x="1635" y="301"/>
                  <a:pt x="1635" y="301"/>
                  <a:pt x="1635" y="301"/>
                </a:cubicBezTo>
                <a:cubicBezTo>
                  <a:pt x="1635" y="301"/>
                  <a:pt x="1632" y="302"/>
                  <a:pt x="1632" y="306"/>
                </a:cubicBezTo>
                <a:cubicBezTo>
                  <a:pt x="1632" y="311"/>
                  <a:pt x="1632" y="311"/>
                  <a:pt x="1632" y="311"/>
                </a:cubicBezTo>
                <a:cubicBezTo>
                  <a:pt x="1632" y="311"/>
                  <a:pt x="1625" y="312"/>
                  <a:pt x="1625" y="315"/>
                </a:cubicBezTo>
                <a:cubicBezTo>
                  <a:pt x="1624" y="318"/>
                  <a:pt x="1624" y="318"/>
                  <a:pt x="1624" y="318"/>
                </a:cubicBezTo>
                <a:cubicBezTo>
                  <a:pt x="1616" y="318"/>
                  <a:pt x="1616" y="318"/>
                  <a:pt x="1616" y="318"/>
                </a:cubicBezTo>
                <a:cubicBezTo>
                  <a:pt x="1615" y="322"/>
                  <a:pt x="1615" y="322"/>
                  <a:pt x="1615" y="322"/>
                </a:cubicBezTo>
                <a:cubicBezTo>
                  <a:pt x="1610" y="322"/>
                  <a:pt x="1610" y="322"/>
                  <a:pt x="1610" y="322"/>
                </a:cubicBezTo>
                <a:lnTo>
                  <a:pt x="1608" y="148"/>
                </a:lnTo>
                <a:close/>
                <a:moveTo>
                  <a:pt x="1628" y="933"/>
                </a:moveTo>
                <a:cubicBezTo>
                  <a:pt x="1619" y="933"/>
                  <a:pt x="1619" y="933"/>
                  <a:pt x="1619" y="933"/>
                </a:cubicBezTo>
                <a:cubicBezTo>
                  <a:pt x="1617" y="937"/>
                  <a:pt x="1617" y="937"/>
                  <a:pt x="1617" y="937"/>
                </a:cubicBezTo>
                <a:cubicBezTo>
                  <a:pt x="1615" y="937"/>
                  <a:pt x="1615" y="937"/>
                  <a:pt x="1615" y="937"/>
                </a:cubicBezTo>
                <a:cubicBezTo>
                  <a:pt x="1613" y="708"/>
                  <a:pt x="1613" y="708"/>
                  <a:pt x="1613" y="708"/>
                </a:cubicBezTo>
                <a:cubicBezTo>
                  <a:pt x="1615" y="712"/>
                  <a:pt x="1620" y="720"/>
                  <a:pt x="1620" y="721"/>
                </a:cubicBezTo>
                <a:cubicBezTo>
                  <a:pt x="1620" y="723"/>
                  <a:pt x="1620" y="725"/>
                  <a:pt x="1620" y="730"/>
                </a:cubicBezTo>
                <a:cubicBezTo>
                  <a:pt x="1620" y="734"/>
                  <a:pt x="1625" y="735"/>
                  <a:pt x="1625" y="735"/>
                </a:cubicBezTo>
                <a:cubicBezTo>
                  <a:pt x="1626" y="756"/>
                  <a:pt x="1626" y="756"/>
                  <a:pt x="1626" y="756"/>
                </a:cubicBezTo>
                <a:cubicBezTo>
                  <a:pt x="1632" y="759"/>
                  <a:pt x="1632" y="759"/>
                  <a:pt x="1632" y="759"/>
                </a:cubicBezTo>
                <a:cubicBezTo>
                  <a:pt x="1632" y="926"/>
                  <a:pt x="1632" y="926"/>
                  <a:pt x="1632" y="926"/>
                </a:cubicBezTo>
                <a:cubicBezTo>
                  <a:pt x="1632" y="926"/>
                  <a:pt x="1632" y="926"/>
                  <a:pt x="1630" y="928"/>
                </a:cubicBezTo>
                <a:cubicBezTo>
                  <a:pt x="1628" y="931"/>
                  <a:pt x="1628" y="933"/>
                  <a:pt x="1628" y="933"/>
                </a:cubicBezTo>
                <a:close/>
                <a:moveTo>
                  <a:pt x="1482" y="739"/>
                </a:moveTo>
                <a:cubicBezTo>
                  <a:pt x="1482" y="736"/>
                  <a:pt x="1481" y="733"/>
                  <a:pt x="1481" y="733"/>
                </a:cubicBezTo>
                <a:cubicBezTo>
                  <a:pt x="1482" y="732"/>
                  <a:pt x="1482" y="732"/>
                  <a:pt x="1482" y="732"/>
                </a:cubicBezTo>
                <a:lnTo>
                  <a:pt x="1482" y="739"/>
                </a:lnTo>
                <a:close/>
                <a:moveTo>
                  <a:pt x="1486" y="727"/>
                </a:moveTo>
                <a:cubicBezTo>
                  <a:pt x="1490" y="718"/>
                  <a:pt x="1490" y="718"/>
                  <a:pt x="1490" y="718"/>
                </a:cubicBezTo>
                <a:cubicBezTo>
                  <a:pt x="1494" y="718"/>
                  <a:pt x="1494" y="718"/>
                  <a:pt x="1494" y="718"/>
                </a:cubicBezTo>
                <a:cubicBezTo>
                  <a:pt x="1498" y="712"/>
                  <a:pt x="1498" y="712"/>
                  <a:pt x="1498" y="712"/>
                </a:cubicBezTo>
                <a:cubicBezTo>
                  <a:pt x="1510" y="711"/>
                  <a:pt x="1510" y="711"/>
                  <a:pt x="1510" y="711"/>
                </a:cubicBezTo>
                <a:cubicBezTo>
                  <a:pt x="1510" y="707"/>
                  <a:pt x="1510" y="707"/>
                  <a:pt x="1510" y="707"/>
                </a:cubicBezTo>
                <a:cubicBezTo>
                  <a:pt x="1529" y="706"/>
                  <a:pt x="1529" y="706"/>
                  <a:pt x="1529" y="706"/>
                </a:cubicBezTo>
                <a:cubicBezTo>
                  <a:pt x="1531" y="945"/>
                  <a:pt x="1531" y="945"/>
                  <a:pt x="1531" y="945"/>
                </a:cubicBezTo>
                <a:cubicBezTo>
                  <a:pt x="1505" y="946"/>
                  <a:pt x="1505" y="946"/>
                  <a:pt x="1505" y="946"/>
                </a:cubicBezTo>
                <a:cubicBezTo>
                  <a:pt x="1499" y="943"/>
                  <a:pt x="1499" y="943"/>
                  <a:pt x="1499" y="943"/>
                </a:cubicBezTo>
                <a:cubicBezTo>
                  <a:pt x="1499" y="943"/>
                  <a:pt x="1492" y="943"/>
                  <a:pt x="1488" y="943"/>
                </a:cubicBezTo>
                <a:lnTo>
                  <a:pt x="1486" y="727"/>
                </a:lnTo>
                <a:close/>
                <a:moveTo>
                  <a:pt x="1533" y="706"/>
                </a:moveTo>
                <a:cubicBezTo>
                  <a:pt x="1575" y="704"/>
                  <a:pt x="1575" y="704"/>
                  <a:pt x="1575" y="704"/>
                </a:cubicBezTo>
                <a:cubicBezTo>
                  <a:pt x="1578" y="944"/>
                  <a:pt x="1578" y="944"/>
                  <a:pt x="1578" y="944"/>
                </a:cubicBezTo>
                <a:cubicBezTo>
                  <a:pt x="1535" y="945"/>
                  <a:pt x="1535" y="945"/>
                  <a:pt x="1535" y="945"/>
                </a:cubicBezTo>
                <a:lnTo>
                  <a:pt x="1533" y="706"/>
                </a:lnTo>
                <a:close/>
                <a:moveTo>
                  <a:pt x="1579" y="704"/>
                </a:moveTo>
                <a:cubicBezTo>
                  <a:pt x="1595" y="703"/>
                  <a:pt x="1595" y="703"/>
                  <a:pt x="1595" y="703"/>
                </a:cubicBezTo>
                <a:cubicBezTo>
                  <a:pt x="1604" y="706"/>
                  <a:pt x="1604" y="706"/>
                  <a:pt x="1604" y="706"/>
                </a:cubicBezTo>
                <a:cubicBezTo>
                  <a:pt x="1609" y="706"/>
                  <a:pt x="1609" y="706"/>
                  <a:pt x="1609" y="706"/>
                </a:cubicBezTo>
                <a:cubicBezTo>
                  <a:pt x="1611" y="937"/>
                  <a:pt x="1611" y="937"/>
                  <a:pt x="1611" y="937"/>
                </a:cubicBezTo>
                <a:cubicBezTo>
                  <a:pt x="1597" y="939"/>
                  <a:pt x="1597" y="939"/>
                  <a:pt x="1597" y="939"/>
                </a:cubicBezTo>
                <a:cubicBezTo>
                  <a:pt x="1594" y="943"/>
                  <a:pt x="1594" y="943"/>
                  <a:pt x="1594" y="943"/>
                </a:cubicBezTo>
                <a:cubicBezTo>
                  <a:pt x="1581" y="944"/>
                  <a:pt x="1581" y="944"/>
                  <a:pt x="1581" y="944"/>
                </a:cubicBezTo>
                <a:lnTo>
                  <a:pt x="1579" y="704"/>
                </a:lnTo>
                <a:close/>
                <a:moveTo>
                  <a:pt x="1578" y="603"/>
                </a:moveTo>
                <a:cubicBezTo>
                  <a:pt x="1577" y="416"/>
                  <a:pt x="1577" y="416"/>
                  <a:pt x="1577" y="416"/>
                </a:cubicBezTo>
                <a:cubicBezTo>
                  <a:pt x="1607" y="414"/>
                  <a:pt x="1607" y="414"/>
                  <a:pt x="1607" y="414"/>
                </a:cubicBezTo>
                <a:cubicBezTo>
                  <a:pt x="1608" y="597"/>
                  <a:pt x="1608" y="597"/>
                  <a:pt x="1608" y="597"/>
                </a:cubicBezTo>
                <a:cubicBezTo>
                  <a:pt x="1603" y="602"/>
                  <a:pt x="1603" y="602"/>
                  <a:pt x="1603" y="602"/>
                </a:cubicBezTo>
                <a:lnTo>
                  <a:pt x="1578" y="603"/>
                </a:lnTo>
                <a:close/>
                <a:moveTo>
                  <a:pt x="1631" y="580"/>
                </a:moveTo>
                <a:cubicBezTo>
                  <a:pt x="1631" y="585"/>
                  <a:pt x="1631" y="585"/>
                  <a:pt x="1631" y="585"/>
                </a:cubicBezTo>
                <a:cubicBezTo>
                  <a:pt x="1631" y="585"/>
                  <a:pt x="1625" y="586"/>
                  <a:pt x="1624" y="589"/>
                </a:cubicBezTo>
                <a:cubicBezTo>
                  <a:pt x="1624" y="592"/>
                  <a:pt x="1619" y="594"/>
                  <a:pt x="1619" y="594"/>
                </a:cubicBezTo>
                <a:cubicBezTo>
                  <a:pt x="1612" y="594"/>
                  <a:pt x="1612" y="594"/>
                  <a:pt x="1612" y="594"/>
                </a:cubicBezTo>
                <a:cubicBezTo>
                  <a:pt x="1610" y="415"/>
                  <a:pt x="1610" y="415"/>
                  <a:pt x="1610" y="415"/>
                </a:cubicBezTo>
                <a:cubicBezTo>
                  <a:pt x="1611" y="416"/>
                  <a:pt x="1613" y="418"/>
                  <a:pt x="1616" y="418"/>
                </a:cubicBezTo>
                <a:cubicBezTo>
                  <a:pt x="1620" y="418"/>
                  <a:pt x="1620" y="418"/>
                  <a:pt x="1620" y="418"/>
                </a:cubicBezTo>
                <a:cubicBezTo>
                  <a:pt x="1620" y="418"/>
                  <a:pt x="1626" y="421"/>
                  <a:pt x="1629" y="426"/>
                </a:cubicBezTo>
                <a:cubicBezTo>
                  <a:pt x="1632" y="431"/>
                  <a:pt x="1630" y="442"/>
                  <a:pt x="1631" y="444"/>
                </a:cubicBezTo>
                <a:cubicBezTo>
                  <a:pt x="1633" y="445"/>
                  <a:pt x="1633" y="445"/>
                  <a:pt x="1633" y="445"/>
                </a:cubicBezTo>
                <a:cubicBezTo>
                  <a:pt x="1634" y="575"/>
                  <a:pt x="1634" y="575"/>
                  <a:pt x="1634" y="575"/>
                </a:cubicBezTo>
                <a:cubicBezTo>
                  <a:pt x="1634" y="575"/>
                  <a:pt x="1631" y="575"/>
                  <a:pt x="1631" y="580"/>
                </a:cubicBezTo>
                <a:close/>
                <a:moveTo>
                  <a:pt x="1576" y="325"/>
                </a:moveTo>
                <a:cubicBezTo>
                  <a:pt x="1575" y="302"/>
                  <a:pt x="1575" y="302"/>
                  <a:pt x="1575" y="302"/>
                </a:cubicBezTo>
                <a:cubicBezTo>
                  <a:pt x="1580" y="309"/>
                  <a:pt x="1584" y="317"/>
                  <a:pt x="1588" y="324"/>
                </a:cubicBezTo>
                <a:lnTo>
                  <a:pt x="1576" y="325"/>
                </a:lnTo>
                <a:close/>
                <a:moveTo>
                  <a:pt x="1572" y="296"/>
                </a:moveTo>
                <a:cubicBezTo>
                  <a:pt x="1572" y="325"/>
                  <a:pt x="1572" y="325"/>
                  <a:pt x="1572" y="325"/>
                </a:cubicBezTo>
                <a:cubicBezTo>
                  <a:pt x="1529" y="329"/>
                  <a:pt x="1529" y="329"/>
                  <a:pt x="1529" y="329"/>
                </a:cubicBezTo>
                <a:cubicBezTo>
                  <a:pt x="1528" y="219"/>
                  <a:pt x="1528" y="219"/>
                  <a:pt x="1528" y="219"/>
                </a:cubicBezTo>
                <a:cubicBezTo>
                  <a:pt x="1541" y="241"/>
                  <a:pt x="1556" y="267"/>
                  <a:pt x="1572" y="296"/>
                </a:cubicBezTo>
                <a:close/>
                <a:moveTo>
                  <a:pt x="1573" y="416"/>
                </a:moveTo>
                <a:cubicBezTo>
                  <a:pt x="1575" y="603"/>
                  <a:pt x="1575" y="603"/>
                  <a:pt x="1575" y="603"/>
                </a:cubicBezTo>
                <a:cubicBezTo>
                  <a:pt x="1532" y="605"/>
                  <a:pt x="1532" y="605"/>
                  <a:pt x="1532" y="605"/>
                </a:cubicBezTo>
                <a:cubicBezTo>
                  <a:pt x="1530" y="420"/>
                  <a:pt x="1530" y="420"/>
                  <a:pt x="1530" y="420"/>
                </a:cubicBezTo>
                <a:lnTo>
                  <a:pt x="1573" y="416"/>
                </a:lnTo>
                <a:close/>
                <a:moveTo>
                  <a:pt x="1528" y="606"/>
                </a:moveTo>
                <a:cubicBezTo>
                  <a:pt x="1495" y="607"/>
                  <a:pt x="1495" y="607"/>
                  <a:pt x="1495" y="607"/>
                </a:cubicBezTo>
                <a:cubicBezTo>
                  <a:pt x="1495" y="607"/>
                  <a:pt x="1491" y="603"/>
                  <a:pt x="1489" y="603"/>
                </a:cubicBezTo>
                <a:cubicBezTo>
                  <a:pt x="1487" y="603"/>
                  <a:pt x="1486" y="603"/>
                  <a:pt x="1484" y="603"/>
                </a:cubicBezTo>
                <a:cubicBezTo>
                  <a:pt x="1483" y="427"/>
                  <a:pt x="1483" y="427"/>
                  <a:pt x="1483" y="427"/>
                </a:cubicBezTo>
                <a:cubicBezTo>
                  <a:pt x="1491" y="427"/>
                  <a:pt x="1491" y="427"/>
                  <a:pt x="1491" y="427"/>
                </a:cubicBezTo>
                <a:cubicBezTo>
                  <a:pt x="1493" y="423"/>
                  <a:pt x="1493" y="423"/>
                  <a:pt x="1493" y="423"/>
                </a:cubicBezTo>
                <a:cubicBezTo>
                  <a:pt x="1527" y="420"/>
                  <a:pt x="1527" y="420"/>
                  <a:pt x="1527" y="420"/>
                </a:cubicBezTo>
                <a:lnTo>
                  <a:pt x="1528" y="606"/>
                </a:lnTo>
                <a:close/>
                <a:moveTo>
                  <a:pt x="1480" y="768"/>
                </a:moveTo>
                <a:cubicBezTo>
                  <a:pt x="1479" y="748"/>
                  <a:pt x="1479" y="748"/>
                  <a:pt x="1479" y="748"/>
                </a:cubicBezTo>
                <a:cubicBezTo>
                  <a:pt x="1479" y="748"/>
                  <a:pt x="1481" y="746"/>
                  <a:pt x="1482" y="744"/>
                </a:cubicBezTo>
                <a:cubicBezTo>
                  <a:pt x="1482" y="744"/>
                  <a:pt x="1482" y="744"/>
                  <a:pt x="1482" y="743"/>
                </a:cubicBezTo>
                <a:cubicBezTo>
                  <a:pt x="1484" y="942"/>
                  <a:pt x="1484" y="942"/>
                  <a:pt x="1484" y="942"/>
                </a:cubicBezTo>
                <a:cubicBezTo>
                  <a:pt x="1482" y="941"/>
                  <a:pt x="1475" y="932"/>
                  <a:pt x="1475" y="932"/>
                </a:cubicBezTo>
                <a:cubicBezTo>
                  <a:pt x="1472" y="773"/>
                  <a:pt x="1472" y="773"/>
                  <a:pt x="1472" y="773"/>
                </a:cubicBezTo>
                <a:lnTo>
                  <a:pt x="1480" y="768"/>
                </a:lnTo>
                <a:close/>
                <a:moveTo>
                  <a:pt x="1484" y="1181"/>
                </a:moveTo>
                <a:cubicBezTo>
                  <a:pt x="1486" y="1137"/>
                  <a:pt x="1486" y="1137"/>
                  <a:pt x="1486" y="1137"/>
                </a:cubicBezTo>
                <a:cubicBezTo>
                  <a:pt x="1487" y="1331"/>
                  <a:pt x="1487" y="1331"/>
                  <a:pt x="1487" y="1331"/>
                </a:cubicBezTo>
                <a:cubicBezTo>
                  <a:pt x="1477" y="1332"/>
                  <a:pt x="1477" y="1332"/>
                  <a:pt x="1477" y="1332"/>
                </a:cubicBezTo>
                <a:cubicBezTo>
                  <a:pt x="1477" y="1185"/>
                  <a:pt x="1477" y="1185"/>
                  <a:pt x="1477" y="1185"/>
                </a:cubicBezTo>
                <a:lnTo>
                  <a:pt x="1484" y="1181"/>
                </a:lnTo>
                <a:close/>
                <a:moveTo>
                  <a:pt x="1491" y="1331"/>
                </a:moveTo>
                <a:cubicBezTo>
                  <a:pt x="1489" y="1132"/>
                  <a:pt x="1489" y="1132"/>
                  <a:pt x="1489" y="1132"/>
                </a:cubicBezTo>
                <a:cubicBezTo>
                  <a:pt x="1492" y="1131"/>
                  <a:pt x="1492" y="1131"/>
                  <a:pt x="1492" y="1131"/>
                </a:cubicBezTo>
                <a:cubicBezTo>
                  <a:pt x="1491" y="1107"/>
                  <a:pt x="1491" y="1107"/>
                  <a:pt x="1491" y="1107"/>
                </a:cubicBezTo>
                <a:cubicBezTo>
                  <a:pt x="1497" y="1105"/>
                  <a:pt x="1497" y="1105"/>
                  <a:pt x="1497" y="1105"/>
                </a:cubicBezTo>
                <a:cubicBezTo>
                  <a:pt x="1495" y="1085"/>
                  <a:pt x="1495" y="1085"/>
                  <a:pt x="1495" y="1085"/>
                </a:cubicBezTo>
                <a:cubicBezTo>
                  <a:pt x="1495" y="1085"/>
                  <a:pt x="1502" y="1083"/>
                  <a:pt x="1502" y="1076"/>
                </a:cubicBezTo>
                <a:cubicBezTo>
                  <a:pt x="1503" y="1070"/>
                  <a:pt x="1503" y="1063"/>
                  <a:pt x="1503" y="1063"/>
                </a:cubicBezTo>
                <a:cubicBezTo>
                  <a:pt x="1514" y="1062"/>
                  <a:pt x="1514" y="1062"/>
                  <a:pt x="1514" y="1062"/>
                </a:cubicBezTo>
                <a:cubicBezTo>
                  <a:pt x="1518" y="1058"/>
                  <a:pt x="1518" y="1058"/>
                  <a:pt x="1518" y="1058"/>
                </a:cubicBezTo>
                <a:cubicBezTo>
                  <a:pt x="1532" y="1057"/>
                  <a:pt x="1532" y="1057"/>
                  <a:pt x="1532" y="1057"/>
                </a:cubicBezTo>
                <a:cubicBezTo>
                  <a:pt x="1535" y="1330"/>
                  <a:pt x="1535" y="1330"/>
                  <a:pt x="1535" y="1330"/>
                </a:cubicBezTo>
                <a:lnTo>
                  <a:pt x="1491" y="1331"/>
                </a:lnTo>
                <a:close/>
                <a:moveTo>
                  <a:pt x="1536" y="1057"/>
                </a:moveTo>
                <a:cubicBezTo>
                  <a:pt x="1579" y="1056"/>
                  <a:pt x="1579" y="1056"/>
                  <a:pt x="1579" y="1056"/>
                </a:cubicBezTo>
                <a:cubicBezTo>
                  <a:pt x="1581" y="1329"/>
                  <a:pt x="1581" y="1329"/>
                  <a:pt x="1581" y="1329"/>
                </a:cubicBezTo>
                <a:cubicBezTo>
                  <a:pt x="1538" y="1330"/>
                  <a:pt x="1538" y="1330"/>
                  <a:pt x="1538" y="1330"/>
                </a:cubicBezTo>
                <a:lnTo>
                  <a:pt x="1536" y="1057"/>
                </a:lnTo>
                <a:close/>
                <a:moveTo>
                  <a:pt x="1585" y="1328"/>
                </a:moveTo>
                <a:cubicBezTo>
                  <a:pt x="1582" y="1056"/>
                  <a:pt x="1582" y="1056"/>
                  <a:pt x="1582" y="1056"/>
                </a:cubicBezTo>
                <a:cubicBezTo>
                  <a:pt x="1600" y="1055"/>
                  <a:pt x="1600" y="1055"/>
                  <a:pt x="1600" y="1055"/>
                </a:cubicBezTo>
                <a:cubicBezTo>
                  <a:pt x="1600" y="1055"/>
                  <a:pt x="1606" y="1060"/>
                  <a:pt x="1609" y="1060"/>
                </a:cubicBezTo>
                <a:cubicBezTo>
                  <a:pt x="1611" y="1061"/>
                  <a:pt x="1612" y="1061"/>
                  <a:pt x="1613" y="1061"/>
                </a:cubicBezTo>
                <a:cubicBezTo>
                  <a:pt x="1615" y="1328"/>
                  <a:pt x="1615" y="1328"/>
                  <a:pt x="1615" y="1328"/>
                </a:cubicBezTo>
                <a:lnTo>
                  <a:pt x="1585" y="1328"/>
                </a:lnTo>
                <a:close/>
                <a:moveTo>
                  <a:pt x="1616" y="1076"/>
                </a:moveTo>
                <a:cubicBezTo>
                  <a:pt x="1617" y="1076"/>
                  <a:pt x="1617" y="1077"/>
                  <a:pt x="1617" y="1077"/>
                </a:cubicBezTo>
                <a:cubicBezTo>
                  <a:pt x="1619" y="1079"/>
                  <a:pt x="1621" y="1081"/>
                  <a:pt x="1621" y="1081"/>
                </a:cubicBezTo>
                <a:cubicBezTo>
                  <a:pt x="1623" y="1097"/>
                  <a:pt x="1623" y="1097"/>
                  <a:pt x="1623" y="1097"/>
                </a:cubicBezTo>
                <a:cubicBezTo>
                  <a:pt x="1627" y="1102"/>
                  <a:pt x="1627" y="1102"/>
                  <a:pt x="1627" y="1102"/>
                </a:cubicBezTo>
                <a:cubicBezTo>
                  <a:pt x="1627" y="1126"/>
                  <a:pt x="1627" y="1126"/>
                  <a:pt x="1627" y="1126"/>
                </a:cubicBezTo>
                <a:cubicBezTo>
                  <a:pt x="1629" y="1131"/>
                  <a:pt x="1629" y="1131"/>
                  <a:pt x="1629" y="1131"/>
                </a:cubicBezTo>
                <a:cubicBezTo>
                  <a:pt x="1629" y="1177"/>
                  <a:pt x="1629" y="1177"/>
                  <a:pt x="1629" y="1177"/>
                </a:cubicBezTo>
                <a:cubicBezTo>
                  <a:pt x="1638" y="1180"/>
                  <a:pt x="1638" y="1180"/>
                  <a:pt x="1638" y="1180"/>
                </a:cubicBezTo>
                <a:cubicBezTo>
                  <a:pt x="1637" y="1327"/>
                  <a:pt x="1637" y="1327"/>
                  <a:pt x="1637" y="1327"/>
                </a:cubicBezTo>
                <a:cubicBezTo>
                  <a:pt x="1619" y="1327"/>
                  <a:pt x="1619" y="1327"/>
                  <a:pt x="1619" y="1327"/>
                </a:cubicBezTo>
                <a:lnTo>
                  <a:pt x="1616" y="1076"/>
                </a:lnTo>
                <a:close/>
                <a:moveTo>
                  <a:pt x="1528" y="163"/>
                </a:moveTo>
                <a:cubicBezTo>
                  <a:pt x="1528" y="154"/>
                  <a:pt x="1528" y="154"/>
                  <a:pt x="1528" y="154"/>
                </a:cubicBezTo>
                <a:cubicBezTo>
                  <a:pt x="1537" y="153"/>
                  <a:pt x="1537" y="153"/>
                  <a:pt x="1537" y="153"/>
                </a:cubicBezTo>
                <a:cubicBezTo>
                  <a:pt x="1534" y="156"/>
                  <a:pt x="1531" y="160"/>
                  <a:pt x="1528" y="163"/>
                </a:cubicBezTo>
                <a:close/>
                <a:moveTo>
                  <a:pt x="1524" y="167"/>
                </a:moveTo>
                <a:cubicBezTo>
                  <a:pt x="1520" y="172"/>
                  <a:pt x="1516" y="176"/>
                  <a:pt x="1512" y="181"/>
                </a:cubicBezTo>
                <a:cubicBezTo>
                  <a:pt x="1507" y="172"/>
                  <a:pt x="1502" y="163"/>
                  <a:pt x="1498" y="156"/>
                </a:cubicBezTo>
                <a:cubicBezTo>
                  <a:pt x="1524" y="154"/>
                  <a:pt x="1524" y="154"/>
                  <a:pt x="1524" y="154"/>
                </a:cubicBezTo>
                <a:lnTo>
                  <a:pt x="1524" y="167"/>
                </a:lnTo>
                <a:close/>
                <a:moveTo>
                  <a:pt x="1482" y="161"/>
                </a:moveTo>
                <a:cubicBezTo>
                  <a:pt x="1484" y="157"/>
                  <a:pt x="1484" y="157"/>
                  <a:pt x="1484" y="157"/>
                </a:cubicBezTo>
                <a:cubicBezTo>
                  <a:pt x="1494" y="156"/>
                  <a:pt x="1494" y="156"/>
                  <a:pt x="1494" y="156"/>
                </a:cubicBezTo>
                <a:cubicBezTo>
                  <a:pt x="1499" y="164"/>
                  <a:pt x="1504" y="174"/>
                  <a:pt x="1509" y="184"/>
                </a:cubicBezTo>
                <a:cubicBezTo>
                  <a:pt x="1500" y="194"/>
                  <a:pt x="1491" y="204"/>
                  <a:pt x="1481" y="215"/>
                </a:cubicBezTo>
                <a:cubicBezTo>
                  <a:pt x="1481" y="161"/>
                  <a:pt x="1481" y="161"/>
                  <a:pt x="1481" y="161"/>
                </a:cubicBezTo>
                <a:lnTo>
                  <a:pt x="1482" y="161"/>
                </a:lnTo>
                <a:close/>
                <a:moveTo>
                  <a:pt x="1513" y="191"/>
                </a:moveTo>
                <a:cubicBezTo>
                  <a:pt x="1517" y="197"/>
                  <a:pt x="1521" y="204"/>
                  <a:pt x="1525" y="212"/>
                </a:cubicBezTo>
                <a:cubicBezTo>
                  <a:pt x="1526" y="329"/>
                  <a:pt x="1526" y="329"/>
                  <a:pt x="1526" y="329"/>
                </a:cubicBezTo>
                <a:cubicBezTo>
                  <a:pt x="1486" y="332"/>
                  <a:pt x="1486" y="332"/>
                  <a:pt x="1486" y="332"/>
                </a:cubicBezTo>
                <a:cubicBezTo>
                  <a:pt x="1486" y="332"/>
                  <a:pt x="1484" y="330"/>
                  <a:pt x="1482" y="329"/>
                </a:cubicBezTo>
                <a:cubicBezTo>
                  <a:pt x="1481" y="226"/>
                  <a:pt x="1481" y="226"/>
                  <a:pt x="1481" y="226"/>
                </a:cubicBezTo>
                <a:cubicBezTo>
                  <a:pt x="1492" y="214"/>
                  <a:pt x="1503" y="202"/>
                  <a:pt x="1513" y="191"/>
                </a:cubicBezTo>
                <a:close/>
                <a:moveTo>
                  <a:pt x="1588" y="1435"/>
                </a:moveTo>
                <a:cubicBezTo>
                  <a:pt x="1561" y="1455"/>
                  <a:pt x="1561" y="1455"/>
                  <a:pt x="1561" y="1455"/>
                </a:cubicBezTo>
                <a:cubicBezTo>
                  <a:pt x="1538" y="1438"/>
                  <a:pt x="1538" y="1438"/>
                  <a:pt x="1538" y="1438"/>
                </a:cubicBezTo>
                <a:cubicBezTo>
                  <a:pt x="1554" y="1437"/>
                  <a:pt x="1571" y="1436"/>
                  <a:pt x="1588" y="1435"/>
                </a:cubicBezTo>
                <a:close/>
                <a:moveTo>
                  <a:pt x="1685" y="309"/>
                </a:moveTo>
                <a:cubicBezTo>
                  <a:pt x="1685" y="307"/>
                  <a:pt x="1685" y="307"/>
                  <a:pt x="1685" y="307"/>
                </a:cubicBezTo>
                <a:cubicBezTo>
                  <a:pt x="1682" y="86"/>
                  <a:pt x="1682" y="86"/>
                  <a:pt x="1682" y="86"/>
                </a:cubicBezTo>
                <a:cubicBezTo>
                  <a:pt x="1692" y="106"/>
                  <a:pt x="1707" y="132"/>
                  <a:pt x="1724" y="165"/>
                </a:cubicBezTo>
                <a:cubicBezTo>
                  <a:pt x="1728" y="548"/>
                  <a:pt x="1728" y="548"/>
                  <a:pt x="1728" y="548"/>
                </a:cubicBezTo>
                <a:cubicBezTo>
                  <a:pt x="1717" y="531"/>
                  <a:pt x="1706" y="513"/>
                  <a:pt x="1695" y="496"/>
                </a:cubicBezTo>
                <a:lnTo>
                  <a:pt x="1685" y="309"/>
                </a:lnTo>
                <a:close/>
                <a:moveTo>
                  <a:pt x="1726" y="169"/>
                </a:moveTo>
                <a:cubicBezTo>
                  <a:pt x="1737" y="189"/>
                  <a:pt x="1749" y="210"/>
                  <a:pt x="1761" y="233"/>
                </a:cubicBezTo>
                <a:cubicBezTo>
                  <a:pt x="1765" y="606"/>
                  <a:pt x="1765" y="606"/>
                  <a:pt x="1765" y="606"/>
                </a:cubicBezTo>
                <a:cubicBezTo>
                  <a:pt x="1753" y="588"/>
                  <a:pt x="1741" y="570"/>
                  <a:pt x="1730" y="552"/>
                </a:cubicBezTo>
                <a:lnTo>
                  <a:pt x="1726" y="169"/>
                </a:lnTo>
                <a:close/>
                <a:moveTo>
                  <a:pt x="1813" y="679"/>
                </a:moveTo>
                <a:cubicBezTo>
                  <a:pt x="1797" y="655"/>
                  <a:pt x="1782" y="632"/>
                  <a:pt x="1767" y="610"/>
                </a:cubicBezTo>
                <a:cubicBezTo>
                  <a:pt x="1764" y="237"/>
                  <a:pt x="1764" y="237"/>
                  <a:pt x="1764" y="237"/>
                </a:cubicBezTo>
                <a:cubicBezTo>
                  <a:pt x="1778" y="263"/>
                  <a:pt x="1793" y="291"/>
                  <a:pt x="1809" y="320"/>
                </a:cubicBezTo>
                <a:lnTo>
                  <a:pt x="1813" y="679"/>
                </a:lnTo>
                <a:close/>
                <a:moveTo>
                  <a:pt x="1812" y="324"/>
                </a:moveTo>
                <a:cubicBezTo>
                  <a:pt x="1826" y="351"/>
                  <a:pt x="1842" y="378"/>
                  <a:pt x="1857" y="406"/>
                </a:cubicBezTo>
                <a:cubicBezTo>
                  <a:pt x="1860" y="749"/>
                  <a:pt x="1860" y="749"/>
                  <a:pt x="1860" y="749"/>
                </a:cubicBezTo>
                <a:cubicBezTo>
                  <a:pt x="1857" y="744"/>
                  <a:pt x="1854" y="739"/>
                  <a:pt x="1850" y="734"/>
                </a:cubicBezTo>
                <a:cubicBezTo>
                  <a:pt x="1838" y="717"/>
                  <a:pt x="1827" y="699"/>
                  <a:pt x="1815" y="682"/>
                </a:cubicBezTo>
                <a:lnTo>
                  <a:pt x="1812" y="324"/>
                </a:lnTo>
                <a:close/>
                <a:moveTo>
                  <a:pt x="1765" y="613"/>
                </a:moveTo>
                <a:cubicBezTo>
                  <a:pt x="1771" y="1332"/>
                  <a:pt x="1771" y="1332"/>
                  <a:pt x="1771" y="1332"/>
                </a:cubicBezTo>
                <a:cubicBezTo>
                  <a:pt x="1760" y="1332"/>
                  <a:pt x="1749" y="1332"/>
                  <a:pt x="1737" y="1332"/>
                </a:cubicBezTo>
                <a:cubicBezTo>
                  <a:pt x="1730" y="559"/>
                  <a:pt x="1730" y="559"/>
                  <a:pt x="1730" y="559"/>
                </a:cubicBezTo>
                <a:cubicBezTo>
                  <a:pt x="1741" y="577"/>
                  <a:pt x="1753" y="595"/>
                  <a:pt x="1765" y="613"/>
                </a:cubicBezTo>
                <a:close/>
                <a:moveTo>
                  <a:pt x="1767" y="616"/>
                </a:moveTo>
                <a:cubicBezTo>
                  <a:pt x="1782" y="639"/>
                  <a:pt x="1797" y="662"/>
                  <a:pt x="1813" y="685"/>
                </a:cubicBezTo>
                <a:cubicBezTo>
                  <a:pt x="1818" y="1332"/>
                  <a:pt x="1818" y="1332"/>
                  <a:pt x="1818" y="1332"/>
                </a:cubicBezTo>
                <a:cubicBezTo>
                  <a:pt x="1804" y="1332"/>
                  <a:pt x="1789" y="1332"/>
                  <a:pt x="1774" y="1332"/>
                </a:cubicBezTo>
                <a:lnTo>
                  <a:pt x="1767" y="616"/>
                </a:lnTo>
                <a:close/>
                <a:moveTo>
                  <a:pt x="1815" y="689"/>
                </a:moveTo>
                <a:cubicBezTo>
                  <a:pt x="1826" y="705"/>
                  <a:pt x="1836" y="720"/>
                  <a:pt x="1847" y="736"/>
                </a:cubicBezTo>
                <a:cubicBezTo>
                  <a:pt x="1852" y="742"/>
                  <a:pt x="1856" y="749"/>
                  <a:pt x="1860" y="755"/>
                </a:cubicBezTo>
                <a:cubicBezTo>
                  <a:pt x="1865" y="1331"/>
                  <a:pt x="1865" y="1331"/>
                  <a:pt x="1865" y="1331"/>
                </a:cubicBezTo>
                <a:cubicBezTo>
                  <a:pt x="1851" y="1331"/>
                  <a:pt x="1836" y="1332"/>
                  <a:pt x="1821" y="1332"/>
                </a:cubicBezTo>
                <a:lnTo>
                  <a:pt x="1815" y="689"/>
                </a:lnTo>
                <a:close/>
                <a:moveTo>
                  <a:pt x="1863" y="758"/>
                </a:moveTo>
                <a:cubicBezTo>
                  <a:pt x="1880" y="782"/>
                  <a:pt x="1896" y="806"/>
                  <a:pt x="1913" y="828"/>
                </a:cubicBezTo>
                <a:cubicBezTo>
                  <a:pt x="1917" y="1331"/>
                  <a:pt x="1917" y="1331"/>
                  <a:pt x="1917" y="1331"/>
                </a:cubicBezTo>
                <a:cubicBezTo>
                  <a:pt x="1901" y="1331"/>
                  <a:pt x="1884" y="1331"/>
                  <a:pt x="1868" y="1331"/>
                </a:cubicBezTo>
                <a:lnTo>
                  <a:pt x="1863" y="758"/>
                </a:lnTo>
                <a:close/>
                <a:moveTo>
                  <a:pt x="1863" y="752"/>
                </a:moveTo>
                <a:cubicBezTo>
                  <a:pt x="1860" y="410"/>
                  <a:pt x="1860" y="410"/>
                  <a:pt x="1860" y="410"/>
                </a:cubicBezTo>
                <a:cubicBezTo>
                  <a:pt x="1876" y="439"/>
                  <a:pt x="1893" y="469"/>
                  <a:pt x="1910" y="499"/>
                </a:cubicBezTo>
                <a:cubicBezTo>
                  <a:pt x="1913" y="822"/>
                  <a:pt x="1913" y="822"/>
                  <a:pt x="1913" y="822"/>
                </a:cubicBezTo>
                <a:cubicBezTo>
                  <a:pt x="1896" y="799"/>
                  <a:pt x="1880" y="776"/>
                  <a:pt x="1863" y="752"/>
                </a:cubicBezTo>
                <a:close/>
                <a:moveTo>
                  <a:pt x="1912" y="503"/>
                </a:moveTo>
                <a:cubicBezTo>
                  <a:pt x="1928" y="530"/>
                  <a:pt x="1944" y="558"/>
                  <a:pt x="1960" y="586"/>
                </a:cubicBezTo>
                <a:cubicBezTo>
                  <a:pt x="1962" y="889"/>
                  <a:pt x="1962" y="889"/>
                  <a:pt x="1962" y="889"/>
                </a:cubicBezTo>
                <a:cubicBezTo>
                  <a:pt x="1947" y="868"/>
                  <a:pt x="1931" y="847"/>
                  <a:pt x="1915" y="825"/>
                </a:cubicBezTo>
                <a:lnTo>
                  <a:pt x="1912" y="503"/>
                </a:lnTo>
                <a:close/>
                <a:moveTo>
                  <a:pt x="1963" y="590"/>
                </a:moveTo>
                <a:cubicBezTo>
                  <a:pt x="1978" y="616"/>
                  <a:pt x="1993" y="642"/>
                  <a:pt x="2008" y="667"/>
                </a:cubicBezTo>
                <a:cubicBezTo>
                  <a:pt x="2010" y="950"/>
                  <a:pt x="2010" y="950"/>
                  <a:pt x="2010" y="950"/>
                </a:cubicBezTo>
                <a:cubicBezTo>
                  <a:pt x="1995" y="931"/>
                  <a:pt x="1980" y="912"/>
                  <a:pt x="1965" y="892"/>
                </a:cubicBezTo>
                <a:lnTo>
                  <a:pt x="1963" y="590"/>
                </a:lnTo>
                <a:close/>
                <a:moveTo>
                  <a:pt x="2010" y="671"/>
                </a:moveTo>
                <a:cubicBezTo>
                  <a:pt x="2022" y="692"/>
                  <a:pt x="2034" y="712"/>
                  <a:pt x="2046" y="731"/>
                </a:cubicBezTo>
                <a:cubicBezTo>
                  <a:pt x="2048" y="997"/>
                  <a:pt x="2048" y="997"/>
                  <a:pt x="2048" y="997"/>
                </a:cubicBezTo>
                <a:cubicBezTo>
                  <a:pt x="2036" y="983"/>
                  <a:pt x="2024" y="968"/>
                  <a:pt x="2012" y="953"/>
                </a:cubicBezTo>
                <a:lnTo>
                  <a:pt x="2010" y="671"/>
                </a:lnTo>
                <a:close/>
                <a:moveTo>
                  <a:pt x="2010" y="956"/>
                </a:moveTo>
                <a:cubicBezTo>
                  <a:pt x="2013" y="1331"/>
                  <a:pt x="2013" y="1331"/>
                  <a:pt x="2013" y="1331"/>
                </a:cubicBezTo>
                <a:cubicBezTo>
                  <a:pt x="1998" y="1331"/>
                  <a:pt x="1983" y="1331"/>
                  <a:pt x="1968" y="1331"/>
                </a:cubicBezTo>
                <a:cubicBezTo>
                  <a:pt x="1965" y="898"/>
                  <a:pt x="1965" y="898"/>
                  <a:pt x="1965" y="898"/>
                </a:cubicBezTo>
                <a:cubicBezTo>
                  <a:pt x="1980" y="918"/>
                  <a:pt x="1995" y="937"/>
                  <a:pt x="2010" y="956"/>
                </a:cubicBezTo>
                <a:close/>
                <a:moveTo>
                  <a:pt x="2012" y="959"/>
                </a:moveTo>
                <a:cubicBezTo>
                  <a:pt x="2024" y="974"/>
                  <a:pt x="2036" y="988"/>
                  <a:pt x="2048" y="1003"/>
                </a:cubicBezTo>
                <a:cubicBezTo>
                  <a:pt x="2050" y="1332"/>
                  <a:pt x="2050" y="1332"/>
                  <a:pt x="2050" y="1332"/>
                </a:cubicBezTo>
                <a:cubicBezTo>
                  <a:pt x="2039" y="1332"/>
                  <a:pt x="2027" y="1331"/>
                  <a:pt x="2015" y="1331"/>
                </a:cubicBezTo>
                <a:lnTo>
                  <a:pt x="2012" y="959"/>
                </a:lnTo>
                <a:close/>
                <a:moveTo>
                  <a:pt x="2050" y="1005"/>
                </a:moveTo>
                <a:cubicBezTo>
                  <a:pt x="2062" y="1019"/>
                  <a:pt x="2074" y="1033"/>
                  <a:pt x="2085" y="1046"/>
                </a:cubicBezTo>
                <a:cubicBezTo>
                  <a:pt x="2087" y="1332"/>
                  <a:pt x="2087" y="1332"/>
                  <a:pt x="2087" y="1332"/>
                </a:cubicBezTo>
                <a:cubicBezTo>
                  <a:pt x="2076" y="1332"/>
                  <a:pt x="2064" y="1332"/>
                  <a:pt x="2052" y="1332"/>
                </a:cubicBezTo>
                <a:lnTo>
                  <a:pt x="2050" y="1005"/>
                </a:lnTo>
                <a:close/>
                <a:moveTo>
                  <a:pt x="2050" y="1000"/>
                </a:moveTo>
                <a:cubicBezTo>
                  <a:pt x="2049" y="735"/>
                  <a:pt x="2049" y="735"/>
                  <a:pt x="2049" y="735"/>
                </a:cubicBezTo>
                <a:cubicBezTo>
                  <a:pt x="2060" y="755"/>
                  <a:pt x="2072" y="774"/>
                  <a:pt x="2084" y="793"/>
                </a:cubicBezTo>
                <a:cubicBezTo>
                  <a:pt x="2085" y="1041"/>
                  <a:pt x="2085" y="1041"/>
                  <a:pt x="2085" y="1041"/>
                </a:cubicBezTo>
                <a:cubicBezTo>
                  <a:pt x="2074" y="1027"/>
                  <a:pt x="2062" y="1014"/>
                  <a:pt x="2050" y="1000"/>
                </a:cubicBezTo>
                <a:close/>
                <a:moveTo>
                  <a:pt x="2086" y="797"/>
                </a:moveTo>
                <a:cubicBezTo>
                  <a:pt x="2098" y="817"/>
                  <a:pt x="2111" y="836"/>
                  <a:pt x="2123" y="855"/>
                </a:cubicBezTo>
                <a:cubicBezTo>
                  <a:pt x="2124" y="1084"/>
                  <a:pt x="2124" y="1084"/>
                  <a:pt x="2124" y="1084"/>
                </a:cubicBezTo>
                <a:cubicBezTo>
                  <a:pt x="2112" y="1071"/>
                  <a:pt x="2100" y="1058"/>
                  <a:pt x="2088" y="1044"/>
                </a:cubicBezTo>
                <a:lnTo>
                  <a:pt x="2086" y="797"/>
                </a:lnTo>
                <a:close/>
                <a:moveTo>
                  <a:pt x="1679" y="82"/>
                </a:moveTo>
                <a:cubicBezTo>
                  <a:pt x="1682" y="301"/>
                  <a:pt x="1682" y="301"/>
                  <a:pt x="1682" y="301"/>
                </a:cubicBezTo>
                <a:cubicBezTo>
                  <a:pt x="1678" y="292"/>
                  <a:pt x="1678" y="292"/>
                  <a:pt x="1678" y="292"/>
                </a:cubicBezTo>
                <a:cubicBezTo>
                  <a:pt x="1676" y="76"/>
                  <a:pt x="1676" y="76"/>
                  <a:pt x="1676" y="76"/>
                </a:cubicBezTo>
                <a:cubicBezTo>
                  <a:pt x="1677" y="78"/>
                  <a:pt x="1678" y="80"/>
                  <a:pt x="1679" y="82"/>
                </a:cubicBezTo>
                <a:close/>
                <a:moveTo>
                  <a:pt x="1457" y="189"/>
                </a:moveTo>
                <a:cubicBezTo>
                  <a:pt x="1457" y="187"/>
                  <a:pt x="1457" y="177"/>
                  <a:pt x="1457" y="177"/>
                </a:cubicBezTo>
                <a:cubicBezTo>
                  <a:pt x="1457" y="177"/>
                  <a:pt x="1460" y="175"/>
                  <a:pt x="1461" y="174"/>
                </a:cubicBezTo>
                <a:cubicBezTo>
                  <a:pt x="1461" y="172"/>
                  <a:pt x="1464" y="165"/>
                  <a:pt x="1464" y="165"/>
                </a:cubicBezTo>
                <a:cubicBezTo>
                  <a:pt x="1472" y="164"/>
                  <a:pt x="1472" y="164"/>
                  <a:pt x="1472" y="164"/>
                </a:cubicBezTo>
                <a:cubicBezTo>
                  <a:pt x="1473" y="161"/>
                  <a:pt x="1473" y="161"/>
                  <a:pt x="1473" y="161"/>
                </a:cubicBezTo>
                <a:cubicBezTo>
                  <a:pt x="1477" y="161"/>
                  <a:pt x="1477" y="161"/>
                  <a:pt x="1477" y="161"/>
                </a:cubicBezTo>
                <a:cubicBezTo>
                  <a:pt x="1477" y="219"/>
                  <a:pt x="1477" y="219"/>
                  <a:pt x="1477" y="219"/>
                </a:cubicBezTo>
                <a:cubicBezTo>
                  <a:pt x="1470" y="227"/>
                  <a:pt x="1463" y="235"/>
                  <a:pt x="1455" y="243"/>
                </a:cubicBezTo>
                <a:cubicBezTo>
                  <a:pt x="1454" y="191"/>
                  <a:pt x="1454" y="191"/>
                  <a:pt x="1454" y="191"/>
                </a:cubicBezTo>
                <a:cubicBezTo>
                  <a:pt x="1454" y="191"/>
                  <a:pt x="1457" y="190"/>
                  <a:pt x="1457" y="189"/>
                </a:cubicBezTo>
                <a:close/>
                <a:moveTo>
                  <a:pt x="182" y="1255"/>
                </a:moveTo>
                <a:cubicBezTo>
                  <a:pt x="189" y="1251"/>
                  <a:pt x="195" y="1247"/>
                  <a:pt x="202" y="1243"/>
                </a:cubicBezTo>
                <a:cubicBezTo>
                  <a:pt x="201" y="1360"/>
                  <a:pt x="201" y="1360"/>
                  <a:pt x="201" y="1360"/>
                </a:cubicBezTo>
                <a:cubicBezTo>
                  <a:pt x="194" y="1360"/>
                  <a:pt x="188" y="1360"/>
                  <a:pt x="182" y="1360"/>
                </a:cubicBezTo>
                <a:lnTo>
                  <a:pt x="182" y="1255"/>
                </a:lnTo>
                <a:close/>
                <a:moveTo>
                  <a:pt x="179" y="1360"/>
                </a:moveTo>
                <a:cubicBezTo>
                  <a:pt x="134" y="1362"/>
                  <a:pt x="96" y="1363"/>
                  <a:pt x="67" y="1363"/>
                </a:cubicBezTo>
                <a:cubicBezTo>
                  <a:pt x="67" y="1327"/>
                  <a:pt x="67" y="1327"/>
                  <a:pt x="67" y="1327"/>
                </a:cubicBezTo>
                <a:cubicBezTo>
                  <a:pt x="97" y="1309"/>
                  <a:pt x="135" y="1285"/>
                  <a:pt x="179" y="1257"/>
                </a:cubicBezTo>
                <a:lnTo>
                  <a:pt x="179" y="1360"/>
                </a:lnTo>
                <a:close/>
                <a:moveTo>
                  <a:pt x="801" y="832"/>
                </a:moveTo>
                <a:cubicBezTo>
                  <a:pt x="779" y="848"/>
                  <a:pt x="756" y="864"/>
                  <a:pt x="733" y="880"/>
                </a:cubicBezTo>
                <a:cubicBezTo>
                  <a:pt x="732" y="683"/>
                  <a:pt x="732" y="683"/>
                  <a:pt x="732" y="683"/>
                </a:cubicBezTo>
                <a:cubicBezTo>
                  <a:pt x="732" y="683"/>
                  <a:pt x="732" y="683"/>
                  <a:pt x="732" y="683"/>
                </a:cubicBezTo>
                <a:cubicBezTo>
                  <a:pt x="755" y="666"/>
                  <a:pt x="778" y="649"/>
                  <a:pt x="800" y="632"/>
                </a:cubicBezTo>
                <a:lnTo>
                  <a:pt x="801" y="832"/>
                </a:lnTo>
                <a:close/>
                <a:moveTo>
                  <a:pt x="730" y="882"/>
                </a:moveTo>
                <a:cubicBezTo>
                  <a:pt x="705" y="900"/>
                  <a:pt x="680" y="918"/>
                  <a:pt x="654" y="935"/>
                </a:cubicBezTo>
                <a:cubicBezTo>
                  <a:pt x="653" y="740"/>
                  <a:pt x="653" y="740"/>
                  <a:pt x="653" y="740"/>
                </a:cubicBezTo>
                <a:cubicBezTo>
                  <a:pt x="679" y="722"/>
                  <a:pt x="704" y="703"/>
                  <a:pt x="729" y="685"/>
                </a:cubicBezTo>
                <a:lnTo>
                  <a:pt x="730" y="882"/>
                </a:lnTo>
                <a:close/>
                <a:moveTo>
                  <a:pt x="652" y="937"/>
                </a:moveTo>
                <a:cubicBezTo>
                  <a:pt x="624" y="956"/>
                  <a:pt x="597" y="974"/>
                  <a:pt x="570" y="993"/>
                </a:cubicBezTo>
                <a:cubicBezTo>
                  <a:pt x="569" y="799"/>
                  <a:pt x="569" y="799"/>
                  <a:pt x="569" y="799"/>
                </a:cubicBezTo>
                <a:cubicBezTo>
                  <a:pt x="596" y="780"/>
                  <a:pt x="623" y="761"/>
                  <a:pt x="650" y="742"/>
                </a:cubicBezTo>
                <a:lnTo>
                  <a:pt x="652" y="937"/>
                </a:lnTo>
                <a:close/>
                <a:moveTo>
                  <a:pt x="568" y="995"/>
                </a:moveTo>
                <a:cubicBezTo>
                  <a:pt x="537" y="1015"/>
                  <a:pt x="506" y="1036"/>
                  <a:pt x="476" y="1056"/>
                </a:cubicBezTo>
                <a:cubicBezTo>
                  <a:pt x="476" y="862"/>
                  <a:pt x="476" y="862"/>
                  <a:pt x="476" y="862"/>
                </a:cubicBezTo>
                <a:cubicBezTo>
                  <a:pt x="506" y="842"/>
                  <a:pt x="536" y="822"/>
                  <a:pt x="566" y="801"/>
                </a:cubicBezTo>
                <a:lnTo>
                  <a:pt x="568" y="995"/>
                </a:lnTo>
                <a:close/>
                <a:moveTo>
                  <a:pt x="474" y="1058"/>
                </a:moveTo>
                <a:cubicBezTo>
                  <a:pt x="444" y="1077"/>
                  <a:pt x="415" y="1096"/>
                  <a:pt x="387" y="1115"/>
                </a:cubicBezTo>
                <a:cubicBezTo>
                  <a:pt x="389" y="920"/>
                  <a:pt x="389" y="920"/>
                  <a:pt x="389" y="920"/>
                </a:cubicBezTo>
                <a:cubicBezTo>
                  <a:pt x="416" y="902"/>
                  <a:pt x="445" y="883"/>
                  <a:pt x="474" y="864"/>
                </a:cubicBezTo>
                <a:lnTo>
                  <a:pt x="474" y="1058"/>
                </a:lnTo>
                <a:close/>
                <a:moveTo>
                  <a:pt x="384" y="1117"/>
                </a:moveTo>
                <a:cubicBezTo>
                  <a:pt x="351" y="1138"/>
                  <a:pt x="318" y="1160"/>
                  <a:pt x="288" y="1179"/>
                </a:cubicBezTo>
                <a:cubicBezTo>
                  <a:pt x="289" y="985"/>
                  <a:pt x="289" y="985"/>
                  <a:pt x="289" y="985"/>
                </a:cubicBezTo>
                <a:cubicBezTo>
                  <a:pt x="288" y="985"/>
                  <a:pt x="288" y="985"/>
                  <a:pt x="288" y="985"/>
                </a:cubicBezTo>
                <a:cubicBezTo>
                  <a:pt x="320" y="965"/>
                  <a:pt x="352" y="944"/>
                  <a:pt x="386" y="922"/>
                </a:cubicBezTo>
                <a:lnTo>
                  <a:pt x="384" y="1117"/>
                </a:lnTo>
                <a:close/>
                <a:moveTo>
                  <a:pt x="285" y="1181"/>
                </a:moveTo>
                <a:cubicBezTo>
                  <a:pt x="248" y="1205"/>
                  <a:pt x="214" y="1227"/>
                  <a:pt x="182" y="1247"/>
                </a:cubicBezTo>
                <a:cubicBezTo>
                  <a:pt x="183" y="1051"/>
                  <a:pt x="183" y="1051"/>
                  <a:pt x="183" y="1051"/>
                </a:cubicBezTo>
                <a:cubicBezTo>
                  <a:pt x="215" y="1031"/>
                  <a:pt x="249" y="1010"/>
                  <a:pt x="286" y="986"/>
                </a:cubicBezTo>
                <a:lnTo>
                  <a:pt x="285" y="1181"/>
                </a:lnTo>
                <a:close/>
                <a:moveTo>
                  <a:pt x="205" y="1241"/>
                </a:moveTo>
                <a:cubicBezTo>
                  <a:pt x="230" y="1225"/>
                  <a:pt x="257" y="1208"/>
                  <a:pt x="285" y="1190"/>
                </a:cubicBezTo>
                <a:cubicBezTo>
                  <a:pt x="284" y="1358"/>
                  <a:pt x="284" y="1358"/>
                  <a:pt x="284" y="1358"/>
                </a:cubicBezTo>
                <a:cubicBezTo>
                  <a:pt x="255" y="1359"/>
                  <a:pt x="229" y="1359"/>
                  <a:pt x="204" y="1360"/>
                </a:cubicBezTo>
                <a:lnTo>
                  <a:pt x="205" y="1241"/>
                </a:lnTo>
                <a:close/>
                <a:moveTo>
                  <a:pt x="288" y="1188"/>
                </a:moveTo>
                <a:cubicBezTo>
                  <a:pt x="297" y="1182"/>
                  <a:pt x="306" y="1176"/>
                  <a:pt x="315" y="1170"/>
                </a:cubicBezTo>
                <a:cubicBezTo>
                  <a:pt x="313" y="1357"/>
                  <a:pt x="313" y="1357"/>
                  <a:pt x="313" y="1357"/>
                </a:cubicBezTo>
                <a:cubicBezTo>
                  <a:pt x="304" y="1357"/>
                  <a:pt x="295" y="1358"/>
                  <a:pt x="286" y="1358"/>
                </a:cubicBezTo>
                <a:lnTo>
                  <a:pt x="288" y="1188"/>
                </a:lnTo>
                <a:close/>
                <a:moveTo>
                  <a:pt x="318" y="1168"/>
                </a:moveTo>
                <a:cubicBezTo>
                  <a:pt x="339" y="1154"/>
                  <a:pt x="362" y="1140"/>
                  <a:pt x="384" y="1125"/>
                </a:cubicBezTo>
                <a:cubicBezTo>
                  <a:pt x="382" y="1355"/>
                  <a:pt x="382" y="1355"/>
                  <a:pt x="382" y="1355"/>
                </a:cubicBezTo>
                <a:cubicBezTo>
                  <a:pt x="359" y="1356"/>
                  <a:pt x="337" y="1356"/>
                  <a:pt x="315" y="1357"/>
                </a:cubicBezTo>
                <a:lnTo>
                  <a:pt x="318" y="1168"/>
                </a:lnTo>
                <a:close/>
                <a:moveTo>
                  <a:pt x="387" y="1123"/>
                </a:moveTo>
                <a:cubicBezTo>
                  <a:pt x="399" y="1116"/>
                  <a:pt x="410" y="1108"/>
                  <a:pt x="422" y="1100"/>
                </a:cubicBezTo>
                <a:cubicBezTo>
                  <a:pt x="418" y="1355"/>
                  <a:pt x="418" y="1355"/>
                  <a:pt x="418" y="1355"/>
                </a:cubicBezTo>
                <a:cubicBezTo>
                  <a:pt x="407" y="1355"/>
                  <a:pt x="396" y="1355"/>
                  <a:pt x="385" y="1355"/>
                </a:cubicBezTo>
                <a:lnTo>
                  <a:pt x="387" y="1123"/>
                </a:lnTo>
                <a:close/>
                <a:moveTo>
                  <a:pt x="425" y="1099"/>
                </a:moveTo>
                <a:cubicBezTo>
                  <a:pt x="441" y="1088"/>
                  <a:pt x="457" y="1077"/>
                  <a:pt x="474" y="1066"/>
                </a:cubicBezTo>
                <a:cubicBezTo>
                  <a:pt x="474" y="1353"/>
                  <a:pt x="474" y="1353"/>
                  <a:pt x="474" y="1353"/>
                </a:cubicBezTo>
                <a:cubicBezTo>
                  <a:pt x="456" y="1354"/>
                  <a:pt x="438" y="1354"/>
                  <a:pt x="421" y="1354"/>
                </a:cubicBezTo>
                <a:lnTo>
                  <a:pt x="425" y="1099"/>
                </a:lnTo>
                <a:close/>
                <a:moveTo>
                  <a:pt x="476" y="1064"/>
                </a:moveTo>
                <a:cubicBezTo>
                  <a:pt x="492" y="1054"/>
                  <a:pt x="508" y="1043"/>
                  <a:pt x="525" y="1032"/>
                </a:cubicBezTo>
                <a:cubicBezTo>
                  <a:pt x="523" y="1352"/>
                  <a:pt x="523" y="1352"/>
                  <a:pt x="523" y="1352"/>
                </a:cubicBezTo>
                <a:cubicBezTo>
                  <a:pt x="507" y="1352"/>
                  <a:pt x="492" y="1353"/>
                  <a:pt x="476" y="1353"/>
                </a:cubicBezTo>
                <a:lnTo>
                  <a:pt x="476" y="1064"/>
                </a:lnTo>
                <a:close/>
                <a:moveTo>
                  <a:pt x="527" y="1030"/>
                </a:moveTo>
                <a:cubicBezTo>
                  <a:pt x="541" y="1021"/>
                  <a:pt x="554" y="1012"/>
                  <a:pt x="568" y="1003"/>
                </a:cubicBezTo>
                <a:cubicBezTo>
                  <a:pt x="570" y="1351"/>
                  <a:pt x="570" y="1351"/>
                  <a:pt x="570" y="1351"/>
                </a:cubicBezTo>
                <a:cubicBezTo>
                  <a:pt x="555" y="1351"/>
                  <a:pt x="541" y="1352"/>
                  <a:pt x="526" y="1352"/>
                </a:cubicBezTo>
                <a:lnTo>
                  <a:pt x="527" y="1030"/>
                </a:lnTo>
                <a:close/>
                <a:moveTo>
                  <a:pt x="570" y="1001"/>
                </a:moveTo>
                <a:cubicBezTo>
                  <a:pt x="587" y="990"/>
                  <a:pt x="603" y="979"/>
                  <a:pt x="620" y="968"/>
                </a:cubicBezTo>
                <a:cubicBezTo>
                  <a:pt x="618" y="1350"/>
                  <a:pt x="618" y="1350"/>
                  <a:pt x="618" y="1350"/>
                </a:cubicBezTo>
                <a:cubicBezTo>
                  <a:pt x="603" y="1350"/>
                  <a:pt x="588" y="1351"/>
                  <a:pt x="573" y="1351"/>
                </a:cubicBezTo>
                <a:lnTo>
                  <a:pt x="570" y="1001"/>
                </a:lnTo>
                <a:close/>
                <a:moveTo>
                  <a:pt x="622" y="966"/>
                </a:moveTo>
                <a:cubicBezTo>
                  <a:pt x="632" y="959"/>
                  <a:pt x="642" y="953"/>
                  <a:pt x="652" y="946"/>
                </a:cubicBezTo>
                <a:cubicBezTo>
                  <a:pt x="655" y="1349"/>
                  <a:pt x="655" y="1349"/>
                  <a:pt x="655" y="1349"/>
                </a:cubicBezTo>
                <a:cubicBezTo>
                  <a:pt x="643" y="1349"/>
                  <a:pt x="632" y="1350"/>
                  <a:pt x="621" y="1350"/>
                </a:cubicBezTo>
                <a:lnTo>
                  <a:pt x="622" y="966"/>
                </a:lnTo>
                <a:close/>
                <a:moveTo>
                  <a:pt x="654" y="944"/>
                </a:moveTo>
                <a:cubicBezTo>
                  <a:pt x="673" y="931"/>
                  <a:pt x="691" y="919"/>
                  <a:pt x="710" y="906"/>
                </a:cubicBezTo>
                <a:cubicBezTo>
                  <a:pt x="707" y="1348"/>
                  <a:pt x="707" y="1348"/>
                  <a:pt x="707" y="1348"/>
                </a:cubicBezTo>
                <a:cubicBezTo>
                  <a:pt x="690" y="1348"/>
                  <a:pt x="674" y="1349"/>
                  <a:pt x="657" y="1349"/>
                </a:cubicBezTo>
                <a:lnTo>
                  <a:pt x="654" y="944"/>
                </a:lnTo>
                <a:close/>
                <a:moveTo>
                  <a:pt x="712" y="904"/>
                </a:moveTo>
                <a:cubicBezTo>
                  <a:pt x="718" y="900"/>
                  <a:pt x="724" y="895"/>
                  <a:pt x="731" y="891"/>
                </a:cubicBezTo>
                <a:cubicBezTo>
                  <a:pt x="734" y="1347"/>
                  <a:pt x="734" y="1347"/>
                  <a:pt x="734" y="1347"/>
                </a:cubicBezTo>
                <a:cubicBezTo>
                  <a:pt x="726" y="1348"/>
                  <a:pt x="718" y="1348"/>
                  <a:pt x="710" y="1348"/>
                </a:cubicBezTo>
                <a:lnTo>
                  <a:pt x="712" y="904"/>
                </a:lnTo>
                <a:close/>
                <a:moveTo>
                  <a:pt x="733" y="889"/>
                </a:moveTo>
                <a:cubicBezTo>
                  <a:pt x="756" y="873"/>
                  <a:pt x="779" y="857"/>
                  <a:pt x="801" y="841"/>
                </a:cubicBezTo>
                <a:cubicBezTo>
                  <a:pt x="805" y="1346"/>
                  <a:pt x="805" y="1346"/>
                  <a:pt x="805" y="1346"/>
                </a:cubicBezTo>
                <a:cubicBezTo>
                  <a:pt x="782" y="1347"/>
                  <a:pt x="759" y="1347"/>
                  <a:pt x="737" y="1347"/>
                </a:cubicBezTo>
                <a:lnTo>
                  <a:pt x="733" y="889"/>
                </a:lnTo>
                <a:close/>
                <a:moveTo>
                  <a:pt x="804" y="839"/>
                </a:moveTo>
                <a:cubicBezTo>
                  <a:pt x="804" y="839"/>
                  <a:pt x="805" y="838"/>
                  <a:pt x="805" y="838"/>
                </a:cubicBezTo>
                <a:cubicBezTo>
                  <a:pt x="829" y="821"/>
                  <a:pt x="851" y="804"/>
                  <a:pt x="874" y="787"/>
                </a:cubicBezTo>
                <a:cubicBezTo>
                  <a:pt x="878" y="1345"/>
                  <a:pt x="878" y="1345"/>
                  <a:pt x="878" y="1345"/>
                </a:cubicBezTo>
                <a:cubicBezTo>
                  <a:pt x="854" y="1345"/>
                  <a:pt x="831" y="1346"/>
                  <a:pt x="807" y="1346"/>
                </a:cubicBezTo>
                <a:lnTo>
                  <a:pt x="804" y="839"/>
                </a:lnTo>
                <a:close/>
                <a:moveTo>
                  <a:pt x="877" y="785"/>
                </a:moveTo>
                <a:cubicBezTo>
                  <a:pt x="899" y="768"/>
                  <a:pt x="921" y="751"/>
                  <a:pt x="943" y="734"/>
                </a:cubicBezTo>
                <a:cubicBezTo>
                  <a:pt x="947" y="1343"/>
                  <a:pt x="947" y="1343"/>
                  <a:pt x="947" y="1343"/>
                </a:cubicBezTo>
                <a:cubicBezTo>
                  <a:pt x="925" y="1344"/>
                  <a:pt x="903" y="1344"/>
                  <a:pt x="880" y="1345"/>
                </a:cubicBezTo>
                <a:lnTo>
                  <a:pt x="877" y="785"/>
                </a:lnTo>
                <a:close/>
                <a:moveTo>
                  <a:pt x="1184" y="516"/>
                </a:moveTo>
                <a:cubicBezTo>
                  <a:pt x="1166" y="533"/>
                  <a:pt x="1147" y="550"/>
                  <a:pt x="1128" y="567"/>
                </a:cubicBezTo>
                <a:cubicBezTo>
                  <a:pt x="1127" y="350"/>
                  <a:pt x="1127" y="350"/>
                  <a:pt x="1127" y="350"/>
                </a:cubicBezTo>
                <a:cubicBezTo>
                  <a:pt x="1146" y="332"/>
                  <a:pt x="1165" y="315"/>
                  <a:pt x="1183" y="297"/>
                </a:cubicBezTo>
                <a:lnTo>
                  <a:pt x="1184" y="516"/>
                </a:lnTo>
                <a:close/>
                <a:moveTo>
                  <a:pt x="1185" y="295"/>
                </a:moveTo>
                <a:cubicBezTo>
                  <a:pt x="1203" y="278"/>
                  <a:pt x="1220" y="261"/>
                  <a:pt x="1236" y="245"/>
                </a:cubicBezTo>
                <a:cubicBezTo>
                  <a:pt x="1237" y="466"/>
                  <a:pt x="1237" y="466"/>
                  <a:pt x="1237" y="466"/>
                </a:cubicBezTo>
                <a:cubicBezTo>
                  <a:pt x="1221" y="481"/>
                  <a:pt x="1204" y="497"/>
                  <a:pt x="1187" y="514"/>
                </a:cubicBezTo>
                <a:lnTo>
                  <a:pt x="1185" y="295"/>
                </a:lnTo>
                <a:close/>
                <a:moveTo>
                  <a:pt x="1126" y="569"/>
                </a:moveTo>
                <a:cubicBezTo>
                  <a:pt x="1108" y="585"/>
                  <a:pt x="1090" y="601"/>
                  <a:pt x="1072" y="616"/>
                </a:cubicBezTo>
                <a:cubicBezTo>
                  <a:pt x="1071" y="402"/>
                  <a:pt x="1071" y="402"/>
                  <a:pt x="1071" y="402"/>
                </a:cubicBezTo>
                <a:cubicBezTo>
                  <a:pt x="1089" y="385"/>
                  <a:pt x="1107" y="369"/>
                  <a:pt x="1124" y="353"/>
                </a:cubicBezTo>
                <a:lnTo>
                  <a:pt x="1126" y="569"/>
                </a:lnTo>
                <a:close/>
                <a:moveTo>
                  <a:pt x="1070" y="619"/>
                </a:moveTo>
                <a:cubicBezTo>
                  <a:pt x="1049" y="637"/>
                  <a:pt x="1028" y="655"/>
                  <a:pt x="1007" y="672"/>
                </a:cubicBezTo>
                <a:cubicBezTo>
                  <a:pt x="1005" y="461"/>
                  <a:pt x="1005" y="461"/>
                  <a:pt x="1005" y="461"/>
                </a:cubicBezTo>
                <a:cubicBezTo>
                  <a:pt x="1027" y="442"/>
                  <a:pt x="1048" y="423"/>
                  <a:pt x="1068" y="404"/>
                </a:cubicBezTo>
                <a:lnTo>
                  <a:pt x="1070" y="619"/>
                </a:lnTo>
                <a:close/>
                <a:moveTo>
                  <a:pt x="1004" y="675"/>
                </a:moveTo>
                <a:cubicBezTo>
                  <a:pt x="985" y="691"/>
                  <a:pt x="966" y="706"/>
                  <a:pt x="946" y="722"/>
                </a:cubicBezTo>
                <a:cubicBezTo>
                  <a:pt x="945" y="513"/>
                  <a:pt x="945" y="513"/>
                  <a:pt x="945" y="513"/>
                </a:cubicBezTo>
                <a:cubicBezTo>
                  <a:pt x="964" y="497"/>
                  <a:pt x="984" y="480"/>
                  <a:pt x="1003" y="463"/>
                </a:cubicBezTo>
                <a:lnTo>
                  <a:pt x="1004" y="675"/>
                </a:lnTo>
                <a:close/>
                <a:moveTo>
                  <a:pt x="943" y="724"/>
                </a:moveTo>
                <a:cubicBezTo>
                  <a:pt x="921" y="742"/>
                  <a:pt x="899" y="759"/>
                  <a:pt x="877" y="776"/>
                </a:cubicBezTo>
                <a:cubicBezTo>
                  <a:pt x="875" y="572"/>
                  <a:pt x="875" y="572"/>
                  <a:pt x="875" y="572"/>
                </a:cubicBezTo>
                <a:cubicBezTo>
                  <a:pt x="898" y="553"/>
                  <a:pt x="920" y="534"/>
                  <a:pt x="942" y="516"/>
                </a:cubicBezTo>
                <a:lnTo>
                  <a:pt x="943" y="724"/>
                </a:lnTo>
                <a:close/>
                <a:moveTo>
                  <a:pt x="946" y="731"/>
                </a:moveTo>
                <a:cubicBezTo>
                  <a:pt x="966" y="716"/>
                  <a:pt x="985" y="700"/>
                  <a:pt x="1004" y="684"/>
                </a:cubicBezTo>
                <a:cubicBezTo>
                  <a:pt x="1008" y="1342"/>
                  <a:pt x="1008" y="1342"/>
                  <a:pt x="1008" y="1342"/>
                </a:cubicBezTo>
                <a:cubicBezTo>
                  <a:pt x="989" y="1342"/>
                  <a:pt x="969" y="1343"/>
                  <a:pt x="950" y="1343"/>
                </a:cubicBezTo>
                <a:lnTo>
                  <a:pt x="946" y="731"/>
                </a:lnTo>
                <a:close/>
                <a:moveTo>
                  <a:pt x="1007" y="682"/>
                </a:moveTo>
                <a:cubicBezTo>
                  <a:pt x="1028" y="664"/>
                  <a:pt x="1049" y="646"/>
                  <a:pt x="1070" y="628"/>
                </a:cubicBezTo>
                <a:cubicBezTo>
                  <a:pt x="1074" y="1341"/>
                  <a:pt x="1074" y="1341"/>
                  <a:pt x="1074" y="1341"/>
                </a:cubicBezTo>
                <a:cubicBezTo>
                  <a:pt x="1053" y="1341"/>
                  <a:pt x="1032" y="1342"/>
                  <a:pt x="1011" y="1342"/>
                </a:cubicBezTo>
                <a:lnTo>
                  <a:pt x="1007" y="682"/>
                </a:lnTo>
                <a:close/>
                <a:moveTo>
                  <a:pt x="1072" y="626"/>
                </a:moveTo>
                <a:cubicBezTo>
                  <a:pt x="1090" y="610"/>
                  <a:pt x="1108" y="595"/>
                  <a:pt x="1126" y="579"/>
                </a:cubicBezTo>
                <a:cubicBezTo>
                  <a:pt x="1130" y="1340"/>
                  <a:pt x="1130" y="1340"/>
                  <a:pt x="1130" y="1340"/>
                </a:cubicBezTo>
                <a:cubicBezTo>
                  <a:pt x="1112" y="1340"/>
                  <a:pt x="1095" y="1341"/>
                  <a:pt x="1077" y="1341"/>
                </a:cubicBezTo>
                <a:lnTo>
                  <a:pt x="1072" y="626"/>
                </a:lnTo>
                <a:close/>
                <a:moveTo>
                  <a:pt x="1128" y="577"/>
                </a:moveTo>
                <a:cubicBezTo>
                  <a:pt x="1147" y="560"/>
                  <a:pt x="1166" y="543"/>
                  <a:pt x="1184" y="526"/>
                </a:cubicBezTo>
                <a:cubicBezTo>
                  <a:pt x="1189" y="1339"/>
                  <a:pt x="1189" y="1339"/>
                  <a:pt x="1189" y="1339"/>
                </a:cubicBezTo>
                <a:cubicBezTo>
                  <a:pt x="1170" y="1339"/>
                  <a:pt x="1152" y="1340"/>
                  <a:pt x="1133" y="1340"/>
                </a:cubicBezTo>
                <a:lnTo>
                  <a:pt x="1128" y="577"/>
                </a:lnTo>
                <a:close/>
                <a:moveTo>
                  <a:pt x="1187" y="523"/>
                </a:moveTo>
                <a:cubicBezTo>
                  <a:pt x="1204" y="507"/>
                  <a:pt x="1221" y="491"/>
                  <a:pt x="1237" y="476"/>
                </a:cubicBezTo>
                <a:cubicBezTo>
                  <a:pt x="1243" y="1338"/>
                  <a:pt x="1243" y="1338"/>
                  <a:pt x="1243" y="1338"/>
                </a:cubicBezTo>
                <a:cubicBezTo>
                  <a:pt x="1225" y="1338"/>
                  <a:pt x="1209" y="1339"/>
                  <a:pt x="1192" y="1339"/>
                </a:cubicBezTo>
                <a:lnTo>
                  <a:pt x="1187" y="523"/>
                </a:lnTo>
                <a:close/>
                <a:moveTo>
                  <a:pt x="1240" y="473"/>
                </a:moveTo>
                <a:cubicBezTo>
                  <a:pt x="1258" y="456"/>
                  <a:pt x="1274" y="440"/>
                  <a:pt x="1291" y="424"/>
                </a:cubicBezTo>
                <a:cubicBezTo>
                  <a:pt x="1296" y="1337"/>
                  <a:pt x="1296" y="1337"/>
                  <a:pt x="1296" y="1337"/>
                </a:cubicBezTo>
                <a:cubicBezTo>
                  <a:pt x="1279" y="1338"/>
                  <a:pt x="1262" y="1338"/>
                  <a:pt x="1245" y="1338"/>
                </a:cubicBezTo>
                <a:lnTo>
                  <a:pt x="1240" y="473"/>
                </a:lnTo>
                <a:close/>
                <a:moveTo>
                  <a:pt x="1294" y="421"/>
                </a:moveTo>
                <a:cubicBezTo>
                  <a:pt x="1307" y="408"/>
                  <a:pt x="1320" y="395"/>
                  <a:pt x="1332" y="382"/>
                </a:cubicBezTo>
                <a:cubicBezTo>
                  <a:pt x="1338" y="1337"/>
                  <a:pt x="1338" y="1337"/>
                  <a:pt x="1338" y="1337"/>
                </a:cubicBezTo>
                <a:cubicBezTo>
                  <a:pt x="1325" y="1337"/>
                  <a:pt x="1312" y="1337"/>
                  <a:pt x="1299" y="1337"/>
                </a:cubicBezTo>
                <a:lnTo>
                  <a:pt x="1294" y="421"/>
                </a:lnTo>
                <a:close/>
                <a:moveTo>
                  <a:pt x="1294" y="411"/>
                </a:moveTo>
                <a:cubicBezTo>
                  <a:pt x="1292" y="189"/>
                  <a:pt x="1292" y="189"/>
                  <a:pt x="1292" y="189"/>
                </a:cubicBezTo>
                <a:cubicBezTo>
                  <a:pt x="1306" y="175"/>
                  <a:pt x="1319" y="162"/>
                  <a:pt x="1331" y="149"/>
                </a:cubicBezTo>
                <a:cubicBezTo>
                  <a:pt x="1332" y="372"/>
                  <a:pt x="1332" y="372"/>
                  <a:pt x="1332" y="372"/>
                </a:cubicBezTo>
                <a:cubicBezTo>
                  <a:pt x="1320" y="385"/>
                  <a:pt x="1307" y="398"/>
                  <a:pt x="1294" y="411"/>
                </a:cubicBezTo>
                <a:close/>
                <a:moveTo>
                  <a:pt x="1335" y="380"/>
                </a:moveTo>
                <a:cubicBezTo>
                  <a:pt x="1351" y="364"/>
                  <a:pt x="1366" y="348"/>
                  <a:pt x="1381" y="332"/>
                </a:cubicBezTo>
                <a:cubicBezTo>
                  <a:pt x="1383" y="1336"/>
                  <a:pt x="1383" y="1336"/>
                  <a:pt x="1383" y="1336"/>
                </a:cubicBezTo>
                <a:cubicBezTo>
                  <a:pt x="1369" y="1336"/>
                  <a:pt x="1355" y="1336"/>
                  <a:pt x="1340" y="1337"/>
                </a:cubicBezTo>
                <a:lnTo>
                  <a:pt x="1335" y="380"/>
                </a:lnTo>
                <a:close/>
                <a:moveTo>
                  <a:pt x="1335" y="369"/>
                </a:moveTo>
                <a:cubicBezTo>
                  <a:pt x="1334" y="147"/>
                  <a:pt x="1334" y="147"/>
                  <a:pt x="1334" y="147"/>
                </a:cubicBezTo>
                <a:cubicBezTo>
                  <a:pt x="1352" y="128"/>
                  <a:pt x="1368" y="111"/>
                  <a:pt x="1381" y="97"/>
                </a:cubicBezTo>
                <a:cubicBezTo>
                  <a:pt x="1381" y="322"/>
                  <a:pt x="1381" y="322"/>
                  <a:pt x="1381" y="322"/>
                </a:cubicBezTo>
                <a:cubicBezTo>
                  <a:pt x="1366" y="337"/>
                  <a:pt x="1351" y="353"/>
                  <a:pt x="1335" y="369"/>
                </a:cubicBezTo>
                <a:close/>
                <a:moveTo>
                  <a:pt x="1383" y="94"/>
                </a:moveTo>
                <a:cubicBezTo>
                  <a:pt x="1391" y="86"/>
                  <a:pt x="1398" y="78"/>
                  <a:pt x="1404" y="71"/>
                </a:cubicBezTo>
                <a:cubicBezTo>
                  <a:pt x="1404" y="82"/>
                  <a:pt x="1404" y="82"/>
                  <a:pt x="1404" y="82"/>
                </a:cubicBezTo>
                <a:cubicBezTo>
                  <a:pt x="1409" y="293"/>
                  <a:pt x="1409" y="293"/>
                  <a:pt x="1409" y="293"/>
                </a:cubicBezTo>
                <a:cubicBezTo>
                  <a:pt x="1401" y="301"/>
                  <a:pt x="1392" y="310"/>
                  <a:pt x="1384" y="319"/>
                </a:cubicBezTo>
                <a:lnTo>
                  <a:pt x="1383" y="94"/>
                </a:lnTo>
                <a:close/>
                <a:moveTo>
                  <a:pt x="1290" y="192"/>
                </a:moveTo>
                <a:cubicBezTo>
                  <a:pt x="1291" y="413"/>
                  <a:pt x="1291" y="413"/>
                  <a:pt x="1291" y="413"/>
                </a:cubicBezTo>
                <a:cubicBezTo>
                  <a:pt x="1274" y="430"/>
                  <a:pt x="1257" y="446"/>
                  <a:pt x="1240" y="463"/>
                </a:cubicBezTo>
                <a:cubicBezTo>
                  <a:pt x="1239" y="243"/>
                  <a:pt x="1239" y="243"/>
                  <a:pt x="1239" y="243"/>
                </a:cubicBezTo>
                <a:cubicBezTo>
                  <a:pt x="1257" y="225"/>
                  <a:pt x="1274" y="208"/>
                  <a:pt x="1290" y="192"/>
                </a:cubicBezTo>
                <a:close/>
                <a:moveTo>
                  <a:pt x="873" y="574"/>
                </a:moveTo>
                <a:cubicBezTo>
                  <a:pt x="874" y="778"/>
                  <a:pt x="874" y="778"/>
                  <a:pt x="874" y="778"/>
                </a:cubicBezTo>
                <a:cubicBezTo>
                  <a:pt x="851" y="796"/>
                  <a:pt x="827" y="813"/>
                  <a:pt x="804" y="830"/>
                </a:cubicBezTo>
                <a:cubicBezTo>
                  <a:pt x="802" y="630"/>
                  <a:pt x="802" y="630"/>
                  <a:pt x="802" y="630"/>
                </a:cubicBezTo>
                <a:cubicBezTo>
                  <a:pt x="827" y="611"/>
                  <a:pt x="850" y="592"/>
                  <a:pt x="873" y="574"/>
                </a:cubicBezTo>
                <a:close/>
                <a:moveTo>
                  <a:pt x="71" y="1120"/>
                </a:moveTo>
                <a:cubicBezTo>
                  <a:pt x="100" y="1102"/>
                  <a:pt x="137" y="1079"/>
                  <a:pt x="180" y="1053"/>
                </a:cubicBezTo>
                <a:cubicBezTo>
                  <a:pt x="179" y="1249"/>
                  <a:pt x="179" y="1249"/>
                  <a:pt x="179" y="1249"/>
                </a:cubicBezTo>
                <a:cubicBezTo>
                  <a:pt x="135" y="1277"/>
                  <a:pt x="97" y="1301"/>
                  <a:pt x="68" y="1319"/>
                </a:cubicBezTo>
                <a:lnTo>
                  <a:pt x="71" y="1120"/>
                </a:lnTo>
                <a:close/>
                <a:moveTo>
                  <a:pt x="65" y="1329"/>
                </a:moveTo>
                <a:cubicBezTo>
                  <a:pt x="64" y="1363"/>
                  <a:pt x="64" y="1363"/>
                  <a:pt x="64" y="1363"/>
                </a:cubicBezTo>
                <a:cubicBezTo>
                  <a:pt x="36" y="1364"/>
                  <a:pt x="17" y="1365"/>
                  <a:pt x="7" y="1365"/>
                </a:cubicBezTo>
                <a:cubicBezTo>
                  <a:pt x="16" y="1359"/>
                  <a:pt x="36" y="1347"/>
                  <a:pt x="65" y="1329"/>
                </a:cubicBezTo>
                <a:close/>
                <a:moveTo>
                  <a:pt x="1386" y="1336"/>
                </a:moveTo>
                <a:cubicBezTo>
                  <a:pt x="1384" y="330"/>
                  <a:pt x="1384" y="330"/>
                  <a:pt x="1384" y="330"/>
                </a:cubicBezTo>
                <a:cubicBezTo>
                  <a:pt x="1393" y="321"/>
                  <a:pt x="1401" y="312"/>
                  <a:pt x="1409" y="303"/>
                </a:cubicBezTo>
                <a:cubicBezTo>
                  <a:pt x="1410" y="318"/>
                  <a:pt x="1410" y="318"/>
                  <a:pt x="1410" y="318"/>
                </a:cubicBezTo>
                <a:cubicBezTo>
                  <a:pt x="1402" y="330"/>
                  <a:pt x="1402" y="330"/>
                  <a:pt x="1402" y="330"/>
                </a:cubicBezTo>
                <a:cubicBezTo>
                  <a:pt x="1410" y="594"/>
                  <a:pt x="1410" y="594"/>
                  <a:pt x="1410" y="594"/>
                </a:cubicBezTo>
                <a:cubicBezTo>
                  <a:pt x="1400" y="601"/>
                  <a:pt x="1400" y="601"/>
                  <a:pt x="1400" y="601"/>
                </a:cubicBezTo>
                <a:cubicBezTo>
                  <a:pt x="1402" y="945"/>
                  <a:pt x="1402" y="945"/>
                  <a:pt x="1402" y="945"/>
                </a:cubicBezTo>
                <a:cubicBezTo>
                  <a:pt x="1404" y="1336"/>
                  <a:pt x="1404" y="1336"/>
                  <a:pt x="1404" y="1336"/>
                </a:cubicBezTo>
                <a:cubicBezTo>
                  <a:pt x="1398" y="1336"/>
                  <a:pt x="1392" y="1336"/>
                  <a:pt x="1386" y="1336"/>
                </a:cubicBezTo>
                <a:close/>
                <a:moveTo>
                  <a:pt x="1485" y="1441"/>
                </a:moveTo>
                <a:cubicBezTo>
                  <a:pt x="1534" y="1475"/>
                  <a:pt x="1534" y="1475"/>
                  <a:pt x="1534" y="1475"/>
                </a:cubicBezTo>
                <a:cubicBezTo>
                  <a:pt x="1470" y="1522"/>
                  <a:pt x="1470" y="1522"/>
                  <a:pt x="1470" y="1522"/>
                </a:cubicBezTo>
                <a:cubicBezTo>
                  <a:pt x="1470" y="1441"/>
                  <a:pt x="1470" y="1441"/>
                  <a:pt x="1470" y="1441"/>
                </a:cubicBezTo>
                <a:cubicBezTo>
                  <a:pt x="1475" y="1441"/>
                  <a:pt x="1480" y="1441"/>
                  <a:pt x="1485" y="1441"/>
                </a:cubicBezTo>
                <a:close/>
                <a:moveTo>
                  <a:pt x="1645" y="1771"/>
                </a:moveTo>
                <a:cubicBezTo>
                  <a:pt x="1582" y="1692"/>
                  <a:pt x="1582" y="1692"/>
                  <a:pt x="1582" y="1692"/>
                </a:cubicBezTo>
                <a:cubicBezTo>
                  <a:pt x="1643" y="1614"/>
                  <a:pt x="1643" y="1614"/>
                  <a:pt x="1643" y="1614"/>
                </a:cubicBezTo>
                <a:lnTo>
                  <a:pt x="1645" y="1771"/>
                </a:lnTo>
                <a:close/>
                <a:moveTo>
                  <a:pt x="1642" y="1572"/>
                </a:moveTo>
                <a:cubicBezTo>
                  <a:pt x="1565" y="1670"/>
                  <a:pt x="1565" y="1670"/>
                  <a:pt x="1565" y="1670"/>
                </a:cubicBezTo>
                <a:cubicBezTo>
                  <a:pt x="1481" y="1563"/>
                  <a:pt x="1481" y="1563"/>
                  <a:pt x="1481" y="1563"/>
                </a:cubicBezTo>
                <a:cubicBezTo>
                  <a:pt x="1642" y="1563"/>
                  <a:pt x="1642" y="1563"/>
                  <a:pt x="1642" y="1563"/>
                </a:cubicBezTo>
                <a:lnTo>
                  <a:pt x="1642" y="1572"/>
                </a:lnTo>
                <a:close/>
                <a:moveTo>
                  <a:pt x="1469" y="1588"/>
                </a:moveTo>
                <a:cubicBezTo>
                  <a:pt x="1547" y="1694"/>
                  <a:pt x="1547" y="1694"/>
                  <a:pt x="1547" y="1694"/>
                </a:cubicBezTo>
                <a:cubicBezTo>
                  <a:pt x="1467" y="1796"/>
                  <a:pt x="1467" y="1796"/>
                  <a:pt x="1467" y="1796"/>
                </a:cubicBezTo>
                <a:lnTo>
                  <a:pt x="1469" y="1588"/>
                </a:lnTo>
                <a:close/>
                <a:moveTo>
                  <a:pt x="1498" y="1801"/>
                </a:moveTo>
                <a:cubicBezTo>
                  <a:pt x="1563" y="1716"/>
                  <a:pt x="1563" y="1716"/>
                  <a:pt x="1563" y="1716"/>
                </a:cubicBezTo>
                <a:cubicBezTo>
                  <a:pt x="1616" y="1787"/>
                  <a:pt x="1616" y="1787"/>
                  <a:pt x="1616" y="1787"/>
                </a:cubicBezTo>
                <a:cubicBezTo>
                  <a:pt x="1619" y="1826"/>
                  <a:pt x="1619" y="1826"/>
                  <a:pt x="1619" y="1826"/>
                </a:cubicBezTo>
                <a:cubicBezTo>
                  <a:pt x="1621" y="1827"/>
                  <a:pt x="1621" y="1827"/>
                  <a:pt x="1621" y="1827"/>
                </a:cubicBezTo>
                <a:cubicBezTo>
                  <a:pt x="1496" y="1828"/>
                  <a:pt x="1496" y="1828"/>
                  <a:pt x="1496" y="1828"/>
                </a:cubicBezTo>
                <a:lnTo>
                  <a:pt x="1498" y="1801"/>
                </a:lnTo>
                <a:close/>
                <a:moveTo>
                  <a:pt x="1510" y="1530"/>
                </a:moveTo>
                <a:cubicBezTo>
                  <a:pt x="1559" y="1493"/>
                  <a:pt x="1559" y="1493"/>
                  <a:pt x="1559" y="1493"/>
                </a:cubicBezTo>
                <a:cubicBezTo>
                  <a:pt x="1611" y="1530"/>
                  <a:pt x="1611" y="1530"/>
                  <a:pt x="1611" y="1530"/>
                </a:cubicBezTo>
                <a:lnTo>
                  <a:pt x="1510" y="1530"/>
                </a:lnTo>
                <a:close/>
                <a:moveTo>
                  <a:pt x="1478" y="1891"/>
                </a:moveTo>
                <a:cubicBezTo>
                  <a:pt x="1479" y="1861"/>
                  <a:pt x="1479" y="1861"/>
                  <a:pt x="1479" y="1861"/>
                </a:cubicBezTo>
                <a:cubicBezTo>
                  <a:pt x="1631" y="1860"/>
                  <a:pt x="1631" y="1860"/>
                  <a:pt x="1631" y="1860"/>
                </a:cubicBezTo>
                <a:cubicBezTo>
                  <a:pt x="1630" y="1892"/>
                  <a:pt x="1630" y="1892"/>
                  <a:pt x="1630" y="1892"/>
                </a:cubicBezTo>
                <a:lnTo>
                  <a:pt x="1478" y="1891"/>
                </a:lnTo>
                <a:close/>
                <a:moveTo>
                  <a:pt x="1641" y="1511"/>
                </a:moveTo>
                <a:cubicBezTo>
                  <a:pt x="1587" y="1473"/>
                  <a:pt x="1587" y="1473"/>
                  <a:pt x="1587" y="1473"/>
                </a:cubicBezTo>
                <a:cubicBezTo>
                  <a:pt x="1639" y="1433"/>
                  <a:pt x="1639" y="1433"/>
                  <a:pt x="1639" y="1433"/>
                </a:cubicBezTo>
                <a:cubicBezTo>
                  <a:pt x="1640" y="1433"/>
                  <a:pt x="1640" y="1433"/>
                  <a:pt x="1640" y="1433"/>
                </a:cubicBezTo>
                <a:lnTo>
                  <a:pt x="1641" y="1511"/>
                </a:lnTo>
                <a:close/>
                <a:moveTo>
                  <a:pt x="1700" y="587"/>
                </a:moveTo>
                <a:cubicBezTo>
                  <a:pt x="1696" y="504"/>
                  <a:pt x="1696" y="504"/>
                  <a:pt x="1696" y="504"/>
                </a:cubicBezTo>
                <a:cubicBezTo>
                  <a:pt x="1706" y="521"/>
                  <a:pt x="1717" y="538"/>
                  <a:pt x="1728" y="555"/>
                </a:cubicBezTo>
                <a:cubicBezTo>
                  <a:pt x="1735" y="1332"/>
                  <a:pt x="1735" y="1332"/>
                  <a:pt x="1735" y="1332"/>
                </a:cubicBezTo>
                <a:cubicBezTo>
                  <a:pt x="1726" y="1332"/>
                  <a:pt x="1717" y="1332"/>
                  <a:pt x="1709" y="1332"/>
                </a:cubicBezTo>
                <a:lnTo>
                  <a:pt x="1700" y="587"/>
                </a:lnTo>
                <a:close/>
                <a:moveTo>
                  <a:pt x="1920" y="1331"/>
                </a:moveTo>
                <a:cubicBezTo>
                  <a:pt x="1919" y="1331"/>
                  <a:pt x="1919" y="1331"/>
                  <a:pt x="1919" y="1331"/>
                </a:cubicBezTo>
                <a:cubicBezTo>
                  <a:pt x="1915" y="831"/>
                  <a:pt x="1915" y="831"/>
                  <a:pt x="1915" y="831"/>
                </a:cubicBezTo>
                <a:cubicBezTo>
                  <a:pt x="1931" y="853"/>
                  <a:pt x="1947" y="875"/>
                  <a:pt x="1963" y="895"/>
                </a:cubicBezTo>
                <a:cubicBezTo>
                  <a:pt x="1966" y="1331"/>
                  <a:pt x="1966" y="1331"/>
                  <a:pt x="1966" y="1331"/>
                </a:cubicBezTo>
                <a:cubicBezTo>
                  <a:pt x="1951" y="1331"/>
                  <a:pt x="1935" y="1331"/>
                  <a:pt x="1920" y="1331"/>
                </a:cubicBezTo>
                <a:close/>
                <a:moveTo>
                  <a:pt x="2089" y="1332"/>
                </a:moveTo>
                <a:cubicBezTo>
                  <a:pt x="2088" y="1049"/>
                  <a:pt x="2088" y="1049"/>
                  <a:pt x="2088" y="1049"/>
                </a:cubicBezTo>
                <a:cubicBezTo>
                  <a:pt x="2100" y="1063"/>
                  <a:pt x="2112" y="1077"/>
                  <a:pt x="2124" y="1090"/>
                </a:cubicBezTo>
                <a:cubicBezTo>
                  <a:pt x="2125" y="1333"/>
                  <a:pt x="2125" y="1333"/>
                  <a:pt x="2125" y="1333"/>
                </a:cubicBezTo>
                <a:cubicBezTo>
                  <a:pt x="2113" y="1332"/>
                  <a:pt x="2101" y="1332"/>
                  <a:pt x="2089" y="1332"/>
                </a:cubicBezTo>
                <a:close/>
                <a:moveTo>
                  <a:pt x="2193" y="1334"/>
                </a:moveTo>
                <a:cubicBezTo>
                  <a:pt x="2193" y="1161"/>
                  <a:pt x="2193" y="1161"/>
                  <a:pt x="2193" y="1161"/>
                </a:cubicBezTo>
                <a:cubicBezTo>
                  <a:pt x="2196" y="1164"/>
                  <a:pt x="2199" y="1168"/>
                  <a:pt x="2202" y="1171"/>
                </a:cubicBezTo>
                <a:cubicBezTo>
                  <a:pt x="2209" y="1177"/>
                  <a:pt x="2215" y="1183"/>
                  <a:pt x="2222" y="1189"/>
                </a:cubicBezTo>
                <a:cubicBezTo>
                  <a:pt x="2222" y="1335"/>
                  <a:pt x="2222" y="1335"/>
                  <a:pt x="2222" y="1335"/>
                </a:cubicBezTo>
                <a:cubicBezTo>
                  <a:pt x="2212" y="1335"/>
                  <a:pt x="2203" y="1334"/>
                  <a:pt x="2193" y="1334"/>
                </a:cubicBezTo>
                <a:close/>
                <a:moveTo>
                  <a:pt x="2705" y="1366"/>
                </a:moveTo>
                <a:cubicBezTo>
                  <a:pt x="2706" y="1366"/>
                  <a:pt x="2706" y="1366"/>
                  <a:pt x="2707" y="1366"/>
                </a:cubicBezTo>
                <a:cubicBezTo>
                  <a:pt x="2715" y="1366"/>
                  <a:pt x="2723" y="1365"/>
                  <a:pt x="2730" y="1364"/>
                </a:cubicBezTo>
                <a:cubicBezTo>
                  <a:pt x="2730" y="1369"/>
                  <a:pt x="2730" y="1369"/>
                  <a:pt x="2730" y="1369"/>
                </a:cubicBezTo>
                <a:cubicBezTo>
                  <a:pt x="2722" y="1368"/>
                  <a:pt x="2713" y="1367"/>
                  <a:pt x="2705" y="1366"/>
                </a:cubicBezTo>
                <a:close/>
                <a:moveTo>
                  <a:pt x="2731" y="1364"/>
                </a:moveTo>
                <a:cubicBezTo>
                  <a:pt x="2736" y="1363"/>
                  <a:pt x="2741" y="1362"/>
                  <a:pt x="2745" y="1361"/>
                </a:cubicBezTo>
                <a:cubicBezTo>
                  <a:pt x="2745" y="1371"/>
                  <a:pt x="2745" y="1371"/>
                  <a:pt x="2745" y="1371"/>
                </a:cubicBezTo>
                <a:cubicBezTo>
                  <a:pt x="2741" y="1370"/>
                  <a:pt x="2736" y="1370"/>
                  <a:pt x="2731" y="1369"/>
                </a:cubicBezTo>
                <a:lnTo>
                  <a:pt x="2731" y="1364"/>
                </a:lnTo>
                <a:close/>
                <a:moveTo>
                  <a:pt x="2931" y="1398"/>
                </a:moveTo>
                <a:cubicBezTo>
                  <a:pt x="2931" y="1190"/>
                  <a:pt x="2931" y="1190"/>
                  <a:pt x="2931" y="1190"/>
                </a:cubicBezTo>
                <a:cubicBezTo>
                  <a:pt x="2935" y="1184"/>
                  <a:pt x="2939" y="1178"/>
                  <a:pt x="2943" y="1173"/>
                </a:cubicBezTo>
                <a:cubicBezTo>
                  <a:pt x="2945" y="1254"/>
                  <a:pt x="2945" y="1254"/>
                  <a:pt x="2945" y="1254"/>
                </a:cubicBezTo>
                <a:cubicBezTo>
                  <a:pt x="2947" y="1400"/>
                  <a:pt x="2947" y="1400"/>
                  <a:pt x="2947" y="1400"/>
                </a:cubicBezTo>
                <a:cubicBezTo>
                  <a:pt x="2942" y="1399"/>
                  <a:pt x="2937" y="1399"/>
                  <a:pt x="2931" y="1398"/>
                </a:cubicBezTo>
                <a:close/>
                <a:moveTo>
                  <a:pt x="2984" y="1453"/>
                </a:moveTo>
                <a:cubicBezTo>
                  <a:pt x="3000" y="1464"/>
                  <a:pt x="3000" y="1464"/>
                  <a:pt x="3000" y="1464"/>
                </a:cubicBezTo>
                <a:cubicBezTo>
                  <a:pt x="2974" y="1483"/>
                  <a:pt x="2974" y="1483"/>
                  <a:pt x="2974" y="1483"/>
                </a:cubicBezTo>
                <a:cubicBezTo>
                  <a:pt x="2974" y="1452"/>
                  <a:pt x="2974" y="1452"/>
                  <a:pt x="2974" y="1452"/>
                </a:cubicBezTo>
                <a:cubicBezTo>
                  <a:pt x="2977" y="1452"/>
                  <a:pt x="2980" y="1453"/>
                  <a:pt x="2984" y="1453"/>
                </a:cubicBezTo>
                <a:close/>
                <a:moveTo>
                  <a:pt x="2980" y="1618"/>
                </a:moveTo>
                <a:cubicBezTo>
                  <a:pt x="3040" y="1617"/>
                  <a:pt x="3040" y="1617"/>
                  <a:pt x="3040" y="1617"/>
                </a:cubicBezTo>
                <a:cubicBezTo>
                  <a:pt x="3040" y="1630"/>
                  <a:pt x="3040" y="1630"/>
                  <a:pt x="3040" y="1630"/>
                </a:cubicBezTo>
                <a:cubicBezTo>
                  <a:pt x="2979" y="1630"/>
                  <a:pt x="2979" y="1630"/>
                  <a:pt x="2979" y="1630"/>
                </a:cubicBezTo>
                <a:lnTo>
                  <a:pt x="2980" y="161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417" name="Group 416">
            <a:extLst>
              <a:ext uri="{FF2B5EF4-FFF2-40B4-BE49-F238E27FC236}">
                <a16:creationId xmlns:a16="http://schemas.microsoft.com/office/drawing/2014/main" id="{7CD75CB4-875B-4153-8CC6-8658FACD77F3}"/>
              </a:ext>
            </a:extLst>
          </p:cNvPr>
          <p:cNvGrpSpPr/>
          <p:nvPr userDrawn="1"/>
        </p:nvGrpSpPr>
        <p:grpSpPr>
          <a:xfrm>
            <a:off x="6858000" y="5715000"/>
            <a:ext cx="798239" cy="833933"/>
            <a:chOff x="7370763" y="219075"/>
            <a:chExt cx="18176876" cy="18989675"/>
          </a:xfrm>
        </p:grpSpPr>
        <p:sp>
          <p:nvSpPr>
            <p:cNvPr id="418" name="Freeform 26">
              <a:extLst>
                <a:ext uri="{FF2B5EF4-FFF2-40B4-BE49-F238E27FC236}">
                  <a16:creationId xmlns:a16="http://schemas.microsoft.com/office/drawing/2014/main" id="{B3712C48-DE95-4CBE-B7F9-0BD165B62AD8}"/>
                </a:ext>
              </a:extLst>
            </p:cNvPr>
            <p:cNvSpPr>
              <a:spLocks/>
            </p:cNvSpPr>
            <p:nvPr/>
          </p:nvSpPr>
          <p:spPr bwMode="auto">
            <a:xfrm>
              <a:off x="7370763" y="6527800"/>
              <a:ext cx="11455400" cy="9142413"/>
            </a:xfrm>
            <a:custGeom>
              <a:avLst/>
              <a:gdLst>
                <a:gd name="T0" fmla="*/ 0 w 7216"/>
                <a:gd name="T1" fmla="*/ 4122 h 5759"/>
                <a:gd name="T2" fmla="*/ 6108 w 7216"/>
                <a:gd name="T3" fmla="*/ 5759 h 5759"/>
                <a:gd name="T4" fmla="*/ 7216 w 7216"/>
                <a:gd name="T5" fmla="*/ 1636 h 5759"/>
                <a:gd name="T6" fmla="*/ 1108 w 7216"/>
                <a:gd name="T7" fmla="*/ 0 h 5759"/>
                <a:gd name="T8" fmla="*/ 0 w 7216"/>
                <a:gd name="T9" fmla="*/ 4122 h 5759"/>
              </a:gdLst>
              <a:ahLst/>
              <a:cxnLst>
                <a:cxn ang="0">
                  <a:pos x="T0" y="T1"/>
                </a:cxn>
                <a:cxn ang="0">
                  <a:pos x="T2" y="T3"/>
                </a:cxn>
                <a:cxn ang="0">
                  <a:pos x="T4" y="T5"/>
                </a:cxn>
                <a:cxn ang="0">
                  <a:pos x="T6" y="T7"/>
                </a:cxn>
                <a:cxn ang="0">
                  <a:pos x="T8" y="T9"/>
                </a:cxn>
              </a:cxnLst>
              <a:rect l="0" t="0" r="r" b="b"/>
              <a:pathLst>
                <a:path w="7216" h="5759">
                  <a:moveTo>
                    <a:pt x="0" y="4122"/>
                  </a:moveTo>
                  <a:lnTo>
                    <a:pt x="6108" y="5759"/>
                  </a:lnTo>
                  <a:lnTo>
                    <a:pt x="7216" y="1636"/>
                  </a:lnTo>
                  <a:lnTo>
                    <a:pt x="1108" y="0"/>
                  </a:lnTo>
                  <a:lnTo>
                    <a:pt x="0" y="4122"/>
                  </a:lnTo>
                  <a:close/>
                </a:path>
              </a:pathLst>
            </a:custGeom>
            <a:solidFill>
              <a:srgbClr val="D19F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9" name="Freeform 27">
              <a:extLst>
                <a:ext uri="{FF2B5EF4-FFF2-40B4-BE49-F238E27FC236}">
                  <a16:creationId xmlns:a16="http://schemas.microsoft.com/office/drawing/2014/main" id="{14CC3BE5-DE57-45A8-90E1-84812BB2669B}"/>
                </a:ext>
              </a:extLst>
            </p:cNvPr>
            <p:cNvSpPr>
              <a:spLocks/>
            </p:cNvSpPr>
            <p:nvPr/>
          </p:nvSpPr>
          <p:spPr bwMode="auto">
            <a:xfrm>
              <a:off x="11561763" y="1485900"/>
              <a:ext cx="8778875" cy="6870700"/>
            </a:xfrm>
            <a:custGeom>
              <a:avLst/>
              <a:gdLst>
                <a:gd name="T0" fmla="*/ 828 w 5530"/>
                <a:gd name="T1" fmla="*/ 0 h 4328"/>
                <a:gd name="T2" fmla="*/ 5530 w 5530"/>
                <a:gd name="T3" fmla="*/ 1260 h 4328"/>
                <a:gd name="T4" fmla="*/ 4702 w 5530"/>
                <a:gd name="T5" fmla="*/ 4328 h 4328"/>
                <a:gd name="T6" fmla="*/ 0 w 5530"/>
                <a:gd name="T7" fmla="*/ 3073 h 4328"/>
                <a:gd name="T8" fmla="*/ 828 w 5530"/>
                <a:gd name="T9" fmla="*/ 0 h 4328"/>
              </a:gdLst>
              <a:ahLst/>
              <a:cxnLst>
                <a:cxn ang="0">
                  <a:pos x="T0" y="T1"/>
                </a:cxn>
                <a:cxn ang="0">
                  <a:pos x="T2" y="T3"/>
                </a:cxn>
                <a:cxn ang="0">
                  <a:pos x="T4" y="T5"/>
                </a:cxn>
                <a:cxn ang="0">
                  <a:pos x="T6" y="T7"/>
                </a:cxn>
                <a:cxn ang="0">
                  <a:pos x="T8" y="T9"/>
                </a:cxn>
              </a:cxnLst>
              <a:rect l="0" t="0" r="r" b="b"/>
              <a:pathLst>
                <a:path w="5530" h="4328">
                  <a:moveTo>
                    <a:pt x="828" y="0"/>
                  </a:moveTo>
                  <a:lnTo>
                    <a:pt x="5530" y="1260"/>
                  </a:lnTo>
                  <a:lnTo>
                    <a:pt x="4702" y="4328"/>
                  </a:lnTo>
                  <a:lnTo>
                    <a:pt x="0" y="3073"/>
                  </a:lnTo>
                  <a:lnTo>
                    <a:pt x="828" y="0"/>
                  </a:lnTo>
                  <a:close/>
                </a:path>
              </a:pathLst>
            </a:custGeom>
            <a:solidFill>
              <a:srgbClr val="D19F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0" name="Freeform 28">
              <a:extLst>
                <a:ext uri="{FF2B5EF4-FFF2-40B4-BE49-F238E27FC236}">
                  <a16:creationId xmlns:a16="http://schemas.microsoft.com/office/drawing/2014/main" id="{6C7D19E9-29F5-49B1-88AF-5E246DCC931E}"/>
                </a:ext>
              </a:extLst>
            </p:cNvPr>
            <p:cNvSpPr>
              <a:spLocks noEditPoints="1"/>
            </p:cNvSpPr>
            <p:nvPr/>
          </p:nvSpPr>
          <p:spPr bwMode="auto">
            <a:xfrm>
              <a:off x="20005676" y="13677900"/>
              <a:ext cx="5541963" cy="5530850"/>
            </a:xfrm>
            <a:custGeom>
              <a:avLst/>
              <a:gdLst>
                <a:gd name="T0" fmla="*/ 306 w 611"/>
                <a:gd name="T1" fmla="*/ 409 h 611"/>
                <a:gd name="T2" fmla="*/ 202 w 611"/>
                <a:gd name="T3" fmla="*/ 306 h 611"/>
                <a:gd name="T4" fmla="*/ 306 w 611"/>
                <a:gd name="T5" fmla="*/ 202 h 611"/>
                <a:gd name="T6" fmla="*/ 409 w 611"/>
                <a:gd name="T7" fmla="*/ 306 h 611"/>
                <a:gd name="T8" fmla="*/ 306 w 611"/>
                <a:gd name="T9" fmla="*/ 409 h 611"/>
                <a:gd name="T10" fmla="*/ 306 w 611"/>
                <a:gd name="T11" fmla="*/ 0 h 611"/>
                <a:gd name="T12" fmla="*/ 0 w 611"/>
                <a:gd name="T13" fmla="*/ 306 h 611"/>
                <a:gd name="T14" fmla="*/ 306 w 611"/>
                <a:gd name="T15" fmla="*/ 611 h 611"/>
                <a:gd name="T16" fmla="*/ 611 w 611"/>
                <a:gd name="T17" fmla="*/ 306 h 611"/>
                <a:gd name="T18" fmla="*/ 306 w 611"/>
                <a:gd name="T19" fmla="*/ 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1" h="611">
                  <a:moveTo>
                    <a:pt x="306" y="409"/>
                  </a:moveTo>
                  <a:cubicBezTo>
                    <a:pt x="249" y="409"/>
                    <a:pt x="202" y="363"/>
                    <a:pt x="202" y="306"/>
                  </a:cubicBezTo>
                  <a:cubicBezTo>
                    <a:pt x="202" y="248"/>
                    <a:pt x="249" y="202"/>
                    <a:pt x="306" y="202"/>
                  </a:cubicBezTo>
                  <a:cubicBezTo>
                    <a:pt x="363" y="202"/>
                    <a:pt x="409" y="248"/>
                    <a:pt x="409" y="306"/>
                  </a:cubicBezTo>
                  <a:cubicBezTo>
                    <a:pt x="409" y="363"/>
                    <a:pt x="363" y="409"/>
                    <a:pt x="306" y="409"/>
                  </a:cubicBezTo>
                  <a:moveTo>
                    <a:pt x="306" y="0"/>
                  </a:moveTo>
                  <a:cubicBezTo>
                    <a:pt x="137" y="0"/>
                    <a:pt x="0" y="137"/>
                    <a:pt x="0" y="306"/>
                  </a:cubicBezTo>
                  <a:cubicBezTo>
                    <a:pt x="0" y="474"/>
                    <a:pt x="137" y="611"/>
                    <a:pt x="306" y="611"/>
                  </a:cubicBezTo>
                  <a:cubicBezTo>
                    <a:pt x="474" y="611"/>
                    <a:pt x="611" y="474"/>
                    <a:pt x="611" y="306"/>
                  </a:cubicBezTo>
                  <a:cubicBezTo>
                    <a:pt x="611" y="137"/>
                    <a:pt x="474" y="0"/>
                    <a:pt x="306" y="0"/>
                  </a:cubicBezTo>
                </a:path>
              </a:pathLst>
            </a:custGeom>
            <a:solidFill>
              <a:srgbClr val="CDB2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1" name="Freeform 29">
              <a:extLst>
                <a:ext uri="{FF2B5EF4-FFF2-40B4-BE49-F238E27FC236}">
                  <a16:creationId xmlns:a16="http://schemas.microsoft.com/office/drawing/2014/main" id="{8424A46F-00E0-4450-ACE4-F691E12E7B17}"/>
                </a:ext>
              </a:extLst>
            </p:cNvPr>
            <p:cNvSpPr>
              <a:spLocks/>
            </p:cNvSpPr>
            <p:nvPr/>
          </p:nvSpPr>
          <p:spPr bwMode="auto">
            <a:xfrm>
              <a:off x="11071226" y="219075"/>
              <a:ext cx="12625388" cy="17911763"/>
            </a:xfrm>
            <a:custGeom>
              <a:avLst/>
              <a:gdLst>
                <a:gd name="T0" fmla="*/ 1392 w 1392"/>
                <a:gd name="T1" fmla="*/ 0 h 1979"/>
                <a:gd name="T2" fmla="*/ 1226 w 1392"/>
                <a:gd name="T3" fmla="*/ 0 h 1979"/>
                <a:gd name="T4" fmla="*/ 735 w 1392"/>
                <a:gd name="T5" fmla="*/ 1834 h 1979"/>
                <a:gd name="T6" fmla="*/ 81 w 1392"/>
                <a:gd name="T7" fmla="*/ 1659 h 1979"/>
                <a:gd name="T8" fmla="*/ 66 w 1392"/>
                <a:gd name="T9" fmla="*/ 1657 h 1979"/>
                <a:gd name="T10" fmla="*/ 9 w 1392"/>
                <a:gd name="T11" fmla="*/ 1701 h 1979"/>
                <a:gd name="T12" fmla="*/ 51 w 1392"/>
                <a:gd name="T13" fmla="*/ 1773 h 1979"/>
                <a:gd name="T14" fmla="*/ 818 w 1392"/>
                <a:gd name="T15" fmla="*/ 1979 h 1979"/>
                <a:gd name="T16" fmla="*/ 1317 w 1392"/>
                <a:gd name="T17" fmla="*/ 117 h 1979"/>
                <a:gd name="T18" fmla="*/ 1392 w 1392"/>
                <a:gd name="T19" fmla="*/ 117 h 1979"/>
                <a:gd name="T20" fmla="*/ 1392 w 1392"/>
                <a:gd name="T21" fmla="*/ 0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92" h="1979">
                  <a:moveTo>
                    <a:pt x="1392" y="0"/>
                  </a:moveTo>
                  <a:cubicBezTo>
                    <a:pt x="1226" y="0"/>
                    <a:pt x="1226" y="0"/>
                    <a:pt x="1226" y="0"/>
                  </a:cubicBezTo>
                  <a:cubicBezTo>
                    <a:pt x="735" y="1834"/>
                    <a:pt x="735" y="1834"/>
                    <a:pt x="735" y="1834"/>
                  </a:cubicBezTo>
                  <a:cubicBezTo>
                    <a:pt x="81" y="1659"/>
                    <a:pt x="81" y="1659"/>
                    <a:pt x="81" y="1659"/>
                  </a:cubicBezTo>
                  <a:cubicBezTo>
                    <a:pt x="76" y="1658"/>
                    <a:pt x="71" y="1657"/>
                    <a:pt x="66" y="1657"/>
                  </a:cubicBezTo>
                  <a:cubicBezTo>
                    <a:pt x="40" y="1657"/>
                    <a:pt x="16" y="1675"/>
                    <a:pt x="9" y="1701"/>
                  </a:cubicBezTo>
                  <a:cubicBezTo>
                    <a:pt x="0" y="1732"/>
                    <a:pt x="19" y="1765"/>
                    <a:pt x="51" y="1773"/>
                  </a:cubicBezTo>
                  <a:cubicBezTo>
                    <a:pt x="818" y="1979"/>
                    <a:pt x="818" y="1979"/>
                    <a:pt x="818" y="1979"/>
                  </a:cubicBezTo>
                  <a:cubicBezTo>
                    <a:pt x="1317" y="117"/>
                    <a:pt x="1317" y="117"/>
                    <a:pt x="1317" y="117"/>
                  </a:cubicBezTo>
                  <a:cubicBezTo>
                    <a:pt x="1392" y="117"/>
                    <a:pt x="1392" y="117"/>
                    <a:pt x="1392" y="117"/>
                  </a:cubicBezTo>
                  <a:cubicBezTo>
                    <a:pt x="1392" y="0"/>
                    <a:pt x="1392" y="0"/>
                    <a:pt x="1392" y="0"/>
                  </a:cubicBezTo>
                </a:path>
              </a:pathLst>
            </a:custGeom>
            <a:solidFill>
              <a:srgbClr val="CDB2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22" name="Group 421">
            <a:extLst>
              <a:ext uri="{FF2B5EF4-FFF2-40B4-BE49-F238E27FC236}">
                <a16:creationId xmlns:a16="http://schemas.microsoft.com/office/drawing/2014/main" id="{44EB3DC9-1A6C-4F62-8B3F-4575E79F47F9}"/>
              </a:ext>
            </a:extLst>
          </p:cNvPr>
          <p:cNvGrpSpPr/>
          <p:nvPr userDrawn="1"/>
        </p:nvGrpSpPr>
        <p:grpSpPr>
          <a:xfrm>
            <a:off x="7239000" y="838200"/>
            <a:ext cx="2789840" cy="990600"/>
            <a:chOff x="2544763" y="-16724312"/>
            <a:chExt cx="29329062" cy="10413999"/>
          </a:xfrm>
        </p:grpSpPr>
        <p:sp>
          <p:nvSpPr>
            <p:cNvPr id="423" name="Freeform 33">
              <a:extLst>
                <a:ext uri="{FF2B5EF4-FFF2-40B4-BE49-F238E27FC236}">
                  <a16:creationId xmlns:a16="http://schemas.microsoft.com/office/drawing/2014/main" id="{6FE07FBA-551C-4390-8125-2FEA858BA52E}"/>
                </a:ext>
              </a:extLst>
            </p:cNvPr>
            <p:cNvSpPr>
              <a:spLocks noEditPoints="1"/>
            </p:cNvSpPr>
            <p:nvPr/>
          </p:nvSpPr>
          <p:spPr bwMode="auto">
            <a:xfrm>
              <a:off x="2544763" y="-16724312"/>
              <a:ext cx="29329062" cy="10059987"/>
            </a:xfrm>
            <a:custGeom>
              <a:avLst/>
              <a:gdLst>
                <a:gd name="T0" fmla="*/ 257 w 3234"/>
                <a:gd name="T1" fmla="*/ 1111 h 1111"/>
                <a:gd name="T2" fmla="*/ 603 w 3234"/>
                <a:gd name="T3" fmla="*/ 975 h 1111"/>
                <a:gd name="T4" fmla="*/ 603 w 3234"/>
                <a:gd name="T5" fmla="*/ 855 h 1111"/>
                <a:gd name="T6" fmla="*/ 520 w 3234"/>
                <a:gd name="T7" fmla="*/ 355 h 1111"/>
                <a:gd name="T8" fmla="*/ 726 w 3234"/>
                <a:gd name="T9" fmla="*/ 975 h 1111"/>
                <a:gd name="T10" fmla="*/ 726 w 3234"/>
                <a:gd name="T11" fmla="*/ 855 h 1111"/>
                <a:gd name="T12" fmla="*/ 643 w 3234"/>
                <a:gd name="T13" fmla="*/ 355 h 1111"/>
                <a:gd name="T14" fmla="*/ 849 w 3234"/>
                <a:gd name="T15" fmla="*/ 975 h 1111"/>
                <a:gd name="T16" fmla="*/ 849 w 3234"/>
                <a:gd name="T17" fmla="*/ 855 h 1111"/>
                <a:gd name="T18" fmla="*/ 766 w 3234"/>
                <a:gd name="T19" fmla="*/ 355 h 1111"/>
                <a:gd name="T20" fmla="*/ 972 w 3234"/>
                <a:gd name="T21" fmla="*/ 975 h 1111"/>
                <a:gd name="T22" fmla="*/ 972 w 3234"/>
                <a:gd name="T23" fmla="*/ 855 h 1111"/>
                <a:gd name="T24" fmla="*/ 888 w 3234"/>
                <a:gd name="T25" fmla="*/ 355 h 1111"/>
                <a:gd name="T26" fmla="*/ 1094 w 3234"/>
                <a:gd name="T27" fmla="*/ 975 h 1111"/>
                <a:gd name="T28" fmla="*/ 1094 w 3234"/>
                <a:gd name="T29" fmla="*/ 855 h 1111"/>
                <a:gd name="T30" fmla="*/ 1011 w 3234"/>
                <a:gd name="T31" fmla="*/ 355 h 1111"/>
                <a:gd name="T32" fmla="*/ 1217 w 3234"/>
                <a:gd name="T33" fmla="*/ 975 h 1111"/>
                <a:gd name="T34" fmla="*/ 1217 w 3234"/>
                <a:gd name="T35" fmla="*/ 855 h 1111"/>
                <a:gd name="T36" fmla="*/ 1134 w 3234"/>
                <a:gd name="T37" fmla="*/ 355 h 1111"/>
                <a:gd name="T38" fmla="*/ 1340 w 3234"/>
                <a:gd name="T39" fmla="*/ 975 h 1111"/>
                <a:gd name="T40" fmla="*/ 1340 w 3234"/>
                <a:gd name="T41" fmla="*/ 855 h 1111"/>
                <a:gd name="T42" fmla="*/ 1257 w 3234"/>
                <a:gd name="T43" fmla="*/ 355 h 1111"/>
                <a:gd name="T44" fmla="*/ 1463 w 3234"/>
                <a:gd name="T45" fmla="*/ 975 h 1111"/>
                <a:gd name="T46" fmla="*/ 1463 w 3234"/>
                <a:gd name="T47" fmla="*/ 855 h 1111"/>
                <a:gd name="T48" fmla="*/ 1380 w 3234"/>
                <a:gd name="T49" fmla="*/ 355 h 1111"/>
                <a:gd name="T50" fmla="*/ 1586 w 3234"/>
                <a:gd name="T51" fmla="*/ 975 h 1111"/>
                <a:gd name="T52" fmla="*/ 1586 w 3234"/>
                <a:gd name="T53" fmla="*/ 855 h 1111"/>
                <a:gd name="T54" fmla="*/ 1503 w 3234"/>
                <a:gd name="T55" fmla="*/ 355 h 1111"/>
                <a:gd name="T56" fmla="*/ 1708 w 3234"/>
                <a:gd name="T57" fmla="*/ 975 h 1111"/>
                <a:gd name="T58" fmla="*/ 1708 w 3234"/>
                <a:gd name="T59" fmla="*/ 855 h 1111"/>
                <a:gd name="T60" fmla="*/ 1625 w 3234"/>
                <a:gd name="T61" fmla="*/ 355 h 1111"/>
                <a:gd name="T62" fmla="*/ 1831 w 3234"/>
                <a:gd name="T63" fmla="*/ 975 h 1111"/>
                <a:gd name="T64" fmla="*/ 1831 w 3234"/>
                <a:gd name="T65" fmla="*/ 855 h 1111"/>
                <a:gd name="T66" fmla="*/ 1748 w 3234"/>
                <a:gd name="T67" fmla="*/ 355 h 1111"/>
                <a:gd name="T68" fmla="*/ 1954 w 3234"/>
                <a:gd name="T69" fmla="*/ 975 h 1111"/>
                <a:gd name="T70" fmla="*/ 1954 w 3234"/>
                <a:gd name="T71" fmla="*/ 855 h 1111"/>
                <a:gd name="T72" fmla="*/ 1871 w 3234"/>
                <a:gd name="T73" fmla="*/ 355 h 1111"/>
                <a:gd name="T74" fmla="*/ 2077 w 3234"/>
                <a:gd name="T75" fmla="*/ 975 h 1111"/>
                <a:gd name="T76" fmla="*/ 2077 w 3234"/>
                <a:gd name="T77" fmla="*/ 855 h 1111"/>
                <a:gd name="T78" fmla="*/ 1994 w 3234"/>
                <a:gd name="T79" fmla="*/ 355 h 1111"/>
                <a:gd name="T80" fmla="*/ 2200 w 3234"/>
                <a:gd name="T81" fmla="*/ 975 h 1111"/>
                <a:gd name="T82" fmla="*/ 2200 w 3234"/>
                <a:gd name="T83" fmla="*/ 855 h 1111"/>
                <a:gd name="T84" fmla="*/ 2116 w 3234"/>
                <a:gd name="T85" fmla="*/ 355 h 1111"/>
                <a:gd name="T86" fmla="*/ 2322 w 3234"/>
                <a:gd name="T87" fmla="*/ 975 h 1111"/>
                <a:gd name="T88" fmla="*/ 2322 w 3234"/>
                <a:gd name="T89" fmla="*/ 855 h 1111"/>
                <a:gd name="T90" fmla="*/ 2239 w 3234"/>
                <a:gd name="T91" fmla="*/ 355 h 1111"/>
                <a:gd name="T92" fmla="*/ 2445 w 3234"/>
                <a:gd name="T93" fmla="*/ 975 h 1111"/>
                <a:gd name="T94" fmla="*/ 2445 w 3234"/>
                <a:gd name="T95" fmla="*/ 855 h 1111"/>
                <a:gd name="T96" fmla="*/ 2362 w 3234"/>
                <a:gd name="T97" fmla="*/ 355 h 1111"/>
                <a:gd name="T98" fmla="*/ 2568 w 3234"/>
                <a:gd name="T99" fmla="*/ 975 h 1111"/>
                <a:gd name="T100" fmla="*/ 2568 w 3234"/>
                <a:gd name="T101" fmla="*/ 855 h 1111"/>
                <a:gd name="T102" fmla="*/ 2485 w 3234"/>
                <a:gd name="T103" fmla="*/ 355 h 1111"/>
                <a:gd name="T104" fmla="*/ 2691 w 3234"/>
                <a:gd name="T105" fmla="*/ 975 h 1111"/>
                <a:gd name="T106" fmla="*/ 2691 w 3234"/>
                <a:gd name="T107" fmla="*/ 855 h 1111"/>
                <a:gd name="T108" fmla="*/ 2691 w 3234"/>
                <a:gd name="T109" fmla="*/ 355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34" h="1111">
                  <a:moveTo>
                    <a:pt x="3234" y="336"/>
                  </a:moveTo>
                  <a:cubicBezTo>
                    <a:pt x="2176" y="0"/>
                    <a:pt x="1058" y="0"/>
                    <a:pt x="0" y="336"/>
                  </a:cubicBezTo>
                  <a:cubicBezTo>
                    <a:pt x="32" y="438"/>
                    <a:pt x="32" y="438"/>
                    <a:pt x="32" y="438"/>
                  </a:cubicBezTo>
                  <a:cubicBezTo>
                    <a:pt x="107" y="414"/>
                    <a:pt x="182" y="392"/>
                    <a:pt x="257" y="372"/>
                  </a:cubicBezTo>
                  <a:cubicBezTo>
                    <a:pt x="257" y="618"/>
                    <a:pt x="257" y="865"/>
                    <a:pt x="257" y="1111"/>
                  </a:cubicBezTo>
                  <a:cubicBezTo>
                    <a:pt x="1156" y="1111"/>
                    <a:pt x="2055" y="1111"/>
                    <a:pt x="2954" y="1111"/>
                  </a:cubicBezTo>
                  <a:cubicBezTo>
                    <a:pt x="2954" y="863"/>
                    <a:pt x="2954" y="614"/>
                    <a:pt x="2954" y="365"/>
                  </a:cubicBezTo>
                  <a:cubicBezTo>
                    <a:pt x="3037" y="387"/>
                    <a:pt x="3120" y="412"/>
                    <a:pt x="3202" y="438"/>
                  </a:cubicBezTo>
                  <a:lnTo>
                    <a:pt x="3234" y="336"/>
                  </a:lnTo>
                  <a:close/>
                  <a:moveTo>
                    <a:pt x="603" y="975"/>
                  </a:moveTo>
                  <a:cubicBezTo>
                    <a:pt x="520" y="975"/>
                    <a:pt x="520" y="975"/>
                    <a:pt x="520" y="975"/>
                  </a:cubicBezTo>
                  <a:cubicBezTo>
                    <a:pt x="520" y="880"/>
                    <a:pt x="520" y="880"/>
                    <a:pt x="520" y="880"/>
                  </a:cubicBezTo>
                  <a:cubicBezTo>
                    <a:pt x="603" y="880"/>
                    <a:pt x="603" y="880"/>
                    <a:pt x="603" y="880"/>
                  </a:cubicBezTo>
                  <a:lnTo>
                    <a:pt x="603" y="975"/>
                  </a:lnTo>
                  <a:close/>
                  <a:moveTo>
                    <a:pt x="603" y="855"/>
                  </a:moveTo>
                  <a:cubicBezTo>
                    <a:pt x="520" y="855"/>
                    <a:pt x="520" y="855"/>
                    <a:pt x="520" y="855"/>
                  </a:cubicBezTo>
                  <a:cubicBezTo>
                    <a:pt x="520" y="760"/>
                    <a:pt x="520" y="760"/>
                    <a:pt x="520" y="760"/>
                  </a:cubicBezTo>
                  <a:cubicBezTo>
                    <a:pt x="603" y="760"/>
                    <a:pt x="603" y="760"/>
                    <a:pt x="603" y="760"/>
                  </a:cubicBezTo>
                  <a:lnTo>
                    <a:pt x="603" y="855"/>
                  </a:lnTo>
                  <a:close/>
                  <a:moveTo>
                    <a:pt x="520" y="355"/>
                  </a:moveTo>
                  <a:cubicBezTo>
                    <a:pt x="520" y="308"/>
                    <a:pt x="520" y="308"/>
                    <a:pt x="520" y="308"/>
                  </a:cubicBezTo>
                  <a:cubicBezTo>
                    <a:pt x="548" y="302"/>
                    <a:pt x="576" y="296"/>
                    <a:pt x="603" y="291"/>
                  </a:cubicBezTo>
                  <a:cubicBezTo>
                    <a:pt x="603" y="355"/>
                    <a:pt x="603" y="355"/>
                    <a:pt x="603" y="355"/>
                  </a:cubicBezTo>
                  <a:lnTo>
                    <a:pt x="520" y="355"/>
                  </a:lnTo>
                  <a:close/>
                  <a:moveTo>
                    <a:pt x="726" y="975"/>
                  </a:moveTo>
                  <a:cubicBezTo>
                    <a:pt x="643" y="975"/>
                    <a:pt x="643" y="975"/>
                    <a:pt x="643" y="975"/>
                  </a:cubicBezTo>
                  <a:cubicBezTo>
                    <a:pt x="643" y="880"/>
                    <a:pt x="643" y="880"/>
                    <a:pt x="643" y="880"/>
                  </a:cubicBezTo>
                  <a:cubicBezTo>
                    <a:pt x="726" y="880"/>
                    <a:pt x="726" y="880"/>
                    <a:pt x="726" y="880"/>
                  </a:cubicBezTo>
                  <a:lnTo>
                    <a:pt x="726" y="975"/>
                  </a:lnTo>
                  <a:close/>
                  <a:moveTo>
                    <a:pt x="726" y="855"/>
                  </a:moveTo>
                  <a:cubicBezTo>
                    <a:pt x="643" y="855"/>
                    <a:pt x="643" y="855"/>
                    <a:pt x="643" y="855"/>
                  </a:cubicBezTo>
                  <a:cubicBezTo>
                    <a:pt x="643" y="760"/>
                    <a:pt x="643" y="760"/>
                    <a:pt x="643" y="760"/>
                  </a:cubicBezTo>
                  <a:cubicBezTo>
                    <a:pt x="726" y="760"/>
                    <a:pt x="726" y="760"/>
                    <a:pt x="726" y="760"/>
                  </a:cubicBezTo>
                  <a:lnTo>
                    <a:pt x="726" y="855"/>
                  </a:lnTo>
                  <a:close/>
                  <a:moveTo>
                    <a:pt x="643" y="355"/>
                  </a:moveTo>
                  <a:cubicBezTo>
                    <a:pt x="643" y="283"/>
                    <a:pt x="643" y="283"/>
                    <a:pt x="643" y="283"/>
                  </a:cubicBezTo>
                  <a:cubicBezTo>
                    <a:pt x="671" y="277"/>
                    <a:pt x="698" y="272"/>
                    <a:pt x="726" y="268"/>
                  </a:cubicBezTo>
                  <a:cubicBezTo>
                    <a:pt x="726" y="355"/>
                    <a:pt x="726" y="355"/>
                    <a:pt x="726" y="355"/>
                  </a:cubicBezTo>
                  <a:lnTo>
                    <a:pt x="643" y="355"/>
                  </a:lnTo>
                  <a:close/>
                  <a:moveTo>
                    <a:pt x="849" y="975"/>
                  </a:moveTo>
                  <a:cubicBezTo>
                    <a:pt x="766" y="975"/>
                    <a:pt x="766" y="975"/>
                    <a:pt x="766" y="975"/>
                  </a:cubicBezTo>
                  <a:cubicBezTo>
                    <a:pt x="766" y="880"/>
                    <a:pt x="766" y="880"/>
                    <a:pt x="766" y="880"/>
                  </a:cubicBezTo>
                  <a:cubicBezTo>
                    <a:pt x="849" y="880"/>
                    <a:pt x="849" y="880"/>
                    <a:pt x="849" y="880"/>
                  </a:cubicBezTo>
                  <a:lnTo>
                    <a:pt x="849" y="975"/>
                  </a:lnTo>
                  <a:close/>
                  <a:moveTo>
                    <a:pt x="849" y="855"/>
                  </a:moveTo>
                  <a:cubicBezTo>
                    <a:pt x="766" y="855"/>
                    <a:pt x="766" y="855"/>
                    <a:pt x="766" y="855"/>
                  </a:cubicBezTo>
                  <a:cubicBezTo>
                    <a:pt x="766" y="760"/>
                    <a:pt x="766" y="760"/>
                    <a:pt x="766" y="760"/>
                  </a:cubicBezTo>
                  <a:cubicBezTo>
                    <a:pt x="849" y="760"/>
                    <a:pt x="849" y="760"/>
                    <a:pt x="849" y="760"/>
                  </a:cubicBezTo>
                  <a:lnTo>
                    <a:pt x="849" y="855"/>
                  </a:lnTo>
                  <a:close/>
                  <a:moveTo>
                    <a:pt x="766" y="355"/>
                  </a:moveTo>
                  <a:cubicBezTo>
                    <a:pt x="766" y="261"/>
                    <a:pt x="766" y="261"/>
                    <a:pt x="766" y="261"/>
                  </a:cubicBezTo>
                  <a:cubicBezTo>
                    <a:pt x="793" y="256"/>
                    <a:pt x="821" y="252"/>
                    <a:pt x="849" y="248"/>
                  </a:cubicBezTo>
                  <a:cubicBezTo>
                    <a:pt x="849" y="355"/>
                    <a:pt x="849" y="355"/>
                    <a:pt x="849" y="355"/>
                  </a:cubicBezTo>
                  <a:lnTo>
                    <a:pt x="766" y="355"/>
                  </a:lnTo>
                  <a:close/>
                  <a:moveTo>
                    <a:pt x="972" y="975"/>
                  </a:moveTo>
                  <a:cubicBezTo>
                    <a:pt x="888" y="975"/>
                    <a:pt x="888" y="975"/>
                    <a:pt x="888" y="975"/>
                  </a:cubicBezTo>
                  <a:cubicBezTo>
                    <a:pt x="888" y="880"/>
                    <a:pt x="888" y="880"/>
                    <a:pt x="888" y="880"/>
                  </a:cubicBezTo>
                  <a:cubicBezTo>
                    <a:pt x="972" y="880"/>
                    <a:pt x="972" y="880"/>
                    <a:pt x="972" y="880"/>
                  </a:cubicBezTo>
                  <a:lnTo>
                    <a:pt x="972" y="975"/>
                  </a:lnTo>
                  <a:close/>
                  <a:moveTo>
                    <a:pt x="972" y="855"/>
                  </a:moveTo>
                  <a:cubicBezTo>
                    <a:pt x="888" y="855"/>
                    <a:pt x="888" y="855"/>
                    <a:pt x="888" y="855"/>
                  </a:cubicBezTo>
                  <a:cubicBezTo>
                    <a:pt x="888" y="760"/>
                    <a:pt x="888" y="760"/>
                    <a:pt x="888" y="760"/>
                  </a:cubicBezTo>
                  <a:cubicBezTo>
                    <a:pt x="972" y="760"/>
                    <a:pt x="972" y="760"/>
                    <a:pt x="972" y="760"/>
                  </a:cubicBezTo>
                  <a:lnTo>
                    <a:pt x="972" y="855"/>
                  </a:lnTo>
                  <a:close/>
                  <a:moveTo>
                    <a:pt x="888" y="355"/>
                  </a:moveTo>
                  <a:cubicBezTo>
                    <a:pt x="888" y="242"/>
                    <a:pt x="888" y="242"/>
                    <a:pt x="888" y="242"/>
                  </a:cubicBezTo>
                  <a:cubicBezTo>
                    <a:pt x="916" y="238"/>
                    <a:pt x="944" y="234"/>
                    <a:pt x="972" y="231"/>
                  </a:cubicBezTo>
                  <a:cubicBezTo>
                    <a:pt x="972" y="355"/>
                    <a:pt x="972" y="355"/>
                    <a:pt x="972" y="355"/>
                  </a:cubicBezTo>
                  <a:lnTo>
                    <a:pt x="888" y="355"/>
                  </a:lnTo>
                  <a:close/>
                  <a:moveTo>
                    <a:pt x="1094" y="975"/>
                  </a:moveTo>
                  <a:cubicBezTo>
                    <a:pt x="1011" y="975"/>
                    <a:pt x="1011" y="975"/>
                    <a:pt x="1011" y="975"/>
                  </a:cubicBezTo>
                  <a:cubicBezTo>
                    <a:pt x="1011" y="880"/>
                    <a:pt x="1011" y="880"/>
                    <a:pt x="1011" y="880"/>
                  </a:cubicBezTo>
                  <a:cubicBezTo>
                    <a:pt x="1094" y="880"/>
                    <a:pt x="1094" y="880"/>
                    <a:pt x="1094" y="880"/>
                  </a:cubicBezTo>
                  <a:lnTo>
                    <a:pt x="1094" y="975"/>
                  </a:lnTo>
                  <a:close/>
                  <a:moveTo>
                    <a:pt x="1094" y="855"/>
                  </a:moveTo>
                  <a:cubicBezTo>
                    <a:pt x="1011" y="855"/>
                    <a:pt x="1011" y="855"/>
                    <a:pt x="1011" y="855"/>
                  </a:cubicBezTo>
                  <a:cubicBezTo>
                    <a:pt x="1011" y="760"/>
                    <a:pt x="1011" y="760"/>
                    <a:pt x="1011" y="760"/>
                  </a:cubicBezTo>
                  <a:cubicBezTo>
                    <a:pt x="1094" y="760"/>
                    <a:pt x="1094" y="760"/>
                    <a:pt x="1094" y="760"/>
                  </a:cubicBezTo>
                  <a:lnTo>
                    <a:pt x="1094" y="855"/>
                  </a:lnTo>
                  <a:close/>
                  <a:moveTo>
                    <a:pt x="1011" y="355"/>
                  </a:moveTo>
                  <a:cubicBezTo>
                    <a:pt x="1011" y="226"/>
                    <a:pt x="1011" y="226"/>
                    <a:pt x="1011" y="226"/>
                  </a:cubicBezTo>
                  <a:cubicBezTo>
                    <a:pt x="1039" y="223"/>
                    <a:pt x="1067" y="220"/>
                    <a:pt x="1094" y="217"/>
                  </a:cubicBezTo>
                  <a:cubicBezTo>
                    <a:pt x="1094" y="355"/>
                    <a:pt x="1094" y="355"/>
                    <a:pt x="1094" y="355"/>
                  </a:cubicBezTo>
                  <a:lnTo>
                    <a:pt x="1011" y="355"/>
                  </a:lnTo>
                  <a:close/>
                  <a:moveTo>
                    <a:pt x="1217" y="975"/>
                  </a:moveTo>
                  <a:cubicBezTo>
                    <a:pt x="1134" y="975"/>
                    <a:pt x="1134" y="975"/>
                    <a:pt x="1134" y="975"/>
                  </a:cubicBezTo>
                  <a:cubicBezTo>
                    <a:pt x="1134" y="880"/>
                    <a:pt x="1134" y="880"/>
                    <a:pt x="1134" y="880"/>
                  </a:cubicBezTo>
                  <a:cubicBezTo>
                    <a:pt x="1217" y="880"/>
                    <a:pt x="1217" y="880"/>
                    <a:pt x="1217" y="880"/>
                  </a:cubicBezTo>
                  <a:lnTo>
                    <a:pt x="1217" y="975"/>
                  </a:lnTo>
                  <a:close/>
                  <a:moveTo>
                    <a:pt x="1217" y="855"/>
                  </a:moveTo>
                  <a:cubicBezTo>
                    <a:pt x="1134" y="855"/>
                    <a:pt x="1134" y="855"/>
                    <a:pt x="1134" y="855"/>
                  </a:cubicBezTo>
                  <a:cubicBezTo>
                    <a:pt x="1134" y="760"/>
                    <a:pt x="1134" y="760"/>
                    <a:pt x="1134" y="760"/>
                  </a:cubicBezTo>
                  <a:cubicBezTo>
                    <a:pt x="1217" y="760"/>
                    <a:pt x="1217" y="760"/>
                    <a:pt x="1217" y="760"/>
                  </a:cubicBezTo>
                  <a:lnTo>
                    <a:pt x="1217" y="855"/>
                  </a:lnTo>
                  <a:close/>
                  <a:moveTo>
                    <a:pt x="1134" y="355"/>
                  </a:moveTo>
                  <a:cubicBezTo>
                    <a:pt x="1134" y="213"/>
                    <a:pt x="1134" y="213"/>
                    <a:pt x="1134" y="213"/>
                  </a:cubicBezTo>
                  <a:cubicBezTo>
                    <a:pt x="1162" y="210"/>
                    <a:pt x="1189" y="208"/>
                    <a:pt x="1217" y="206"/>
                  </a:cubicBezTo>
                  <a:cubicBezTo>
                    <a:pt x="1217" y="355"/>
                    <a:pt x="1217" y="355"/>
                    <a:pt x="1217" y="355"/>
                  </a:cubicBezTo>
                  <a:lnTo>
                    <a:pt x="1134" y="355"/>
                  </a:lnTo>
                  <a:close/>
                  <a:moveTo>
                    <a:pt x="1340" y="975"/>
                  </a:moveTo>
                  <a:cubicBezTo>
                    <a:pt x="1257" y="975"/>
                    <a:pt x="1257" y="975"/>
                    <a:pt x="1257" y="975"/>
                  </a:cubicBezTo>
                  <a:cubicBezTo>
                    <a:pt x="1257" y="880"/>
                    <a:pt x="1257" y="880"/>
                    <a:pt x="1257" y="880"/>
                  </a:cubicBezTo>
                  <a:cubicBezTo>
                    <a:pt x="1340" y="880"/>
                    <a:pt x="1340" y="880"/>
                    <a:pt x="1340" y="880"/>
                  </a:cubicBezTo>
                  <a:lnTo>
                    <a:pt x="1340" y="975"/>
                  </a:lnTo>
                  <a:close/>
                  <a:moveTo>
                    <a:pt x="1340" y="855"/>
                  </a:moveTo>
                  <a:cubicBezTo>
                    <a:pt x="1257" y="855"/>
                    <a:pt x="1257" y="855"/>
                    <a:pt x="1257" y="855"/>
                  </a:cubicBezTo>
                  <a:cubicBezTo>
                    <a:pt x="1257" y="760"/>
                    <a:pt x="1257" y="760"/>
                    <a:pt x="1257" y="760"/>
                  </a:cubicBezTo>
                  <a:cubicBezTo>
                    <a:pt x="1340" y="760"/>
                    <a:pt x="1340" y="760"/>
                    <a:pt x="1340" y="760"/>
                  </a:cubicBezTo>
                  <a:lnTo>
                    <a:pt x="1340" y="855"/>
                  </a:lnTo>
                  <a:close/>
                  <a:moveTo>
                    <a:pt x="1257" y="355"/>
                  </a:moveTo>
                  <a:cubicBezTo>
                    <a:pt x="1257" y="203"/>
                    <a:pt x="1257" y="203"/>
                    <a:pt x="1257" y="203"/>
                  </a:cubicBezTo>
                  <a:cubicBezTo>
                    <a:pt x="1285" y="201"/>
                    <a:pt x="1312" y="199"/>
                    <a:pt x="1340" y="198"/>
                  </a:cubicBezTo>
                  <a:cubicBezTo>
                    <a:pt x="1340" y="355"/>
                    <a:pt x="1340" y="355"/>
                    <a:pt x="1340" y="355"/>
                  </a:cubicBezTo>
                  <a:lnTo>
                    <a:pt x="1257" y="355"/>
                  </a:lnTo>
                  <a:close/>
                  <a:moveTo>
                    <a:pt x="1463" y="975"/>
                  </a:moveTo>
                  <a:cubicBezTo>
                    <a:pt x="1380" y="975"/>
                    <a:pt x="1380" y="975"/>
                    <a:pt x="1380" y="975"/>
                  </a:cubicBezTo>
                  <a:cubicBezTo>
                    <a:pt x="1380" y="880"/>
                    <a:pt x="1380" y="880"/>
                    <a:pt x="1380" y="880"/>
                  </a:cubicBezTo>
                  <a:cubicBezTo>
                    <a:pt x="1463" y="880"/>
                    <a:pt x="1463" y="880"/>
                    <a:pt x="1463" y="880"/>
                  </a:cubicBezTo>
                  <a:lnTo>
                    <a:pt x="1463" y="975"/>
                  </a:lnTo>
                  <a:close/>
                  <a:moveTo>
                    <a:pt x="1463" y="855"/>
                  </a:moveTo>
                  <a:cubicBezTo>
                    <a:pt x="1380" y="855"/>
                    <a:pt x="1380" y="855"/>
                    <a:pt x="1380" y="855"/>
                  </a:cubicBezTo>
                  <a:cubicBezTo>
                    <a:pt x="1380" y="760"/>
                    <a:pt x="1380" y="760"/>
                    <a:pt x="1380" y="760"/>
                  </a:cubicBezTo>
                  <a:cubicBezTo>
                    <a:pt x="1463" y="760"/>
                    <a:pt x="1463" y="760"/>
                    <a:pt x="1463" y="760"/>
                  </a:cubicBezTo>
                  <a:lnTo>
                    <a:pt x="1463" y="855"/>
                  </a:lnTo>
                  <a:close/>
                  <a:moveTo>
                    <a:pt x="1380" y="355"/>
                  </a:moveTo>
                  <a:cubicBezTo>
                    <a:pt x="1380" y="196"/>
                    <a:pt x="1380" y="196"/>
                    <a:pt x="1380" y="196"/>
                  </a:cubicBezTo>
                  <a:cubicBezTo>
                    <a:pt x="1407" y="195"/>
                    <a:pt x="1435" y="193"/>
                    <a:pt x="1463" y="193"/>
                  </a:cubicBezTo>
                  <a:cubicBezTo>
                    <a:pt x="1463" y="355"/>
                    <a:pt x="1463" y="355"/>
                    <a:pt x="1463" y="355"/>
                  </a:cubicBezTo>
                  <a:lnTo>
                    <a:pt x="1380" y="355"/>
                  </a:lnTo>
                  <a:close/>
                  <a:moveTo>
                    <a:pt x="1586" y="975"/>
                  </a:moveTo>
                  <a:cubicBezTo>
                    <a:pt x="1503" y="975"/>
                    <a:pt x="1503" y="975"/>
                    <a:pt x="1503" y="975"/>
                  </a:cubicBezTo>
                  <a:cubicBezTo>
                    <a:pt x="1503" y="880"/>
                    <a:pt x="1503" y="880"/>
                    <a:pt x="1503" y="880"/>
                  </a:cubicBezTo>
                  <a:cubicBezTo>
                    <a:pt x="1586" y="880"/>
                    <a:pt x="1586" y="880"/>
                    <a:pt x="1586" y="880"/>
                  </a:cubicBezTo>
                  <a:lnTo>
                    <a:pt x="1586" y="975"/>
                  </a:lnTo>
                  <a:close/>
                  <a:moveTo>
                    <a:pt x="1586" y="855"/>
                  </a:moveTo>
                  <a:cubicBezTo>
                    <a:pt x="1503" y="855"/>
                    <a:pt x="1503" y="855"/>
                    <a:pt x="1503" y="855"/>
                  </a:cubicBezTo>
                  <a:cubicBezTo>
                    <a:pt x="1503" y="760"/>
                    <a:pt x="1503" y="760"/>
                    <a:pt x="1503" y="760"/>
                  </a:cubicBezTo>
                  <a:cubicBezTo>
                    <a:pt x="1586" y="760"/>
                    <a:pt x="1586" y="760"/>
                    <a:pt x="1586" y="760"/>
                  </a:cubicBezTo>
                  <a:lnTo>
                    <a:pt x="1586" y="855"/>
                  </a:lnTo>
                  <a:close/>
                  <a:moveTo>
                    <a:pt x="1503" y="355"/>
                  </a:moveTo>
                  <a:cubicBezTo>
                    <a:pt x="1503" y="192"/>
                    <a:pt x="1503" y="192"/>
                    <a:pt x="1503" y="192"/>
                  </a:cubicBezTo>
                  <a:cubicBezTo>
                    <a:pt x="1530" y="191"/>
                    <a:pt x="1558" y="191"/>
                    <a:pt x="1586" y="190"/>
                  </a:cubicBezTo>
                  <a:cubicBezTo>
                    <a:pt x="1586" y="355"/>
                    <a:pt x="1586" y="355"/>
                    <a:pt x="1586" y="355"/>
                  </a:cubicBezTo>
                  <a:lnTo>
                    <a:pt x="1503" y="355"/>
                  </a:lnTo>
                  <a:close/>
                  <a:moveTo>
                    <a:pt x="1708" y="975"/>
                  </a:moveTo>
                  <a:cubicBezTo>
                    <a:pt x="1625" y="975"/>
                    <a:pt x="1625" y="975"/>
                    <a:pt x="1625" y="975"/>
                  </a:cubicBezTo>
                  <a:cubicBezTo>
                    <a:pt x="1625" y="880"/>
                    <a:pt x="1625" y="880"/>
                    <a:pt x="1625" y="880"/>
                  </a:cubicBezTo>
                  <a:cubicBezTo>
                    <a:pt x="1708" y="880"/>
                    <a:pt x="1708" y="880"/>
                    <a:pt x="1708" y="880"/>
                  </a:cubicBezTo>
                  <a:lnTo>
                    <a:pt x="1708" y="975"/>
                  </a:lnTo>
                  <a:close/>
                  <a:moveTo>
                    <a:pt x="1708" y="855"/>
                  </a:moveTo>
                  <a:cubicBezTo>
                    <a:pt x="1625" y="855"/>
                    <a:pt x="1625" y="855"/>
                    <a:pt x="1625" y="855"/>
                  </a:cubicBezTo>
                  <a:cubicBezTo>
                    <a:pt x="1625" y="760"/>
                    <a:pt x="1625" y="760"/>
                    <a:pt x="1625" y="760"/>
                  </a:cubicBezTo>
                  <a:cubicBezTo>
                    <a:pt x="1708" y="760"/>
                    <a:pt x="1708" y="760"/>
                    <a:pt x="1708" y="760"/>
                  </a:cubicBezTo>
                  <a:lnTo>
                    <a:pt x="1708" y="855"/>
                  </a:lnTo>
                  <a:close/>
                  <a:moveTo>
                    <a:pt x="1625" y="355"/>
                  </a:moveTo>
                  <a:cubicBezTo>
                    <a:pt x="1625" y="190"/>
                    <a:pt x="1625" y="190"/>
                    <a:pt x="1625" y="190"/>
                  </a:cubicBezTo>
                  <a:cubicBezTo>
                    <a:pt x="1653" y="190"/>
                    <a:pt x="1681" y="191"/>
                    <a:pt x="1708" y="191"/>
                  </a:cubicBezTo>
                  <a:cubicBezTo>
                    <a:pt x="1708" y="355"/>
                    <a:pt x="1708" y="355"/>
                    <a:pt x="1708" y="355"/>
                  </a:cubicBezTo>
                  <a:lnTo>
                    <a:pt x="1625" y="355"/>
                  </a:lnTo>
                  <a:close/>
                  <a:moveTo>
                    <a:pt x="1831" y="975"/>
                  </a:moveTo>
                  <a:cubicBezTo>
                    <a:pt x="1748" y="975"/>
                    <a:pt x="1748" y="975"/>
                    <a:pt x="1748" y="975"/>
                  </a:cubicBezTo>
                  <a:cubicBezTo>
                    <a:pt x="1748" y="880"/>
                    <a:pt x="1748" y="880"/>
                    <a:pt x="1748" y="880"/>
                  </a:cubicBezTo>
                  <a:cubicBezTo>
                    <a:pt x="1831" y="880"/>
                    <a:pt x="1831" y="880"/>
                    <a:pt x="1831" y="880"/>
                  </a:cubicBezTo>
                  <a:lnTo>
                    <a:pt x="1831" y="975"/>
                  </a:lnTo>
                  <a:close/>
                  <a:moveTo>
                    <a:pt x="1831" y="855"/>
                  </a:moveTo>
                  <a:cubicBezTo>
                    <a:pt x="1748" y="855"/>
                    <a:pt x="1748" y="855"/>
                    <a:pt x="1748" y="855"/>
                  </a:cubicBezTo>
                  <a:cubicBezTo>
                    <a:pt x="1748" y="760"/>
                    <a:pt x="1748" y="760"/>
                    <a:pt x="1748" y="760"/>
                  </a:cubicBezTo>
                  <a:cubicBezTo>
                    <a:pt x="1831" y="760"/>
                    <a:pt x="1831" y="760"/>
                    <a:pt x="1831" y="760"/>
                  </a:cubicBezTo>
                  <a:lnTo>
                    <a:pt x="1831" y="855"/>
                  </a:lnTo>
                  <a:close/>
                  <a:moveTo>
                    <a:pt x="1748" y="355"/>
                  </a:moveTo>
                  <a:cubicBezTo>
                    <a:pt x="1748" y="192"/>
                    <a:pt x="1748" y="192"/>
                    <a:pt x="1748" y="192"/>
                  </a:cubicBezTo>
                  <a:cubicBezTo>
                    <a:pt x="1776" y="193"/>
                    <a:pt x="1803" y="194"/>
                    <a:pt x="1831" y="195"/>
                  </a:cubicBezTo>
                  <a:cubicBezTo>
                    <a:pt x="1831" y="355"/>
                    <a:pt x="1831" y="355"/>
                    <a:pt x="1831" y="355"/>
                  </a:cubicBezTo>
                  <a:lnTo>
                    <a:pt x="1748" y="355"/>
                  </a:lnTo>
                  <a:close/>
                  <a:moveTo>
                    <a:pt x="1954" y="975"/>
                  </a:moveTo>
                  <a:cubicBezTo>
                    <a:pt x="1871" y="975"/>
                    <a:pt x="1871" y="975"/>
                    <a:pt x="1871" y="975"/>
                  </a:cubicBezTo>
                  <a:cubicBezTo>
                    <a:pt x="1871" y="880"/>
                    <a:pt x="1871" y="880"/>
                    <a:pt x="1871" y="880"/>
                  </a:cubicBezTo>
                  <a:cubicBezTo>
                    <a:pt x="1954" y="880"/>
                    <a:pt x="1954" y="880"/>
                    <a:pt x="1954" y="880"/>
                  </a:cubicBezTo>
                  <a:lnTo>
                    <a:pt x="1954" y="975"/>
                  </a:lnTo>
                  <a:close/>
                  <a:moveTo>
                    <a:pt x="1954" y="855"/>
                  </a:moveTo>
                  <a:cubicBezTo>
                    <a:pt x="1871" y="855"/>
                    <a:pt x="1871" y="855"/>
                    <a:pt x="1871" y="855"/>
                  </a:cubicBezTo>
                  <a:cubicBezTo>
                    <a:pt x="1871" y="760"/>
                    <a:pt x="1871" y="760"/>
                    <a:pt x="1871" y="760"/>
                  </a:cubicBezTo>
                  <a:cubicBezTo>
                    <a:pt x="1954" y="760"/>
                    <a:pt x="1954" y="760"/>
                    <a:pt x="1954" y="760"/>
                  </a:cubicBezTo>
                  <a:lnTo>
                    <a:pt x="1954" y="855"/>
                  </a:lnTo>
                  <a:close/>
                  <a:moveTo>
                    <a:pt x="1871" y="355"/>
                  </a:moveTo>
                  <a:cubicBezTo>
                    <a:pt x="1871" y="197"/>
                    <a:pt x="1871" y="197"/>
                    <a:pt x="1871" y="197"/>
                  </a:cubicBezTo>
                  <a:cubicBezTo>
                    <a:pt x="1899" y="198"/>
                    <a:pt x="1926" y="200"/>
                    <a:pt x="1954" y="201"/>
                  </a:cubicBezTo>
                  <a:cubicBezTo>
                    <a:pt x="1954" y="355"/>
                    <a:pt x="1954" y="355"/>
                    <a:pt x="1954" y="355"/>
                  </a:cubicBezTo>
                  <a:lnTo>
                    <a:pt x="1871" y="355"/>
                  </a:lnTo>
                  <a:close/>
                  <a:moveTo>
                    <a:pt x="2077" y="975"/>
                  </a:moveTo>
                  <a:cubicBezTo>
                    <a:pt x="1994" y="975"/>
                    <a:pt x="1994" y="975"/>
                    <a:pt x="1994" y="975"/>
                  </a:cubicBezTo>
                  <a:cubicBezTo>
                    <a:pt x="1994" y="880"/>
                    <a:pt x="1994" y="880"/>
                    <a:pt x="1994" y="880"/>
                  </a:cubicBezTo>
                  <a:cubicBezTo>
                    <a:pt x="2077" y="880"/>
                    <a:pt x="2077" y="880"/>
                    <a:pt x="2077" y="880"/>
                  </a:cubicBezTo>
                  <a:lnTo>
                    <a:pt x="2077" y="975"/>
                  </a:lnTo>
                  <a:close/>
                  <a:moveTo>
                    <a:pt x="2077" y="855"/>
                  </a:moveTo>
                  <a:cubicBezTo>
                    <a:pt x="1994" y="855"/>
                    <a:pt x="1994" y="855"/>
                    <a:pt x="1994" y="855"/>
                  </a:cubicBezTo>
                  <a:cubicBezTo>
                    <a:pt x="1994" y="760"/>
                    <a:pt x="1994" y="760"/>
                    <a:pt x="1994" y="760"/>
                  </a:cubicBezTo>
                  <a:cubicBezTo>
                    <a:pt x="2077" y="760"/>
                    <a:pt x="2077" y="760"/>
                    <a:pt x="2077" y="760"/>
                  </a:cubicBezTo>
                  <a:lnTo>
                    <a:pt x="2077" y="855"/>
                  </a:lnTo>
                  <a:close/>
                  <a:moveTo>
                    <a:pt x="1994" y="355"/>
                  </a:moveTo>
                  <a:cubicBezTo>
                    <a:pt x="1994" y="204"/>
                    <a:pt x="1994" y="204"/>
                    <a:pt x="1994" y="204"/>
                  </a:cubicBezTo>
                  <a:cubicBezTo>
                    <a:pt x="2021" y="206"/>
                    <a:pt x="2049" y="208"/>
                    <a:pt x="2077" y="211"/>
                  </a:cubicBezTo>
                  <a:cubicBezTo>
                    <a:pt x="2077" y="355"/>
                    <a:pt x="2077" y="355"/>
                    <a:pt x="2077" y="355"/>
                  </a:cubicBezTo>
                  <a:lnTo>
                    <a:pt x="1994" y="355"/>
                  </a:lnTo>
                  <a:close/>
                  <a:moveTo>
                    <a:pt x="2200" y="975"/>
                  </a:moveTo>
                  <a:cubicBezTo>
                    <a:pt x="2116" y="975"/>
                    <a:pt x="2116" y="975"/>
                    <a:pt x="2116" y="975"/>
                  </a:cubicBezTo>
                  <a:cubicBezTo>
                    <a:pt x="2116" y="880"/>
                    <a:pt x="2116" y="880"/>
                    <a:pt x="2116" y="880"/>
                  </a:cubicBezTo>
                  <a:cubicBezTo>
                    <a:pt x="2200" y="880"/>
                    <a:pt x="2200" y="880"/>
                    <a:pt x="2200" y="880"/>
                  </a:cubicBezTo>
                  <a:lnTo>
                    <a:pt x="2200" y="975"/>
                  </a:lnTo>
                  <a:close/>
                  <a:moveTo>
                    <a:pt x="2200" y="855"/>
                  </a:moveTo>
                  <a:cubicBezTo>
                    <a:pt x="2116" y="855"/>
                    <a:pt x="2116" y="855"/>
                    <a:pt x="2116" y="855"/>
                  </a:cubicBezTo>
                  <a:cubicBezTo>
                    <a:pt x="2116" y="760"/>
                    <a:pt x="2116" y="760"/>
                    <a:pt x="2116" y="760"/>
                  </a:cubicBezTo>
                  <a:cubicBezTo>
                    <a:pt x="2200" y="760"/>
                    <a:pt x="2200" y="760"/>
                    <a:pt x="2200" y="760"/>
                  </a:cubicBezTo>
                  <a:lnTo>
                    <a:pt x="2200" y="855"/>
                  </a:lnTo>
                  <a:close/>
                  <a:moveTo>
                    <a:pt x="2116" y="355"/>
                  </a:moveTo>
                  <a:cubicBezTo>
                    <a:pt x="2116" y="214"/>
                    <a:pt x="2116" y="214"/>
                    <a:pt x="2116" y="214"/>
                  </a:cubicBezTo>
                  <a:cubicBezTo>
                    <a:pt x="2144" y="217"/>
                    <a:pt x="2172" y="220"/>
                    <a:pt x="2200" y="223"/>
                  </a:cubicBezTo>
                  <a:cubicBezTo>
                    <a:pt x="2200" y="355"/>
                    <a:pt x="2200" y="355"/>
                    <a:pt x="2200" y="355"/>
                  </a:cubicBezTo>
                  <a:lnTo>
                    <a:pt x="2116" y="355"/>
                  </a:lnTo>
                  <a:close/>
                  <a:moveTo>
                    <a:pt x="2322" y="975"/>
                  </a:moveTo>
                  <a:cubicBezTo>
                    <a:pt x="2239" y="975"/>
                    <a:pt x="2239" y="975"/>
                    <a:pt x="2239" y="975"/>
                  </a:cubicBezTo>
                  <a:cubicBezTo>
                    <a:pt x="2239" y="880"/>
                    <a:pt x="2239" y="880"/>
                    <a:pt x="2239" y="880"/>
                  </a:cubicBezTo>
                  <a:cubicBezTo>
                    <a:pt x="2322" y="880"/>
                    <a:pt x="2322" y="880"/>
                    <a:pt x="2322" y="880"/>
                  </a:cubicBezTo>
                  <a:lnTo>
                    <a:pt x="2322" y="975"/>
                  </a:lnTo>
                  <a:close/>
                  <a:moveTo>
                    <a:pt x="2322" y="855"/>
                  </a:moveTo>
                  <a:cubicBezTo>
                    <a:pt x="2239" y="855"/>
                    <a:pt x="2239" y="855"/>
                    <a:pt x="2239" y="855"/>
                  </a:cubicBezTo>
                  <a:cubicBezTo>
                    <a:pt x="2239" y="760"/>
                    <a:pt x="2239" y="760"/>
                    <a:pt x="2239" y="760"/>
                  </a:cubicBezTo>
                  <a:cubicBezTo>
                    <a:pt x="2322" y="760"/>
                    <a:pt x="2322" y="760"/>
                    <a:pt x="2322" y="760"/>
                  </a:cubicBezTo>
                  <a:lnTo>
                    <a:pt x="2322" y="855"/>
                  </a:lnTo>
                  <a:close/>
                  <a:moveTo>
                    <a:pt x="2239" y="355"/>
                  </a:moveTo>
                  <a:cubicBezTo>
                    <a:pt x="2239" y="228"/>
                    <a:pt x="2239" y="228"/>
                    <a:pt x="2239" y="228"/>
                  </a:cubicBezTo>
                  <a:cubicBezTo>
                    <a:pt x="2267" y="231"/>
                    <a:pt x="2295" y="235"/>
                    <a:pt x="2322" y="239"/>
                  </a:cubicBezTo>
                  <a:cubicBezTo>
                    <a:pt x="2322" y="355"/>
                    <a:pt x="2322" y="355"/>
                    <a:pt x="2322" y="355"/>
                  </a:cubicBezTo>
                  <a:lnTo>
                    <a:pt x="2239" y="355"/>
                  </a:lnTo>
                  <a:close/>
                  <a:moveTo>
                    <a:pt x="2445" y="975"/>
                  </a:moveTo>
                  <a:cubicBezTo>
                    <a:pt x="2362" y="975"/>
                    <a:pt x="2362" y="975"/>
                    <a:pt x="2362" y="975"/>
                  </a:cubicBezTo>
                  <a:cubicBezTo>
                    <a:pt x="2362" y="880"/>
                    <a:pt x="2362" y="880"/>
                    <a:pt x="2362" y="880"/>
                  </a:cubicBezTo>
                  <a:cubicBezTo>
                    <a:pt x="2445" y="880"/>
                    <a:pt x="2445" y="880"/>
                    <a:pt x="2445" y="880"/>
                  </a:cubicBezTo>
                  <a:lnTo>
                    <a:pt x="2445" y="975"/>
                  </a:lnTo>
                  <a:close/>
                  <a:moveTo>
                    <a:pt x="2445" y="855"/>
                  </a:moveTo>
                  <a:cubicBezTo>
                    <a:pt x="2362" y="855"/>
                    <a:pt x="2362" y="855"/>
                    <a:pt x="2362" y="855"/>
                  </a:cubicBezTo>
                  <a:cubicBezTo>
                    <a:pt x="2362" y="760"/>
                    <a:pt x="2362" y="760"/>
                    <a:pt x="2362" y="760"/>
                  </a:cubicBezTo>
                  <a:cubicBezTo>
                    <a:pt x="2445" y="760"/>
                    <a:pt x="2445" y="760"/>
                    <a:pt x="2445" y="760"/>
                  </a:cubicBezTo>
                  <a:lnTo>
                    <a:pt x="2445" y="855"/>
                  </a:lnTo>
                  <a:close/>
                  <a:moveTo>
                    <a:pt x="2362" y="355"/>
                  </a:moveTo>
                  <a:cubicBezTo>
                    <a:pt x="2362" y="244"/>
                    <a:pt x="2362" y="244"/>
                    <a:pt x="2362" y="244"/>
                  </a:cubicBezTo>
                  <a:cubicBezTo>
                    <a:pt x="2390" y="248"/>
                    <a:pt x="2417" y="252"/>
                    <a:pt x="2445" y="257"/>
                  </a:cubicBezTo>
                  <a:cubicBezTo>
                    <a:pt x="2445" y="355"/>
                    <a:pt x="2445" y="355"/>
                    <a:pt x="2445" y="355"/>
                  </a:cubicBezTo>
                  <a:lnTo>
                    <a:pt x="2362" y="355"/>
                  </a:lnTo>
                  <a:close/>
                  <a:moveTo>
                    <a:pt x="2568" y="975"/>
                  </a:moveTo>
                  <a:cubicBezTo>
                    <a:pt x="2485" y="975"/>
                    <a:pt x="2485" y="975"/>
                    <a:pt x="2485" y="975"/>
                  </a:cubicBezTo>
                  <a:cubicBezTo>
                    <a:pt x="2485" y="880"/>
                    <a:pt x="2485" y="880"/>
                    <a:pt x="2485" y="880"/>
                  </a:cubicBezTo>
                  <a:cubicBezTo>
                    <a:pt x="2568" y="880"/>
                    <a:pt x="2568" y="880"/>
                    <a:pt x="2568" y="880"/>
                  </a:cubicBezTo>
                  <a:lnTo>
                    <a:pt x="2568" y="975"/>
                  </a:lnTo>
                  <a:close/>
                  <a:moveTo>
                    <a:pt x="2568" y="855"/>
                  </a:moveTo>
                  <a:cubicBezTo>
                    <a:pt x="2485" y="855"/>
                    <a:pt x="2485" y="855"/>
                    <a:pt x="2485" y="855"/>
                  </a:cubicBezTo>
                  <a:cubicBezTo>
                    <a:pt x="2485" y="760"/>
                    <a:pt x="2485" y="760"/>
                    <a:pt x="2485" y="760"/>
                  </a:cubicBezTo>
                  <a:cubicBezTo>
                    <a:pt x="2568" y="760"/>
                    <a:pt x="2568" y="760"/>
                    <a:pt x="2568" y="760"/>
                  </a:cubicBezTo>
                  <a:lnTo>
                    <a:pt x="2568" y="855"/>
                  </a:lnTo>
                  <a:close/>
                  <a:moveTo>
                    <a:pt x="2485" y="355"/>
                  </a:moveTo>
                  <a:cubicBezTo>
                    <a:pt x="2485" y="264"/>
                    <a:pt x="2485" y="264"/>
                    <a:pt x="2485" y="264"/>
                  </a:cubicBezTo>
                  <a:cubicBezTo>
                    <a:pt x="2513" y="268"/>
                    <a:pt x="2540" y="273"/>
                    <a:pt x="2568" y="278"/>
                  </a:cubicBezTo>
                  <a:cubicBezTo>
                    <a:pt x="2568" y="355"/>
                    <a:pt x="2568" y="355"/>
                    <a:pt x="2568" y="355"/>
                  </a:cubicBezTo>
                  <a:lnTo>
                    <a:pt x="2485" y="355"/>
                  </a:lnTo>
                  <a:close/>
                  <a:moveTo>
                    <a:pt x="2691" y="975"/>
                  </a:moveTo>
                  <a:cubicBezTo>
                    <a:pt x="2608" y="975"/>
                    <a:pt x="2608" y="975"/>
                    <a:pt x="2608" y="975"/>
                  </a:cubicBezTo>
                  <a:cubicBezTo>
                    <a:pt x="2608" y="880"/>
                    <a:pt x="2608" y="880"/>
                    <a:pt x="2608" y="880"/>
                  </a:cubicBezTo>
                  <a:cubicBezTo>
                    <a:pt x="2691" y="880"/>
                    <a:pt x="2691" y="880"/>
                    <a:pt x="2691" y="880"/>
                  </a:cubicBezTo>
                  <a:lnTo>
                    <a:pt x="2691" y="975"/>
                  </a:lnTo>
                  <a:close/>
                  <a:moveTo>
                    <a:pt x="2691" y="855"/>
                  </a:moveTo>
                  <a:cubicBezTo>
                    <a:pt x="2608" y="855"/>
                    <a:pt x="2608" y="855"/>
                    <a:pt x="2608" y="855"/>
                  </a:cubicBezTo>
                  <a:cubicBezTo>
                    <a:pt x="2608" y="760"/>
                    <a:pt x="2608" y="760"/>
                    <a:pt x="2608" y="760"/>
                  </a:cubicBezTo>
                  <a:cubicBezTo>
                    <a:pt x="2691" y="760"/>
                    <a:pt x="2691" y="760"/>
                    <a:pt x="2691" y="760"/>
                  </a:cubicBezTo>
                  <a:lnTo>
                    <a:pt x="2691" y="855"/>
                  </a:lnTo>
                  <a:close/>
                  <a:moveTo>
                    <a:pt x="2691" y="355"/>
                  </a:moveTo>
                  <a:cubicBezTo>
                    <a:pt x="2608" y="355"/>
                    <a:pt x="2608" y="355"/>
                    <a:pt x="2608" y="355"/>
                  </a:cubicBezTo>
                  <a:cubicBezTo>
                    <a:pt x="2608" y="286"/>
                    <a:pt x="2608" y="286"/>
                    <a:pt x="2608" y="286"/>
                  </a:cubicBezTo>
                  <a:cubicBezTo>
                    <a:pt x="2635" y="291"/>
                    <a:pt x="2663" y="297"/>
                    <a:pt x="2691" y="303"/>
                  </a:cubicBezTo>
                  <a:lnTo>
                    <a:pt x="2691" y="355"/>
                  </a:lnTo>
                  <a:close/>
                </a:path>
              </a:pathLst>
            </a:custGeom>
            <a:solidFill>
              <a:srgbClr val="CFCD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4" name="Freeform 34">
              <a:extLst>
                <a:ext uri="{FF2B5EF4-FFF2-40B4-BE49-F238E27FC236}">
                  <a16:creationId xmlns:a16="http://schemas.microsoft.com/office/drawing/2014/main" id="{B588F290-B2BD-4059-8D3E-481282AA221D}"/>
                </a:ext>
              </a:extLst>
            </p:cNvPr>
            <p:cNvSpPr>
              <a:spLocks/>
            </p:cNvSpPr>
            <p:nvPr/>
          </p:nvSpPr>
          <p:spPr bwMode="auto">
            <a:xfrm>
              <a:off x="15187613" y="-12514263"/>
              <a:ext cx="1966912" cy="2111375"/>
            </a:xfrm>
            <a:custGeom>
              <a:avLst/>
              <a:gdLst>
                <a:gd name="T0" fmla="*/ 156 w 217"/>
                <a:gd name="T1" fmla="*/ 59 h 233"/>
                <a:gd name="T2" fmla="*/ 156 w 217"/>
                <a:gd name="T3" fmla="*/ 59 h 233"/>
                <a:gd name="T4" fmla="*/ 90 w 217"/>
                <a:gd name="T5" fmla="*/ 4 h 233"/>
                <a:gd name="T6" fmla="*/ 52 w 217"/>
                <a:gd name="T7" fmla="*/ 127 h 233"/>
                <a:gd name="T8" fmla="*/ 156 w 217"/>
                <a:gd name="T9" fmla="*/ 233 h 233"/>
                <a:gd name="T10" fmla="*/ 217 w 217"/>
                <a:gd name="T11" fmla="*/ 174 h 233"/>
                <a:gd name="T12" fmla="*/ 185 w 217"/>
                <a:gd name="T13" fmla="*/ 132 h 233"/>
                <a:gd name="T14" fmla="*/ 156 w 217"/>
                <a:gd name="T15" fmla="*/ 59 h 2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233">
                  <a:moveTo>
                    <a:pt x="156" y="59"/>
                  </a:moveTo>
                  <a:cubicBezTo>
                    <a:pt x="156" y="59"/>
                    <a:pt x="156" y="59"/>
                    <a:pt x="156" y="59"/>
                  </a:cubicBezTo>
                  <a:cubicBezTo>
                    <a:pt x="138" y="0"/>
                    <a:pt x="90" y="4"/>
                    <a:pt x="90" y="4"/>
                  </a:cubicBezTo>
                  <a:cubicBezTo>
                    <a:pt x="24" y="4"/>
                    <a:pt x="0" y="67"/>
                    <a:pt x="52" y="127"/>
                  </a:cubicBezTo>
                  <a:cubicBezTo>
                    <a:pt x="85" y="166"/>
                    <a:pt x="156" y="233"/>
                    <a:pt x="156" y="233"/>
                  </a:cubicBezTo>
                  <a:cubicBezTo>
                    <a:pt x="156" y="233"/>
                    <a:pt x="187" y="205"/>
                    <a:pt x="217" y="174"/>
                  </a:cubicBezTo>
                  <a:cubicBezTo>
                    <a:pt x="207" y="160"/>
                    <a:pt x="196" y="146"/>
                    <a:pt x="185" y="132"/>
                  </a:cubicBezTo>
                  <a:cubicBezTo>
                    <a:pt x="162" y="97"/>
                    <a:pt x="154" y="81"/>
                    <a:pt x="156" y="59"/>
                  </a:cubicBezTo>
                  <a:close/>
                </a:path>
              </a:pathLst>
            </a:custGeom>
            <a:solidFill>
              <a:srgbClr val="E5F1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5" name="Freeform 35">
              <a:extLst>
                <a:ext uri="{FF2B5EF4-FFF2-40B4-BE49-F238E27FC236}">
                  <a16:creationId xmlns:a16="http://schemas.microsoft.com/office/drawing/2014/main" id="{7B7843C9-F5C7-46C4-B88A-2DB371D36534}"/>
                </a:ext>
              </a:extLst>
            </p:cNvPr>
            <p:cNvSpPr>
              <a:spLocks/>
            </p:cNvSpPr>
            <p:nvPr/>
          </p:nvSpPr>
          <p:spPr bwMode="auto">
            <a:xfrm>
              <a:off x="17154525" y="-12947650"/>
              <a:ext cx="2122487" cy="2552700"/>
            </a:xfrm>
            <a:custGeom>
              <a:avLst/>
              <a:gdLst>
                <a:gd name="T0" fmla="*/ 138 w 234"/>
                <a:gd name="T1" fmla="*/ 52 h 282"/>
                <a:gd name="T2" fmla="*/ 80 w 234"/>
                <a:gd name="T3" fmla="*/ 86 h 282"/>
                <a:gd name="T4" fmla="*/ 80 w 234"/>
                <a:gd name="T5" fmla="*/ 85 h 282"/>
                <a:gd name="T6" fmla="*/ 76 w 234"/>
                <a:gd name="T7" fmla="*/ 67 h 282"/>
                <a:gd name="T8" fmla="*/ 101 w 234"/>
                <a:gd name="T9" fmla="*/ 48 h 282"/>
                <a:gd name="T10" fmla="*/ 115 w 234"/>
                <a:gd name="T11" fmla="*/ 0 h 282"/>
                <a:gd name="T12" fmla="*/ 71 w 234"/>
                <a:gd name="T13" fmla="*/ 59 h 282"/>
                <a:gd name="T14" fmla="*/ 49 w 234"/>
                <a:gd name="T15" fmla="*/ 34 h 282"/>
                <a:gd name="T16" fmla="*/ 41 w 234"/>
                <a:gd name="T17" fmla="*/ 44 h 282"/>
                <a:gd name="T18" fmla="*/ 72 w 234"/>
                <a:gd name="T19" fmla="*/ 79 h 282"/>
                <a:gd name="T20" fmla="*/ 70 w 234"/>
                <a:gd name="T21" fmla="*/ 94 h 282"/>
                <a:gd name="T22" fmla="*/ 43 w 234"/>
                <a:gd name="T23" fmla="*/ 175 h 282"/>
                <a:gd name="T24" fmla="*/ 0 w 234"/>
                <a:gd name="T25" fmla="*/ 222 h 282"/>
                <a:gd name="T26" fmla="*/ 53 w 234"/>
                <a:gd name="T27" fmla="*/ 282 h 282"/>
                <a:gd name="T28" fmla="*/ 71 w 234"/>
                <a:gd name="T29" fmla="*/ 274 h 282"/>
                <a:gd name="T30" fmla="*/ 90 w 234"/>
                <a:gd name="T31" fmla="*/ 282 h 282"/>
                <a:gd name="T32" fmla="*/ 182 w 234"/>
                <a:gd name="T33" fmla="*/ 178 h 282"/>
                <a:gd name="T34" fmla="*/ 138 w 234"/>
                <a:gd name="T35" fmla="*/ 5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82">
                  <a:moveTo>
                    <a:pt x="138" y="52"/>
                  </a:moveTo>
                  <a:cubicBezTo>
                    <a:pt x="138" y="52"/>
                    <a:pt x="101" y="49"/>
                    <a:pt x="80" y="86"/>
                  </a:cubicBezTo>
                  <a:cubicBezTo>
                    <a:pt x="80" y="86"/>
                    <a:pt x="80" y="85"/>
                    <a:pt x="80" y="85"/>
                  </a:cubicBezTo>
                  <a:cubicBezTo>
                    <a:pt x="80" y="79"/>
                    <a:pt x="79" y="72"/>
                    <a:pt x="76" y="67"/>
                  </a:cubicBezTo>
                  <a:cubicBezTo>
                    <a:pt x="81" y="60"/>
                    <a:pt x="88" y="55"/>
                    <a:pt x="101" y="48"/>
                  </a:cubicBezTo>
                  <a:cubicBezTo>
                    <a:pt x="120" y="36"/>
                    <a:pt x="122" y="14"/>
                    <a:pt x="115" y="0"/>
                  </a:cubicBezTo>
                  <a:cubicBezTo>
                    <a:pt x="109" y="20"/>
                    <a:pt x="74" y="10"/>
                    <a:pt x="71" y="59"/>
                  </a:cubicBezTo>
                  <a:cubicBezTo>
                    <a:pt x="69" y="51"/>
                    <a:pt x="60" y="37"/>
                    <a:pt x="49" y="34"/>
                  </a:cubicBezTo>
                  <a:cubicBezTo>
                    <a:pt x="43" y="35"/>
                    <a:pt x="41" y="39"/>
                    <a:pt x="41" y="44"/>
                  </a:cubicBezTo>
                  <a:cubicBezTo>
                    <a:pt x="58" y="49"/>
                    <a:pt x="68" y="60"/>
                    <a:pt x="72" y="79"/>
                  </a:cubicBezTo>
                  <a:cubicBezTo>
                    <a:pt x="73" y="87"/>
                    <a:pt x="72" y="92"/>
                    <a:pt x="70" y="94"/>
                  </a:cubicBezTo>
                  <a:cubicBezTo>
                    <a:pt x="76" y="117"/>
                    <a:pt x="68" y="146"/>
                    <a:pt x="43" y="175"/>
                  </a:cubicBezTo>
                  <a:cubicBezTo>
                    <a:pt x="32" y="188"/>
                    <a:pt x="16" y="206"/>
                    <a:pt x="0" y="222"/>
                  </a:cubicBezTo>
                  <a:cubicBezTo>
                    <a:pt x="24" y="255"/>
                    <a:pt x="46" y="282"/>
                    <a:pt x="53" y="282"/>
                  </a:cubicBezTo>
                  <a:cubicBezTo>
                    <a:pt x="62" y="282"/>
                    <a:pt x="62" y="274"/>
                    <a:pt x="71" y="274"/>
                  </a:cubicBezTo>
                  <a:cubicBezTo>
                    <a:pt x="81" y="274"/>
                    <a:pt x="81" y="282"/>
                    <a:pt x="90" y="282"/>
                  </a:cubicBezTo>
                  <a:cubicBezTo>
                    <a:pt x="100" y="282"/>
                    <a:pt x="160" y="206"/>
                    <a:pt x="182" y="178"/>
                  </a:cubicBezTo>
                  <a:cubicBezTo>
                    <a:pt x="234" y="111"/>
                    <a:pt x="192" y="52"/>
                    <a:pt x="138" y="52"/>
                  </a:cubicBezTo>
                  <a:close/>
                </a:path>
              </a:pathLst>
            </a:custGeom>
            <a:solidFill>
              <a:srgbClr val="E5F1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6" name="Freeform 36">
              <a:extLst>
                <a:ext uri="{FF2B5EF4-FFF2-40B4-BE49-F238E27FC236}">
                  <a16:creationId xmlns:a16="http://schemas.microsoft.com/office/drawing/2014/main" id="{7F6752F8-F70D-4969-A5F2-3ECB7EF71CFF}"/>
                </a:ext>
              </a:extLst>
            </p:cNvPr>
            <p:cNvSpPr>
              <a:spLocks/>
            </p:cNvSpPr>
            <p:nvPr/>
          </p:nvSpPr>
          <p:spPr bwMode="auto">
            <a:xfrm>
              <a:off x="16583025" y="-12487275"/>
              <a:ext cx="1260475" cy="1549400"/>
            </a:xfrm>
            <a:custGeom>
              <a:avLst/>
              <a:gdLst>
                <a:gd name="T0" fmla="*/ 133 w 139"/>
                <a:gd name="T1" fmla="*/ 43 h 171"/>
                <a:gd name="T2" fmla="*/ 73 w 139"/>
                <a:gd name="T3" fmla="*/ 1 h 171"/>
                <a:gd name="T4" fmla="*/ 63 w 139"/>
                <a:gd name="T5" fmla="*/ 1 h 171"/>
                <a:gd name="T6" fmla="*/ 2 w 139"/>
                <a:gd name="T7" fmla="*/ 56 h 171"/>
                <a:gd name="T8" fmla="*/ 2 w 139"/>
                <a:gd name="T9" fmla="*/ 56 h 171"/>
                <a:gd name="T10" fmla="*/ 31 w 139"/>
                <a:gd name="T11" fmla="*/ 129 h 171"/>
                <a:gd name="T12" fmla="*/ 63 w 139"/>
                <a:gd name="T13" fmla="*/ 171 h 171"/>
                <a:gd name="T14" fmla="*/ 106 w 139"/>
                <a:gd name="T15" fmla="*/ 124 h 171"/>
                <a:gd name="T16" fmla="*/ 133 w 139"/>
                <a:gd name="T17" fmla="*/ 43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9" h="171">
                  <a:moveTo>
                    <a:pt x="133" y="43"/>
                  </a:moveTo>
                  <a:cubicBezTo>
                    <a:pt x="127" y="19"/>
                    <a:pt x="105" y="2"/>
                    <a:pt x="73" y="1"/>
                  </a:cubicBezTo>
                  <a:cubicBezTo>
                    <a:pt x="71" y="0"/>
                    <a:pt x="66" y="0"/>
                    <a:pt x="63" y="1"/>
                  </a:cubicBezTo>
                  <a:cubicBezTo>
                    <a:pt x="27" y="3"/>
                    <a:pt x="5" y="27"/>
                    <a:pt x="2" y="56"/>
                  </a:cubicBezTo>
                  <a:cubicBezTo>
                    <a:pt x="2" y="56"/>
                    <a:pt x="2" y="56"/>
                    <a:pt x="2" y="56"/>
                  </a:cubicBezTo>
                  <a:cubicBezTo>
                    <a:pt x="0" y="78"/>
                    <a:pt x="8" y="94"/>
                    <a:pt x="31" y="129"/>
                  </a:cubicBezTo>
                  <a:cubicBezTo>
                    <a:pt x="42" y="143"/>
                    <a:pt x="53" y="157"/>
                    <a:pt x="63" y="171"/>
                  </a:cubicBezTo>
                  <a:cubicBezTo>
                    <a:pt x="79" y="155"/>
                    <a:pt x="95" y="137"/>
                    <a:pt x="106" y="124"/>
                  </a:cubicBezTo>
                  <a:cubicBezTo>
                    <a:pt x="131" y="95"/>
                    <a:pt x="139" y="66"/>
                    <a:pt x="133" y="43"/>
                  </a:cubicBezTo>
                  <a:close/>
                </a:path>
              </a:pathLst>
            </a:custGeom>
            <a:solidFill>
              <a:srgbClr val="C4DF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7" name="Rectangle 37">
              <a:extLst>
                <a:ext uri="{FF2B5EF4-FFF2-40B4-BE49-F238E27FC236}">
                  <a16:creationId xmlns:a16="http://schemas.microsoft.com/office/drawing/2014/main" id="{FAA9160D-A1AA-4010-85FB-D15D63280684}"/>
                </a:ext>
              </a:extLst>
            </p:cNvPr>
            <p:cNvSpPr>
              <a:spLocks noChangeArrowheads="1"/>
            </p:cNvSpPr>
            <p:nvPr/>
          </p:nvSpPr>
          <p:spPr bwMode="auto">
            <a:xfrm>
              <a:off x="3424238" y="-7016750"/>
              <a:ext cx="27797125" cy="706437"/>
            </a:xfrm>
            <a:prstGeom prst="rect">
              <a:avLst/>
            </a:prstGeom>
            <a:solidFill>
              <a:srgbClr val="E5F1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39" name="Group 438"/>
          <p:cNvGrpSpPr/>
          <p:nvPr userDrawn="1"/>
        </p:nvGrpSpPr>
        <p:grpSpPr>
          <a:xfrm>
            <a:off x="3038917" y="3048000"/>
            <a:ext cx="3525212" cy="914400"/>
            <a:chOff x="3038917" y="3048000"/>
            <a:chExt cx="3525212" cy="914400"/>
          </a:xfrm>
        </p:grpSpPr>
        <p:grpSp>
          <p:nvGrpSpPr>
            <p:cNvPr id="440" name="Group 439"/>
            <p:cNvGrpSpPr/>
            <p:nvPr/>
          </p:nvGrpSpPr>
          <p:grpSpPr>
            <a:xfrm>
              <a:off x="3642978" y="3048000"/>
              <a:ext cx="2921151" cy="914400"/>
              <a:chOff x="3352800" y="2286000"/>
              <a:chExt cx="2921151" cy="914400"/>
            </a:xfrm>
          </p:grpSpPr>
          <p:grpSp>
            <p:nvGrpSpPr>
              <p:cNvPr id="445" name="Group 444">
                <a:extLst>
                  <a:ext uri="{FF2B5EF4-FFF2-40B4-BE49-F238E27FC236}">
                    <a16:creationId xmlns:a16="http://schemas.microsoft.com/office/drawing/2014/main" id="{2C754C6C-D768-4394-9C05-554388B2AB0E}"/>
                  </a:ext>
                </a:extLst>
              </p:cNvPr>
              <p:cNvGrpSpPr/>
              <p:nvPr/>
            </p:nvGrpSpPr>
            <p:grpSpPr>
              <a:xfrm>
                <a:off x="3352800" y="2286000"/>
                <a:ext cx="2921151" cy="914400"/>
                <a:chOff x="2109788" y="7783513"/>
                <a:chExt cx="29916438" cy="9364662"/>
              </a:xfrm>
              <a:solidFill>
                <a:schemeClr val="accent1"/>
              </a:solidFill>
            </p:grpSpPr>
            <p:sp>
              <p:nvSpPr>
                <p:cNvPr id="450" name="Oval 5">
                  <a:extLst>
                    <a:ext uri="{FF2B5EF4-FFF2-40B4-BE49-F238E27FC236}">
                      <a16:creationId xmlns:a16="http://schemas.microsoft.com/office/drawing/2014/main" id="{BA703E9C-383B-453E-A927-0DE29F787302}"/>
                    </a:ext>
                  </a:extLst>
                </p:cNvPr>
                <p:cNvSpPr>
                  <a:spLocks noChangeArrowheads="1"/>
                </p:cNvSpPr>
                <p:nvPr/>
              </p:nvSpPr>
              <p:spPr bwMode="auto">
                <a:xfrm>
                  <a:off x="17726026" y="14576425"/>
                  <a:ext cx="2574925" cy="25717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1" name="Oval 6">
                  <a:extLst>
                    <a:ext uri="{FF2B5EF4-FFF2-40B4-BE49-F238E27FC236}">
                      <a16:creationId xmlns:a16="http://schemas.microsoft.com/office/drawing/2014/main" id="{11AFC4AA-1D6F-409F-9860-840C32360596}"/>
                    </a:ext>
                  </a:extLst>
                </p:cNvPr>
                <p:cNvSpPr>
                  <a:spLocks noChangeArrowheads="1"/>
                </p:cNvSpPr>
                <p:nvPr/>
              </p:nvSpPr>
              <p:spPr bwMode="auto">
                <a:xfrm>
                  <a:off x="20545426" y="14576425"/>
                  <a:ext cx="2576513" cy="25717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2" name="Oval 7">
                  <a:extLst>
                    <a:ext uri="{FF2B5EF4-FFF2-40B4-BE49-F238E27FC236}">
                      <a16:creationId xmlns:a16="http://schemas.microsoft.com/office/drawing/2014/main" id="{6004BC7B-7587-4C30-85A5-9FF36329BA0C}"/>
                    </a:ext>
                  </a:extLst>
                </p:cNvPr>
                <p:cNvSpPr>
                  <a:spLocks noChangeArrowheads="1"/>
                </p:cNvSpPr>
                <p:nvPr/>
              </p:nvSpPr>
              <p:spPr bwMode="auto">
                <a:xfrm>
                  <a:off x="2671763" y="14576425"/>
                  <a:ext cx="2574925" cy="25717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3" name="Oval 8">
                  <a:extLst>
                    <a:ext uri="{FF2B5EF4-FFF2-40B4-BE49-F238E27FC236}">
                      <a16:creationId xmlns:a16="http://schemas.microsoft.com/office/drawing/2014/main" id="{DF775014-8BDD-4733-AE9B-0D4013B5D39A}"/>
                    </a:ext>
                  </a:extLst>
                </p:cNvPr>
                <p:cNvSpPr>
                  <a:spLocks noChangeArrowheads="1"/>
                </p:cNvSpPr>
                <p:nvPr/>
              </p:nvSpPr>
              <p:spPr bwMode="auto">
                <a:xfrm>
                  <a:off x="5483226" y="14576425"/>
                  <a:ext cx="2574925" cy="25717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4" name="Freeform 9">
                  <a:extLst>
                    <a:ext uri="{FF2B5EF4-FFF2-40B4-BE49-F238E27FC236}">
                      <a16:creationId xmlns:a16="http://schemas.microsoft.com/office/drawing/2014/main" id="{66592F83-CA29-4111-9AFB-4F96854E0A39}"/>
                    </a:ext>
                  </a:extLst>
                </p:cNvPr>
                <p:cNvSpPr>
                  <a:spLocks/>
                </p:cNvSpPr>
                <p:nvPr/>
              </p:nvSpPr>
              <p:spPr bwMode="auto">
                <a:xfrm>
                  <a:off x="2109788" y="7783513"/>
                  <a:ext cx="21782088" cy="6357937"/>
                </a:xfrm>
                <a:custGeom>
                  <a:avLst/>
                  <a:gdLst>
                    <a:gd name="T0" fmla="*/ 2402 w 2402"/>
                    <a:gd name="T1" fmla="*/ 661 h 702"/>
                    <a:gd name="T2" fmla="*/ 2369 w 2402"/>
                    <a:gd name="T3" fmla="*/ 702 h 702"/>
                    <a:gd name="T4" fmla="*/ 33 w 2402"/>
                    <a:gd name="T5" fmla="*/ 702 h 702"/>
                    <a:gd name="T6" fmla="*/ 0 w 2402"/>
                    <a:gd name="T7" fmla="*/ 661 h 702"/>
                    <a:gd name="T8" fmla="*/ 0 w 2402"/>
                    <a:gd name="T9" fmla="*/ 41 h 702"/>
                    <a:gd name="T10" fmla="*/ 33 w 2402"/>
                    <a:gd name="T11" fmla="*/ 0 h 702"/>
                    <a:gd name="T12" fmla="*/ 2369 w 2402"/>
                    <a:gd name="T13" fmla="*/ 0 h 702"/>
                    <a:gd name="T14" fmla="*/ 2402 w 2402"/>
                    <a:gd name="T15" fmla="*/ 41 h 702"/>
                    <a:gd name="T16" fmla="*/ 2402 w 2402"/>
                    <a:gd name="T17" fmla="*/ 661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2" h="702">
                      <a:moveTo>
                        <a:pt x="2402" y="661"/>
                      </a:moveTo>
                      <a:cubicBezTo>
                        <a:pt x="2402" y="684"/>
                        <a:pt x="2387" y="702"/>
                        <a:pt x="2369" y="702"/>
                      </a:cubicBezTo>
                      <a:cubicBezTo>
                        <a:pt x="33" y="702"/>
                        <a:pt x="33" y="702"/>
                        <a:pt x="33" y="702"/>
                      </a:cubicBezTo>
                      <a:cubicBezTo>
                        <a:pt x="15" y="702"/>
                        <a:pt x="0" y="684"/>
                        <a:pt x="0" y="661"/>
                      </a:cubicBezTo>
                      <a:cubicBezTo>
                        <a:pt x="0" y="41"/>
                        <a:pt x="0" y="41"/>
                        <a:pt x="0" y="41"/>
                      </a:cubicBezTo>
                      <a:cubicBezTo>
                        <a:pt x="0" y="19"/>
                        <a:pt x="15" y="0"/>
                        <a:pt x="33" y="0"/>
                      </a:cubicBezTo>
                      <a:cubicBezTo>
                        <a:pt x="2369" y="0"/>
                        <a:pt x="2369" y="0"/>
                        <a:pt x="2369" y="0"/>
                      </a:cubicBezTo>
                      <a:cubicBezTo>
                        <a:pt x="2387" y="0"/>
                        <a:pt x="2402" y="19"/>
                        <a:pt x="2402" y="41"/>
                      </a:cubicBezTo>
                      <a:cubicBezTo>
                        <a:pt x="2402" y="661"/>
                        <a:pt x="2402" y="661"/>
                        <a:pt x="2402" y="6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5" name="Oval 10">
                  <a:extLst>
                    <a:ext uri="{FF2B5EF4-FFF2-40B4-BE49-F238E27FC236}">
                      <a16:creationId xmlns:a16="http://schemas.microsoft.com/office/drawing/2014/main" id="{7C7AD0D1-5699-4721-99D6-BC78F7FF3FB4}"/>
                    </a:ext>
                  </a:extLst>
                </p:cNvPr>
                <p:cNvSpPr>
                  <a:spLocks noChangeArrowheads="1"/>
                </p:cNvSpPr>
                <p:nvPr/>
              </p:nvSpPr>
              <p:spPr bwMode="auto">
                <a:xfrm>
                  <a:off x="28898851" y="14576425"/>
                  <a:ext cx="2574925" cy="25717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6" name="Freeform 11">
                  <a:extLst>
                    <a:ext uri="{FF2B5EF4-FFF2-40B4-BE49-F238E27FC236}">
                      <a16:creationId xmlns:a16="http://schemas.microsoft.com/office/drawing/2014/main" id="{88F32D74-FBAA-40AD-A9E9-8873C46D0D84}"/>
                    </a:ext>
                  </a:extLst>
                </p:cNvPr>
                <p:cNvSpPr>
                  <a:spLocks/>
                </p:cNvSpPr>
                <p:nvPr/>
              </p:nvSpPr>
              <p:spPr bwMode="auto">
                <a:xfrm>
                  <a:off x="28889326" y="13479463"/>
                  <a:ext cx="2774950" cy="1412875"/>
                </a:xfrm>
                <a:custGeom>
                  <a:avLst/>
                  <a:gdLst>
                    <a:gd name="T0" fmla="*/ 54 w 306"/>
                    <a:gd name="T1" fmla="*/ 110 h 156"/>
                    <a:gd name="T2" fmla="*/ 133 w 306"/>
                    <a:gd name="T3" fmla="*/ 73 h 156"/>
                    <a:gd name="T4" fmla="*/ 167 w 306"/>
                    <a:gd name="T5" fmla="*/ 73 h 156"/>
                    <a:gd name="T6" fmla="*/ 238 w 306"/>
                    <a:gd name="T7" fmla="*/ 102 h 156"/>
                    <a:gd name="T8" fmla="*/ 273 w 306"/>
                    <a:gd name="T9" fmla="*/ 136 h 156"/>
                    <a:gd name="T10" fmla="*/ 289 w 306"/>
                    <a:gd name="T11" fmla="*/ 156 h 156"/>
                    <a:gd name="T12" fmla="*/ 305 w 306"/>
                    <a:gd name="T13" fmla="*/ 113 h 156"/>
                    <a:gd name="T14" fmla="*/ 269 w 306"/>
                    <a:gd name="T15" fmla="*/ 33 h 156"/>
                    <a:gd name="T16" fmla="*/ 193 w 306"/>
                    <a:gd name="T17" fmla="*/ 4 h 156"/>
                    <a:gd name="T18" fmla="*/ 105 w 306"/>
                    <a:gd name="T19" fmla="*/ 4 h 156"/>
                    <a:gd name="T20" fmla="*/ 29 w 306"/>
                    <a:gd name="T21" fmla="*/ 75 h 156"/>
                    <a:gd name="T22" fmla="*/ 0 w 306"/>
                    <a:gd name="T23" fmla="*/ 154 h 156"/>
                    <a:gd name="T24" fmla="*/ 23 w 306"/>
                    <a:gd name="T25" fmla="*/ 145 h 156"/>
                    <a:gd name="T26" fmla="*/ 54 w 306"/>
                    <a:gd name="T27" fmla="*/ 1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6" h="156">
                      <a:moveTo>
                        <a:pt x="54" y="110"/>
                      </a:moveTo>
                      <a:cubicBezTo>
                        <a:pt x="71" y="89"/>
                        <a:pt x="108" y="73"/>
                        <a:pt x="133" y="73"/>
                      </a:cubicBezTo>
                      <a:cubicBezTo>
                        <a:pt x="158" y="73"/>
                        <a:pt x="145" y="72"/>
                        <a:pt x="167" y="73"/>
                      </a:cubicBezTo>
                      <a:cubicBezTo>
                        <a:pt x="184" y="74"/>
                        <a:pt x="216" y="83"/>
                        <a:pt x="238" y="102"/>
                      </a:cubicBezTo>
                      <a:cubicBezTo>
                        <a:pt x="264" y="125"/>
                        <a:pt x="272" y="126"/>
                        <a:pt x="273" y="136"/>
                      </a:cubicBezTo>
                      <a:cubicBezTo>
                        <a:pt x="275" y="145"/>
                        <a:pt x="273" y="156"/>
                        <a:pt x="289" y="156"/>
                      </a:cubicBezTo>
                      <a:cubicBezTo>
                        <a:pt x="304" y="156"/>
                        <a:pt x="305" y="131"/>
                        <a:pt x="305" y="113"/>
                      </a:cubicBezTo>
                      <a:cubicBezTo>
                        <a:pt x="306" y="98"/>
                        <a:pt x="297" y="61"/>
                        <a:pt x="269" y="33"/>
                      </a:cubicBezTo>
                      <a:cubicBezTo>
                        <a:pt x="242" y="5"/>
                        <a:pt x="193" y="4"/>
                        <a:pt x="193" y="4"/>
                      </a:cubicBezTo>
                      <a:cubicBezTo>
                        <a:pt x="193" y="4"/>
                        <a:pt x="125" y="0"/>
                        <a:pt x="105" y="4"/>
                      </a:cubicBezTo>
                      <a:cubicBezTo>
                        <a:pt x="89" y="7"/>
                        <a:pt x="52" y="37"/>
                        <a:pt x="29" y="75"/>
                      </a:cubicBezTo>
                      <a:cubicBezTo>
                        <a:pt x="5" y="112"/>
                        <a:pt x="0" y="154"/>
                        <a:pt x="0" y="154"/>
                      </a:cubicBezTo>
                      <a:cubicBezTo>
                        <a:pt x="23" y="145"/>
                        <a:pt x="23" y="145"/>
                        <a:pt x="23" y="145"/>
                      </a:cubicBezTo>
                      <a:cubicBezTo>
                        <a:pt x="23" y="145"/>
                        <a:pt x="26" y="144"/>
                        <a:pt x="54" y="1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7" name="Freeform 12">
                  <a:extLst>
                    <a:ext uri="{FF2B5EF4-FFF2-40B4-BE49-F238E27FC236}">
                      <a16:creationId xmlns:a16="http://schemas.microsoft.com/office/drawing/2014/main" id="{00AEE325-73E6-4525-8E5A-AF962EF2F180}"/>
                    </a:ext>
                  </a:extLst>
                </p:cNvPr>
                <p:cNvSpPr>
                  <a:spLocks/>
                </p:cNvSpPr>
                <p:nvPr/>
              </p:nvSpPr>
              <p:spPr bwMode="auto">
                <a:xfrm>
                  <a:off x="28589288" y="14549438"/>
                  <a:ext cx="219075" cy="1004887"/>
                </a:xfrm>
                <a:custGeom>
                  <a:avLst/>
                  <a:gdLst>
                    <a:gd name="T0" fmla="*/ 0 w 24"/>
                    <a:gd name="T1" fmla="*/ 0 h 111"/>
                    <a:gd name="T2" fmla="*/ 0 w 24"/>
                    <a:gd name="T3" fmla="*/ 111 h 111"/>
                    <a:gd name="T4" fmla="*/ 15 w 24"/>
                    <a:gd name="T5" fmla="*/ 95 h 111"/>
                    <a:gd name="T6" fmla="*/ 24 w 24"/>
                    <a:gd name="T7" fmla="*/ 55 h 111"/>
                    <a:gd name="T8" fmla="*/ 15 w 24"/>
                    <a:gd name="T9" fmla="*/ 16 h 111"/>
                    <a:gd name="T10" fmla="*/ 0 w 24"/>
                    <a:gd name="T11" fmla="*/ 0 h 111"/>
                  </a:gdLst>
                  <a:ahLst/>
                  <a:cxnLst>
                    <a:cxn ang="0">
                      <a:pos x="T0" y="T1"/>
                    </a:cxn>
                    <a:cxn ang="0">
                      <a:pos x="T2" y="T3"/>
                    </a:cxn>
                    <a:cxn ang="0">
                      <a:pos x="T4" y="T5"/>
                    </a:cxn>
                    <a:cxn ang="0">
                      <a:pos x="T6" y="T7"/>
                    </a:cxn>
                    <a:cxn ang="0">
                      <a:pos x="T8" y="T9"/>
                    </a:cxn>
                    <a:cxn ang="0">
                      <a:pos x="T10" y="T11"/>
                    </a:cxn>
                  </a:cxnLst>
                  <a:rect l="0" t="0" r="r" b="b"/>
                  <a:pathLst>
                    <a:path w="24" h="111">
                      <a:moveTo>
                        <a:pt x="0" y="0"/>
                      </a:moveTo>
                      <a:cubicBezTo>
                        <a:pt x="0" y="111"/>
                        <a:pt x="0" y="111"/>
                        <a:pt x="0" y="111"/>
                      </a:cubicBezTo>
                      <a:cubicBezTo>
                        <a:pt x="0" y="111"/>
                        <a:pt x="7" y="108"/>
                        <a:pt x="15" y="95"/>
                      </a:cubicBezTo>
                      <a:cubicBezTo>
                        <a:pt x="24" y="82"/>
                        <a:pt x="24" y="75"/>
                        <a:pt x="24" y="55"/>
                      </a:cubicBezTo>
                      <a:cubicBezTo>
                        <a:pt x="24" y="36"/>
                        <a:pt x="24" y="29"/>
                        <a:pt x="15" y="16"/>
                      </a:cubicBezTo>
                      <a:cubicBezTo>
                        <a:pt x="7" y="3"/>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8" name="Rectangle 13">
                  <a:extLst>
                    <a:ext uri="{FF2B5EF4-FFF2-40B4-BE49-F238E27FC236}">
                      <a16:creationId xmlns:a16="http://schemas.microsoft.com/office/drawing/2014/main" id="{D29FD3C7-0A7D-4448-90D0-16A7CAA4C3D6}"/>
                    </a:ext>
                  </a:extLst>
                </p:cNvPr>
                <p:cNvSpPr>
                  <a:spLocks noChangeArrowheads="1"/>
                </p:cNvSpPr>
                <p:nvPr/>
              </p:nvSpPr>
              <p:spPr bwMode="auto">
                <a:xfrm>
                  <a:off x="27193876" y="14549438"/>
                  <a:ext cx="1287463" cy="10048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9" name="Freeform 14">
                  <a:extLst>
                    <a:ext uri="{FF2B5EF4-FFF2-40B4-BE49-F238E27FC236}">
                      <a16:creationId xmlns:a16="http://schemas.microsoft.com/office/drawing/2014/main" id="{3FC17254-7066-4A2A-B561-5670BD73B4CA}"/>
                    </a:ext>
                  </a:extLst>
                </p:cNvPr>
                <p:cNvSpPr>
                  <a:spLocks/>
                </p:cNvSpPr>
                <p:nvPr/>
              </p:nvSpPr>
              <p:spPr bwMode="auto">
                <a:xfrm>
                  <a:off x="31473776" y="14576425"/>
                  <a:ext cx="552450" cy="977900"/>
                </a:xfrm>
                <a:custGeom>
                  <a:avLst/>
                  <a:gdLst>
                    <a:gd name="T0" fmla="*/ 57 w 61"/>
                    <a:gd name="T1" fmla="*/ 90 h 108"/>
                    <a:gd name="T2" fmla="*/ 58 w 61"/>
                    <a:gd name="T3" fmla="*/ 14 h 108"/>
                    <a:gd name="T4" fmla="*/ 43 w 61"/>
                    <a:gd name="T5" fmla="*/ 0 h 108"/>
                    <a:gd name="T6" fmla="*/ 37 w 61"/>
                    <a:gd name="T7" fmla="*/ 9 h 108"/>
                    <a:gd name="T8" fmla="*/ 20 w 61"/>
                    <a:gd name="T9" fmla="*/ 44 h 108"/>
                    <a:gd name="T10" fmla="*/ 0 w 61"/>
                    <a:gd name="T11" fmla="*/ 50 h 108"/>
                    <a:gd name="T12" fmla="*/ 3 w 61"/>
                    <a:gd name="T13" fmla="*/ 70 h 108"/>
                    <a:gd name="T14" fmla="*/ 22 w 61"/>
                    <a:gd name="T15" fmla="*/ 67 h 108"/>
                    <a:gd name="T16" fmla="*/ 29 w 61"/>
                    <a:gd name="T17" fmla="*/ 92 h 108"/>
                    <a:gd name="T18" fmla="*/ 43 w 61"/>
                    <a:gd name="T19" fmla="*/ 107 h 108"/>
                    <a:gd name="T20" fmla="*/ 57 w 61"/>
                    <a:gd name="T21"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108">
                      <a:moveTo>
                        <a:pt x="57" y="90"/>
                      </a:moveTo>
                      <a:cubicBezTo>
                        <a:pt x="58" y="86"/>
                        <a:pt x="61" y="29"/>
                        <a:pt x="58" y="14"/>
                      </a:cubicBezTo>
                      <a:cubicBezTo>
                        <a:pt x="55" y="0"/>
                        <a:pt x="51" y="0"/>
                        <a:pt x="43" y="0"/>
                      </a:cubicBezTo>
                      <a:cubicBezTo>
                        <a:pt x="34" y="0"/>
                        <a:pt x="37" y="6"/>
                        <a:pt x="37" y="9"/>
                      </a:cubicBezTo>
                      <a:cubicBezTo>
                        <a:pt x="35" y="27"/>
                        <a:pt x="28" y="39"/>
                        <a:pt x="20" y="44"/>
                      </a:cubicBezTo>
                      <a:cubicBezTo>
                        <a:pt x="1" y="54"/>
                        <a:pt x="0" y="50"/>
                        <a:pt x="0" y="50"/>
                      </a:cubicBezTo>
                      <a:cubicBezTo>
                        <a:pt x="3" y="70"/>
                        <a:pt x="3" y="70"/>
                        <a:pt x="3" y="70"/>
                      </a:cubicBezTo>
                      <a:cubicBezTo>
                        <a:pt x="3" y="70"/>
                        <a:pt x="18" y="68"/>
                        <a:pt x="22" y="67"/>
                      </a:cubicBezTo>
                      <a:cubicBezTo>
                        <a:pt x="27" y="66"/>
                        <a:pt x="29" y="80"/>
                        <a:pt x="29" y="92"/>
                      </a:cubicBezTo>
                      <a:cubicBezTo>
                        <a:pt x="29" y="103"/>
                        <a:pt x="25" y="108"/>
                        <a:pt x="43" y="107"/>
                      </a:cubicBezTo>
                      <a:cubicBezTo>
                        <a:pt x="59" y="107"/>
                        <a:pt x="57" y="94"/>
                        <a:pt x="57"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0" name="Freeform 15">
                  <a:extLst>
                    <a:ext uri="{FF2B5EF4-FFF2-40B4-BE49-F238E27FC236}">
                      <a16:creationId xmlns:a16="http://schemas.microsoft.com/office/drawing/2014/main" id="{04310E9A-BE91-4320-BE73-0BE3AB28B1D3}"/>
                    </a:ext>
                  </a:extLst>
                </p:cNvPr>
                <p:cNvSpPr>
                  <a:spLocks/>
                </p:cNvSpPr>
                <p:nvPr/>
              </p:nvSpPr>
              <p:spPr bwMode="auto">
                <a:xfrm>
                  <a:off x="23774401" y="8689975"/>
                  <a:ext cx="3082925" cy="6981825"/>
                </a:xfrm>
                <a:custGeom>
                  <a:avLst/>
                  <a:gdLst>
                    <a:gd name="T0" fmla="*/ 340 w 340"/>
                    <a:gd name="T1" fmla="*/ 655 h 771"/>
                    <a:gd name="T2" fmla="*/ 309 w 340"/>
                    <a:gd name="T3" fmla="*/ 655 h 771"/>
                    <a:gd name="T4" fmla="*/ 309 w 340"/>
                    <a:gd name="T5" fmla="*/ 633 h 771"/>
                    <a:gd name="T6" fmla="*/ 138 w 340"/>
                    <a:gd name="T7" fmla="*/ 633 h 771"/>
                    <a:gd name="T8" fmla="*/ 162 w 340"/>
                    <a:gd name="T9" fmla="*/ 624 h 771"/>
                    <a:gd name="T10" fmla="*/ 175 w 340"/>
                    <a:gd name="T11" fmla="*/ 605 h 771"/>
                    <a:gd name="T12" fmla="*/ 330 w 340"/>
                    <a:gd name="T13" fmla="*/ 605 h 771"/>
                    <a:gd name="T14" fmla="*/ 330 w 340"/>
                    <a:gd name="T15" fmla="*/ 230 h 771"/>
                    <a:gd name="T16" fmla="*/ 125 w 340"/>
                    <a:gd name="T17" fmla="*/ 230 h 771"/>
                    <a:gd name="T18" fmla="*/ 125 w 340"/>
                    <a:gd name="T19" fmla="*/ 594 h 771"/>
                    <a:gd name="T20" fmla="*/ 90 w 340"/>
                    <a:gd name="T21" fmla="*/ 605 h 771"/>
                    <a:gd name="T22" fmla="*/ 89 w 340"/>
                    <a:gd name="T23" fmla="*/ 80 h 771"/>
                    <a:gd name="T24" fmla="*/ 75 w 340"/>
                    <a:gd name="T25" fmla="*/ 9 h 771"/>
                    <a:gd name="T26" fmla="*/ 46 w 340"/>
                    <a:gd name="T27" fmla="*/ 8 h 771"/>
                    <a:gd name="T28" fmla="*/ 44 w 340"/>
                    <a:gd name="T29" fmla="*/ 36 h 771"/>
                    <a:gd name="T30" fmla="*/ 48 w 340"/>
                    <a:gd name="T31" fmla="*/ 79 h 771"/>
                    <a:gd name="T32" fmla="*/ 49 w 340"/>
                    <a:gd name="T33" fmla="*/ 619 h 771"/>
                    <a:gd name="T34" fmla="*/ 61 w 340"/>
                    <a:gd name="T35" fmla="*/ 641 h 771"/>
                    <a:gd name="T36" fmla="*/ 81 w 340"/>
                    <a:gd name="T37" fmla="*/ 646 h 771"/>
                    <a:gd name="T38" fmla="*/ 92 w 340"/>
                    <a:gd name="T39" fmla="*/ 645 h 771"/>
                    <a:gd name="T40" fmla="*/ 92 w 340"/>
                    <a:gd name="T41" fmla="*/ 655 h 771"/>
                    <a:gd name="T42" fmla="*/ 0 w 340"/>
                    <a:gd name="T43" fmla="*/ 655 h 771"/>
                    <a:gd name="T44" fmla="*/ 0 w 340"/>
                    <a:gd name="T45" fmla="*/ 750 h 771"/>
                    <a:gd name="T46" fmla="*/ 92 w 340"/>
                    <a:gd name="T47" fmla="*/ 750 h 771"/>
                    <a:gd name="T48" fmla="*/ 92 w 340"/>
                    <a:gd name="T49" fmla="*/ 771 h 771"/>
                    <a:gd name="T50" fmla="*/ 309 w 340"/>
                    <a:gd name="T51" fmla="*/ 771 h 771"/>
                    <a:gd name="T52" fmla="*/ 309 w 340"/>
                    <a:gd name="T53" fmla="*/ 750 h 771"/>
                    <a:gd name="T54" fmla="*/ 337 w 340"/>
                    <a:gd name="T55" fmla="*/ 750 h 771"/>
                    <a:gd name="T56" fmla="*/ 340 w 340"/>
                    <a:gd name="T57" fmla="*/ 655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0" h="771">
                      <a:moveTo>
                        <a:pt x="340" y="655"/>
                      </a:moveTo>
                      <a:cubicBezTo>
                        <a:pt x="309" y="655"/>
                        <a:pt x="309" y="655"/>
                        <a:pt x="309" y="655"/>
                      </a:cubicBezTo>
                      <a:cubicBezTo>
                        <a:pt x="309" y="633"/>
                        <a:pt x="309" y="633"/>
                        <a:pt x="309" y="633"/>
                      </a:cubicBezTo>
                      <a:cubicBezTo>
                        <a:pt x="138" y="633"/>
                        <a:pt x="138" y="633"/>
                        <a:pt x="138" y="633"/>
                      </a:cubicBezTo>
                      <a:cubicBezTo>
                        <a:pt x="145" y="631"/>
                        <a:pt x="153" y="628"/>
                        <a:pt x="162" y="624"/>
                      </a:cubicBezTo>
                      <a:cubicBezTo>
                        <a:pt x="170" y="621"/>
                        <a:pt x="175" y="613"/>
                        <a:pt x="175" y="605"/>
                      </a:cubicBezTo>
                      <a:cubicBezTo>
                        <a:pt x="330" y="605"/>
                        <a:pt x="330" y="605"/>
                        <a:pt x="330" y="605"/>
                      </a:cubicBezTo>
                      <a:cubicBezTo>
                        <a:pt x="330" y="230"/>
                        <a:pt x="330" y="230"/>
                        <a:pt x="330" y="230"/>
                      </a:cubicBezTo>
                      <a:cubicBezTo>
                        <a:pt x="125" y="230"/>
                        <a:pt x="125" y="230"/>
                        <a:pt x="125" y="230"/>
                      </a:cubicBezTo>
                      <a:cubicBezTo>
                        <a:pt x="125" y="594"/>
                        <a:pt x="125" y="594"/>
                        <a:pt x="125" y="594"/>
                      </a:cubicBezTo>
                      <a:cubicBezTo>
                        <a:pt x="112" y="599"/>
                        <a:pt x="99" y="603"/>
                        <a:pt x="90" y="605"/>
                      </a:cubicBezTo>
                      <a:cubicBezTo>
                        <a:pt x="90" y="517"/>
                        <a:pt x="89" y="80"/>
                        <a:pt x="89" y="80"/>
                      </a:cubicBezTo>
                      <a:cubicBezTo>
                        <a:pt x="90" y="55"/>
                        <a:pt x="88" y="23"/>
                        <a:pt x="75" y="9"/>
                      </a:cubicBezTo>
                      <a:cubicBezTo>
                        <a:pt x="67" y="1"/>
                        <a:pt x="54" y="0"/>
                        <a:pt x="46" y="8"/>
                      </a:cubicBezTo>
                      <a:cubicBezTo>
                        <a:pt x="38" y="15"/>
                        <a:pt x="38" y="27"/>
                        <a:pt x="44" y="36"/>
                      </a:cubicBezTo>
                      <a:cubicBezTo>
                        <a:pt x="47" y="41"/>
                        <a:pt x="48" y="61"/>
                        <a:pt x="48" y="79"/>
                      </a:cubicBezTo>
                      <a:cubicBezTo>
                        <a:pt x="48" y="79"/>
                        <a:pt x="49" y="598"/>
                        <a:pt x="49" y="619"/>
                      </a:cubicBezTo>
                      <a:cubicBezTo>
                        <a:pt x="49" y="628"/>
                        <a:pt x="53" y="636"/>
                        <a:pt x="61" y="641"/>
                      </a:cubicBezTo>
                      <a:cubicBezTo>
                        <a:pt x="63" y="643"/>
                        <a:pt x="68" y="646"/>
                        <a:pt x="81" y="646"/>
                      </a:cubicBezTo>
                      <a:cubicBezTo>
                        <a:pt x="84" y="646"/>
                        <a:pt x="88" y="646"/>
                        <a:pt x="92" y="645"/>
                      </a:cubicBezTo>
                      <a:cubicBezTo>
                        <a:pt x="92" y="655"/>
                        <a:pt x="92" y="655"/>
                        <a:pt x="92" y="655"/>
                      </a:cubicBezTo>
                      <a:cubicBezTo>
                        <a:pt x="0" y="655"/>
                        <a:pt x="0" y="655"/>
                        <a:pt x="0" y="655"/>
                      </a:cubicBezTo>
                      <a:cubicBezTo>
                        <a:pt x="0" y="750"/>
                        <a:pt x="0" y="750"/>
                        <a:pt x="0" y="750"/>
                      </a:cubicBezTo>
                      <a:cubicBezTo>
                        <a:pt x="92" y="750"/>
                        <a:pt x="92" y="750"/>
                        <a:pt x="92" y="750"/>
                      </a:cubicBezTo>
                      <a:cubicBezTo>
                        <a:pt x="92" y="771"/>
                        <a:pt x="92" y="771"/>
                        <a:pt x="92" y="771"/>
                      </a:cubicBezTo>
                      <a:cubicBezTo>
                        <a:pt x="309" y="771"/>
                        <a:pt x="309" y="771"/>
                        <a:pt x="309" y="771"/>
                      </a:cubicBezTo>
                      <a:cubicBezTo>
                        <a:pt x="309" y="750"/>
                        <a:pt x="309" y="750"/>
                        <a:pt x="309" y="750"/>
                      </a:cubicBezTo>
                      <a:cubicBezTo>
                        <a:pt x="337" y="750"/>
                        <a:pt x="337" y="750"/>
                        <a:pt x="337" y="750"/>
                      </a:cubicBezTo>
                      <a:cubicBezTo>
                        <a:pt x="319" y="730"/>
                        <a:pt x="318" y="677"/>
                        <a:pt x="340" y="6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1" name="Freeform 16">
                  <a:extLst>
                    <a:ext uri="{FF2B5EF4-FFF2-40B4-BE49-F238E27FC236}">
                      <a16:creationId xmlns:a16="http://schemas.microsoft.com/office/drawing/2014/main" id="{3D7257D6-F9F7-4BE4-B0AB-A80B2FAFA7C7}"/>
                    </a:ext>
                  </a:extLst>
                </p:cNvPr>
                <p:cNvSpPr>
                  <a:spLocks/>
                </p:cNvSpPr>
                <p:nvPr/>
              </p:nvSpPr>
              <p:spPr bwMode="auto">
                <a:xfrm>
                  <a:off x="26820813" y="14557375"/>
                  <a:ext cx="273050" cy="987425"/>
                </a:xfrm>
                <a:custGeom>
                  <a:avLst/>
                  <a:gdLst>
                    <a:gd name="T0" fmla="*/ 0 w 30"/>
                    <a:gd name="T1" fmla="*/ 53 h 109"/>
                    <a:gd name="T2" fmla="*/ 29 w 30"/>
                    <a:gd name="T3" fmla="*/ 109 h 109"/>
                    <a:gd name="T4" fmla="*/ 30 w 30"/>
                    <a:gd name="T5" fmla="*/ 0 h 109"/>
                    <a:gd name="T6" fmla="*/ 0 w 30"/>
                    <a:gd name="T7" fmla="*/ 53 h 109"/>
                  </a:gdLst>
                  <a:ahLst/>
                  <a:cxnLst>
                    <a:cxn ang="0">
                      <a:pos x="T0" y="T1"/>
                    </a:cxn>
                    <a:cxn ang="0">
                      <a:pos x="T2" y="T3"/>
                    </a:cxn>
                    <a:cxn ang="0">
                      <a:pos x="T4" y="T5"/>
                    </a:cxn>
                    <a:cxn ang="0">
                      <a:pos x="T6" y="T7"/>
                    </a:cxn>
                  </a:cxnLst>
                  <a:rect l="0" t="0" r="r" b="b"/>
                  <a:pathLst>
                    <a:path w="30" h="109">
                      <a:moveTo>
                        <a:pt x="0" y="53"/>
                      </a:moveTo>
                      <a:cubicBezTo>
                        <a:pt x="0" y="98"/>
                        <a:pt x="29" y="109"/>
                        <a:pt x="29" y="109"/>
                      </a:cubicBezTo>
                      <a:cubicBezTo>
                        <a:pt x="30" y="0"/>
                        <a:pt x="30" y="0"/>
                        <a:pt x="30" y="0"/>
                      </a:cubicBezTo>
                      <a:cubicBezTo>
                        <a:pt x="30" y="0"/>
                        <a:pt x="0" y="11"/>
                        <a:pt x="0"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2" name="Freeform 17">
                  <a:extLst>
                    <a:ext uri="{FF2B5EF4-FFF2-40B4-BE49-F238E27FC236}">
                      <a16:creationId xmlns:a16="http://schemas.microsoft.com/office/drawing/2014/main" id="{D189D1DE-02D4-40D2-88F9-1A0A43EF0811}"/>
                    </a:ext>
                  </a:extLst>
                </p:cNvPr>
                <p:cNvSpPr>
                  <a:spLocks/>
                </p:cNvSpPr>
                <p:nvPr/>
              </p:nvSpPr>
              <p:spPr bwMode="auto">
                <a:xfrm>
                  <a:off x="24944388" y="8399463"/>
                  <a:ext cx="2557463" cy="1955800"/>
                </a:xfrm>
                <a:custGeom>
                  <a:avLst/>
                  <a:gdLst>
                    <a:gd name="T0" fmla="*/ 229 w 282"/>
                    <a:gd name="T1" fmla="*/ 94 h 216"/>
                    <a:gd name="T2" fmla="*/ 0 w 282"/>
                    <a:gd name="T3" fmla="*/ 0 h 216"/>
                    <a:gd name="T4" fmla="*/ 0 w 282"/>
                    <a:gd name="T5" fmla="*/ 216 h 216"/>
                    <a:gd name="T6" fmla="*/ 280 w 282"/>
                    <a:gd name="T7" fmla="*/ 216 h 216"/>
                    <a:gd name="T8" fmla="*/ 229 w 282"/>
                    <a:gd name="T9" fmla="*/ 94 h 216"/>
                  </a:gdLst>
                  <a:ahLst/>
                  <a:cxnLst>
                    <a:cxn ang="0">
                      <a:pos x="T0" y="T1"/>
                    </a:cxn>
                    <a:cxn ang="0">
                      <a:pos x="T2" y="T3"/>
                    </a:cxn>
                    <a:cxn ang="0">
                      <a:pos x="T4" y="T5"/>
                    </a:cxn>
                    <a:cxn ang="0">
                      <a:pos x="T6" y="T7"/>
                    </a:cxn>
                    <a:cxn ang="0">
                      <a:pos x="T8" y="T9"/>
                    </a:cxn>
                  </a:cxnLst>
                  <a:rect l="0" t="0" r="r" b="b"/>
                  <a:pathLst>
                    <a:path w="282" h="216">
                      <a:moveTo>
                        <a:pt x="229" y="94"/>
                      </a:moveTo>
                      <a:cubicBezTo>
                        <a:pt x="167" y="24"/>
                        <a:pt x="47" y="5"/>
                        <a:pt x="0" y="0"/>
                      </a:cubicBezTo>
                      <a:cubicBezTo>
                        <a:pt x="0" y="216"/>
                        <a:pt x="0" y="216"/>
                        <a:pt x="0" y="216"/>
                      </a:cubicBezTo>
                      <a:cubicBezTo>
                        <a:pt x="280" y="216"/>
                        <a:pt x="280" y="216"/>
                        <a:pt x="280" y="216"/>
                      </a:cubicBezTo>
                      <a:cubicBezTo>
                        <a:pt x="282" y="194"/>
                        <a:pt x="278" y="147"/>
                        <a:pt x="229" y="9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3" name="Freeform 18">
                  <a:extLst>
                    <a:ext uri="{FF2B5EF4-FFF2-40B4-BE49-F238E27FC236}">
                      <a16:creationId xmlns:a16="http://schemas.microsoft.com/office/drawing/2014/main" id="{AF48F91D-5714-4EC1-A7A8-EF6DFBA70C0A}"/>
                    </a:ext>
                  </a:extLst>
                </p:cNvPr>
                <p:cNvSpPr>
                  <a:spLocks noEditPoints="1"/>
                </p:cNvSpPr>
                <p:nvPr/>
              </p:nvSpPr>
              <p:spPr bwMode="auto">
                <a:xfrm>
                  <a:off x="26957338" y="10563225"/>
                  <a:ext cx="4824413" cy="3795712"/>
                </a:xfrm>
                <a:custGeom>
                  <a:avLst/>
                  <a:gdLst>
                    <a:gd name="T0" fmla="*/ 233 w 532"/>
                    <a:gd name="T1" fmla="*/ 384 h 419"/>
                    <a:gd name="T2" fmla="*/ 314 w 532"/>
                    <a:gd name="T3" fmla="*/ 313 h 419"/>
                    <a:gd name="T4" fmla="*/ 411 w 532"/>
                    <a:gd name="T5" fmla="*/ 313 h 419"/>
                    <a:gd name="T6" fmla="*/ 491 w 532"/>
                    <a:gd name="T7" fmla="*/ 342 h 419"/>
                    <a:gd name="T8" fmla="*/ 532 w 532"/>
                    <a:gd name="T9" fmla="*/ 419 h 419"/>
                    <a:gd name="T10" fmla="*/ 524 w 532"/>
                    <a:gd name="T11" fmla="*/ 257 h 419"/>
                    <a:gd name="T12" fmla="*/ 512 w 532"/>
                    <a:gd name="T13" fmla="*/ 224 h 419"/>
                    <a:gd name="T14" fmla="*/ 477 w 532"/>
                    <a:gd name="T15" fmla="*/ 210 h 419"/>
                    <a:gd name="T16" fmla="*/ 353 w 532"/>
                    <a:gd name="T17" fmla="*/ 187 h 419"/>
                    <a:gd name="T18" fmla="*/ 299 w 532"/>
                    <a:gd name="T19" fmla="*/ 173 h 419"/>
                    <a:gd name="T20" fmla="*/ 245 w 532"/>
                    <a:gd name="T21" fmla="*/ 28 h 419"/>
                    <a:gd name="T22" fmla="*/ 229 w 532"/>
                    <a:gd name="T23" fmla="*/ 4 h 419"/>
                    <a:gd name="T24" fmla="*/ 196 w 532"/>
                    <a:gd name="T25" fmla="*/ 0 h 419"/>
                    <a:gd name="T26" fmla="*/ 40 w 532"/>
                    <a:gd name="T27" fmla="*/ 3 h 419"/>
                    <a:gd name="T28" fmla="*/ 11 w 532"/>
                    <a:gd name="T29" fmla="*/ 14 h 419"/>
                    <a:gd name="T30" fmla="*/ 5 w 532"/>
                    <a:gd name="T31" fmla="*/ 55 h 419"/>
                    <a:gd name="T32" fmla="*/ 0 w 532"/>
                    <a:gd name="T33" fmla="*/ 324 h 419"/>
                    <a:gd name="T34" fmla="*/ 5 w 532"/>
                    <a:gd name="T35" fmla="*/ 370 h 419"/>
                    <a:gd name="T36" fmla="*/ 15 w 532"/>
                    <a:gd name="T37" fmla="*/ 404 h 419"/>
                    <a:gd name="T38" fmla="*/ 213 w 532"/>
                    <a:gd name="T39" fmla="*/ 404 h 419"/>
                    <a:gd name="T40" fmla="*/ 233 w 532"/>
                    <a:gd name="T41" fmla="*/ 384 h 419"/>
                    <a:gd name="T42" fmla="*/ 240 w 532"/>
                    <a:gd name="T43" fmla="*/ 61 h 419"/>
                    <a:gd name="T44" fmla="*/ 279 w 532"/>
                    <a:gd name="T45" fmla="*/ 174 h 419"/>
                    <a:gd name="T46" fmla="*/ 250 w 532"/>
                    <a:gd name="T47" fmla="*/ 163 h 419"/>
                    <a:gd name="T48" fmla="*/ 242 w 532"/>
                    <a:gd name="T49" fmla="*/ 127 h 419"/>
                    <a:gd name="T50" fmla="*/ 229 w 532"/>
                    <a:gd name="T51" fmla="*/ 58 h 419"/>
                    <a:gd name="T52" fmla="*/ 240 w 532"/>
                    <a:gd name="T53" fmla="*/ 61 h 419"/>
                    <a:gd name="T54" fmla="*/ 192 w 532"/>
                    <a:gd name="T55" fmla="*/ 193 h 419"/>
                    <a:gd name="T56" fmla="*/ 57 w 532"/>
                    <a:gd name="T57" fmla="*/ 193 h 419"/>
                    <a:gd name="T58" fmla="*/ 45 w 532"/>
                    <a:gd name="T59" fmla="*/ 181 h 419"/>
                    <a:gd name="T60" fmla="*/ 63 w 532"/>
                    <a:gd name="T61" fmla="*/ 69 h 419"/>
                    <a:gd name="T62" fmla="*/ 75 w 532"/>
                    <a:gd name="T63" fmla="*/ 57 h 419"/>
                    <a:gd name="T64" fmla="*/ 182 w 532"/>
                    <a:gd name="T65" fmla="*/ 57 h 419"/>
                    <a:gd name="T66" fmla="*/ 194 w 532"/>
                    <a:gd name="T67" fmla="*/ 69 h 419"/>
                    <a:gd name="T68" fmla="*/ 205 w 532"/>
                    <a:gd name="T69" fmla="*/ 181 h 419"/>
                    <a:gd name="T70" fmla="*/ 192 w 532"/>
                    <a:gd name="T71" fmla="*/ 19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32" h="419">
                      <a:moveTo>
                        <a:pt x="233" y="384"/>
                      </a:moveTo>
                      <a:cubicBezTo>
                        <a:pt x="258" y="346"/>
                        <a:pt x="296" y="315"/>
                        <a:pt x="314" y="313"/>
                      </a:cubicBezTo>
                      <a:cubicBezTo>
                        <a:pt x="340" y="310"/>
                        <a:pt x="411" y="313"/>
                        <a:pt x="411" y="313"/>
                      </a:cubicBezTo>
                      <a:cubicBezTo>
                        <a:pt x="411" y="313"/>
                        <a:pt x="462" y="314"/>
                        <a:pt x="491" y="342"/>
                      </a:cubicBezTo>
                      <a:cubicBezTo>
                        <a:pt x="520" y="370"/>
                        <a:pt x="530" y="406"/>
                        <a:pt x="532" y="419"/>
                      </a:cubicBezTo>
                      <a:cubicBezTo>
                        <a:pt x="532" y="419"/>
                        <a:pt x="524" y="274"/>
                        <a:pt x="524" y="257"/>
                      </a:cubicBezTo>
                      <a:cubicBezTo>
                        <a:pt x="524" y="241"/>
                        <a:pt x="520" y="231"/>
                        <a:pt x="512" y="224"/>
                      </a:cubicBezTo>
                      <a:cubicBezTo>
                        <a:pt x="503" y="217"/>
                        <a:pt x="494" y="214"/>
                        <a:pt x="477" y="210"/>
                      </a:cubicBezTo>
                      <a:cubicBezTo>
                        <a:pt x="460" y="206"/>
                        <a:pt x="408" y="196"/>
                        <a:pt x="353" y="187"/>
                      </a:cubicBezTo>
                      <a:cubicBezTo>
                        <a:pt x="299" y="177"/>
                        <a:pt x="299" y="173"/>
                        <a:pt x="299" y="173"/>
                      </a:cubicBezTo>
                      <a:cubicBezTo>
                        <a:pt x="299" y="173"/>
                        <a:pt x="248" y="35"/>
                        <a:pt x="245" y="28"/>
                      </a:cubicBezTo>
                      <a:cubicBezTo>
                        <a:pt x="240" y="15"/>
                        <a:pt x="236" y="7"/>
                        <a:pt x="229" y="4"/>
                      </a:cubicBezTo>
                      <a:cubicBezTo>
                        <a:pt x="221" y="0"/>
                        <a:pt x="213" y="0"/>
                        <a:pt x="196" y="0"/>
                      </a:cubicBezTo>
                      <a:cubicBezTo>
                        <a:pt x="180" y="0"/>
                        <a:pt x="53" y="3"/>
                        <a:pt x="40" y="3"/>
                      </a:cubicBezTo>
                      <a:cubicBezTo>
                        <a:pt x="26" y="3"/>
                        <a:pt x="17" y="5"/>
                        <a:pt x="11" y="14"/>
                      </a:cubicBezTo>
                      <a:cubicBezTo>
                        <a:pt x="5" y="22"/>
                        <a:pt x="5" y="41"/>
                        <a:pt x="5" y="55"/>
                      </a:cubicBezTo>
                      <a:cubicBezTo>
                        <a:pt x="5" y="69"/>
                        <a:pt x="0" y="311"/>
                        <a:pt x="0" y="324"/>
                      </a:cubicBezTo>
                      <a:cubicBezTo>
                        <a:pt x="0" y="338"/>
                        <a:pt x="1" y="348"/>
                        <a:pt x="5" y="370"/>
                      </a:cubicBezTo>
                      <a:cubicBezTo>
                        <a:pt x="9" y="392"/>
                        <a:pt x="15" y="404"/>
                        <a:pt x="15" y="404"/>
                      </a:cubicBezTo>
                      <a:cubicBezTo>
                        <a:pt x="213" y="404"/>
                        <a:pt x="213" y="404"/>
                        <a:pt x="213" y="404"/>
                      </a:cubicBezTo>
                      <a:cubicBezTo>
                        <a:pt x="221" y="400"/>
                        <a:pt x="225" y="395"/>
                        <a:pt x="233" y="384"/>
                      </a:cubicBezTo>
                      <a:close/>
                      <a:moveTo>
                        <a:pt x="240" y="61"/>
                      </a:moveTo>
                      <a:cubicBezTo>
                        <a:pt x="242" y="67"/>
                        <a:pt x="279" y="174"/>
                        <a:pt x="279" y="174"/>
                      </a:cubicBezTo>
                      <a:cubicBezTo>
                        <a:pt x="279" y="174"/>
                        <a:pt x="256" y="175"/>
                        <a:pt x="250" y="163"/>
                      </a:cubicBezTo>
                      <a:cubicBezTo>
                        <a:pt x="245" y="154"/>
                        <a:pt x="246" y="140"/>
                        <a:pt x="242" y="127"/>
                      </a:cubicBezTo>
                      <a:cubicBezTo>
                        <a:pt x="238" y="111"/>
                        <a:pt x="231" y="75"/>
                        <a:pt x="229" y="58"/>
                      </a:cubicBezTo>
                      <a:cubicBezTo>
                        <a:pt x="228" y="50"/>
                        <a:pt x="238" y="53"/>
                        <a:pt x="240" y="61"/>
                      </a:cubicBezTo>
                      <a:close/>
                      <a:moveTo>
                        <a:pt x="192" y="193"/>
                      </a:moveTo>
                      <a:cubicBezTo>
                        <a:pt x="57" y="193"/>
                        <a:pt x="57" y="193"/>
                        <a:pt x="57" y="193"/>
                      </a:cubicBezTo>
                      <a:cubicBezTo>
                        <a:pt x="51" y="193"/>
                        <a:pt x="45" y="188"/>
                        <a:pt x="45" y="181"/>
                      </a:cubicBezTo>
                      <a:cubicBezTo>
                        <a:pt x="63" y="69"/>
                        <a:pt x="63" y="69"/>
                        <a:pt x="63" y="69"/>
                      </a:cubicBezTo>
                      <a:cubicBezTo>
                        <a:pt x="63" y="62"/>
                        <a:pt x="68" y="57"/>
                        <a:pt x="75" y="57"/>
                      </a:cubicBezTo>
                      <a:cubicBezTo>
                        <a:pt x="182" y="57"/>
                        <a:pt x="182" y="57"/>
                        <a:pt x="182" y="57"/>
                      </a:cubicBezTo>
                      <a:cubicBezTo>
                        <a:pt x="188" y="57"/>
                        <a:pt x="194" y="62"/>
                        <a:pt x="194" y="69"/>
                      </a:cubicBezTo>
                      <a:cubicBezTo>
                        <a:pt x="205" y="181"/>
                        <a:pt x="205" y="181"/>
                        <a:pt x="205" y="181"/>
                      </a:cubicBezTo>
                      <a:cubicBezTo>
                        <a:pt x="205" y="188"/>
                        <a:pt x="199" y="193"/>
                        <a:pt x="192" y="19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46" name="Group 445">
                <a:extLst>
                  <a:ext uri="{FF2B5EF4-FFF2-40B4-BE49-F238E27FC236}">
                    <a16:creationId xmlns:a16="http://schemas.microsoft.com/office/drawing/2014/main" id="{8BE3049D-3EEF-4FDE-89EE-60DE0EEEE75F}"/>
                  </a:ext>
                </a:extLst>
              </p:cNvPr>
              <p:cNvGrpSpPr/>
              <p:nvPr/>
            </p:nvGrpSpPr>
            <p:grpSpPr>
              <a:xfrm>
                <a:off x="4056698" y="2350483"/>
                <a:ext cx="726219" cy="452782"/>
                <a:chOff x="9318626" y="8443913"/>
                <a:chExt cx="7437437" cy="4637087"/>
              </a:xfrm>
            </p:grpSpPr>
            <p:sp>
              <p:nvSpPr>
                <p:cNvPr id="447" name="Freeform 19">
                  <a:extLst>
                    <a:ext uri="{FF2B5EF4-FFF2-40B4-BE49-F238E27FC236}">
                      <a16:creationId xmlns:a16="http://schemas.microsoft.com/office/drawing/2014/main" id="{3B1CD0CB-5D6E-451D-B130-E6BDFCD7FE08}"/>
                    </a:ext>
                  </a:extLst>
                </p:cNvPr>
                <p:cNvSpPr>
                  <a:spLocks/>
                </p:cNvSpPr>
                <p:nvPr/>
              </p:nvSpPr>
              <p:spPr bwMode="auto">
                <a:xfrm>
                  <a:off x="9318626" y="9296400"/>
                  <a:ext cx="3573463" cy="3776662"/>
                </a:xfrm>
                <a:custGeom>
                  <a:avLst/>
                  <a:gdLst>
                    <a:gd name="T0" fmla="*/ 167 w 394"/>
                    <a:gd name="T1" fmla="*/ 0 h 417"/>
                    <a:gd name="T2" fmla="*/ 164 w 394"/>
                    <a:gd name="T3" fmla="*/ 0 h 417"/>
                    <a:gd name="T4" fmla="*/ 95 w 394"/>
                    <a:gd name="T5" fmla="*/ 223 h 417"/>
                    <a:gd name="T6" fmla="*/ 284 w 394"/>
                    <a:gd name="T7" fmla="*/ 417 h 417"/>
                    <a:gd name="T8" fmla="*/ 394 w 394"/>
                    <a:gd name="T9" fmla="*/ 309 h 417"/>
                    <a:gd name="T10" fmla="*/ 337 w 394"/>
                    <a:gd name="T11" fmla="*/ 232 h 417"/>
                    <a:gd name="T12" fmla="*/ 284 w 394"/>
                    <a:gd name="T13" fmla="*/ 112 h 417"/>
                    <a:gd name="T14" fmla="*/ 284 w 394"/>
                    <a:gd name="T15" fmla="*/ 101 h 417"/>
                    <a:gd name="T16" fmla="*/ 284 w 394"/>
                    <a:gd name="T17" fmla="*/ 101 h 417"/>
                    <a:gd name="T18" fmla="*/ 167 w 394"/>
                    <a:gd name="T19"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417">
                      <a:moveTo>
                        <a:pt x="167" y="0"/>
                      </a:moveTo>
                      <a:cubicBezTo>
                        <a:pt x="165" y="0"/>
                        <a:pt x="164" y="0"/>
                        <a:pt x="164" y="0"/>
                      </a:cubicBezTo>
                      <a:cubicBezTo>
                        <a:pt x="44" y="0"/>
                        <a:pt x="0" y="115"/>
                        <a:pt x="95" y="223"/>
                      </a:cubicBezTo>
                      <a:cubicBezTo>
                        <a:pt x="155" y="295"/>
                        <a:pt x="284" y="417"/>
                        <a:pt x="284" y="417"/>
                      </a:cubicBezTo>
                      <a:cubicBezTo>
                        <a:pt x="284" y="417"/>
                        <a:pt x="339" y="366"/>
                        <a:pt x="394" y="309"/>
                      </a:cubicBezTo>
                      <a:cubicBezTo>
                        <a:pt x="376" y="285"/>
                        <a:pt x="356" y="258"/>
                        <a:pt x="337" y="232"/>
                      </a:cubicBezTo>
                      <a:cubicBezTo>
                        <a:pt x="298" y="176"/>
                        <a:pt x="284" y="146"/>
                        <a:pt x="284" y="112"/>
                      </a:cubicBezTo>
                      <a:cubicBezTo>
                        <a:pt x="284" y="108"/>
                        <a:pt x="284" y="105"/>
                        <a:pt x="284" y="101"/>
                      </a:cubicBezTo>
                      <a:cubicBezTo>
                        <a:pt x="284" y="101"/>
                        <a:pt x="284" y="101"/>
                        <a:pt x="284" y="101"/>
                      </a:cubicBezTo>
                      <a:cubicBezTo>
                        <a:pt x="255" y="5"/>
                        <a:pt x="181" y="0"/>
                        <a:pt x="167" y="0"/>
                      </a:cubicBezTo>
                    </a:path>
                  </a:pathLst>
                </a:custGeom>
                <a:solidFill>
                  <a:srgbClr val="CFE5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8" name="Freeform 20">
                  <a:extLst>
                    <a:ext uri="{FF2B5EF4-FFF2-40B4-BE49-F238E27FC236}">
                      <a16:creationId xmlns:a16="http://schemas.microsoft.com/office/drawing/2014/main" id="{A79F8ADA-1CBB-41D8-8F3B-45252184886A}"/>
                    </a:ext>
                  </a:extLst>
                </p:cNvPr>
                <p:cNvSpPr>
                  <a:spLocks/>
                </p:cNvSpPr>
                <p:nvPr/>
              </p:nvSpPr>
              <p:spPr bwMode="auto">
                <a:xfrm>
                  <a:off x="12892088" y="8443913"/>
                  <a:ext cx="3863975" cy="4637087"/>
                </a:xfrm>
                <a:custGeom>
                  <a:avLst/>
                  <a:gdLst>
                    <a:gd name="T0" fmla="*/ 209 w 426"/>
                    <a:gd name="T1" fmla="*/ 0 h 512"/>
                    <a:gd name="T2" fmla="*/ 130 w 426"/>
                    <a:gd name="T3" fmla="*/ 108 h 512"/>
                    <a:gd name="T4" fmla="*/ 89 w 426"/>
                    <a:gd name="T5" fmla="*/ 63 h 512"/>
                    <a:gd name="T6" fmla="*/ 75 w 426"/>
                    <a:gd name="T7" fmla="*/ 81 h 512"/>
                    <a:gd name="T8" fmla="*/ 131 w 426"/>
                    <a:gd name="T9" fmla="*/ 145 h 512"/>
                    <a:gd name="T10" fmla="*/ 128 w 426"/>
                    <a:gd name="T11" fmla="*/ 172 h 512"/>
                    <a:gd name="T12" fmla="*/ 131 w 426"/>
                    <a:gd name="T13" fmla="*/ 199 h 512"/>
                    <a:gd name="T14" fmla="*/ 79 w 426"/>
                    <a:gd name="T15" fmla="*/ 317 h 512"/>
                    <a:gd name="T16" fmla="*/ 0 w 426"/>
                    <a:gd name="T17" fmla="*/ 403 h 512"/>
                    <a:gd name="T18" fmla="*/ 96 w 426"/>
                    <a:gd name="T19" fmla="*/ 512 h 512"/>
                    <a:gd name="T20" fmla="*/ 130 w 426"/>
                    <a:gd name="T21" fmla="*/ 498 h 512"/>
                    <a:gd name="T22" fmla="*/ 165 w 426"/>
                    <a:gd name="T23" fmla="*/ 512 h 512"/>
                    <a:gd name="T24" fmla="*/ 331 w 426"/>
                    <a:gd name="T25" fmla="*/ 324 h 512"/>
                    <a:gd name="T26" fmla="*/ 251 w 426"/>
                    <a:gd name="T27" fmla="*/ 94 h 512"/>
                    <a:gd name="T28" fmla="*/ 248 w 426"/>
                    <a:gd name="T29" fmla="*/ 94 h 512"/>
                    <a:gd name="T30" fmla="*/ 146 w 426"/>
                    <a:gd name="T31" fmla="*/ 157 h 512"/>
                    <a:gd name="T32" fmla="*/ 146 w 426"/>
                    <a:gd name="T33" fmla="*/ 155 h 512"/>
                    <a:gd name="T34" fmla="*/ 139 w 426"/>
                    <a:gd name="T35" fmla="*/ 121 h 512"/>
                    <a:gd name="T36" fmla="*/ 184 w 426"/>
                    <a:gd name="T37" fmla="*/ 87 h 512"/>
                    <a:gd name="T38" fmla="*/ 209 w 426"/>
                    <a:gd name="T3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26" h="512">
                      <a:moveTo>
                        <a:pt x="209" y="0"/>
                      </a:moveTo>
                      <a:cubicBezTo>
                        <a:pt x="199" y="38"/>
                        <a:pt x="135" y="19"/>
                        <a:pt x="130" y="108"/>
                      </a:cubicBezTo>
                      <a:cubicBezTo>
                        <a:pt x="126" y="93"/>
                        <a:pt x="109" y="67"/>
                        <a:pt x="89" y="63"/>
                      </a:cubicBezTo>
                      <a:cubicBezTo>
                        <a:pt x="78" y="64"/>
                        <a:pt x="76" y="72"/>
                        <a:pt x="75" y="81"/>
                      </a:cubicBezTo>
                      <a:cubicBezTo>
                        <a:pt x="105" y="89"/>
                        <a:pt x="124" y="109"/>
                        <a:pt x="131" y="145"/>
                      </a:cubicBezTo>
                      <a:cubicBezTo>
                        <a:pt x="134" y="158"/>
                        <a:pt x="131" y="167"/>
                        <a:pt x="128" y="172"/>
                      </a:cubicBezTo>
                      <a:cubicBezTo>
                        <a:pt x="130" y="181"/>
                        <a:pt x="131" y="190"/>
                        <a:pt x="131" y="199"/>
                      </a:cubicBezTo>
                      <a:cubicBezTo>
                        <a:pt x="131" y="235"/>
                        <a:pt x="115" y="277"/>
                        <a:pt x="79" y="317"/>
                      </a:cubicBezTo>
                      <a:cubicBezTo>
                        <a:pt x="59" y="342"/>
                        <a:pt x="30" y="373"/>
                        <a:pt x="0" y="403"/>
                      </a:cubicBezTo>
                      <a:cubicBezTo>
                        <a:pt x="45" y="463"/>
                        <a:pt x="84" y="512"/>
                        <a:pt x="96" y="512"/>
                      </a:cubicBezTo>
                      <a:cubicBezTo>
                        <a:pt x="114" y="512"/>
                        <a:pt x="113" y="498"/>
                        <a:pt x="130" y="498"/>
                      </a:cubicBezTo>
                      <a:cubicBezTo>
                        <a:pt x="147" y="498"/>
                        <a:pt x="148" y="512"/>
                        <a:pt x="165" y="512"/>
                      </a:cubicBezTo>
                      <a:cubicBezTo>
                        <a:pt x="182" y="512"/>
                        <a:pt x="291" y="374"/>
                        <a:pt x="331" y="324"/>
                      </a:cubicBezTo>
                      <a:cubicBezTo>
                        <a:pt x="426" y="202"/>
                        <a:pt x="350" y="94"/>
                        <a:pt x="251" y="94"/>
                      </a:cubicBezTo>
                      <a:cubicBezTo>
                        <a:pt x="251" y="94"/>
                        <a:pt x="250" y="94"/>
                        <a:pt x="248" y="94"/>
                      </a:cubicBezTo>
                      <a:cubicBezTo>
                        <a:pt x="236" y="94"/>
                        <a:pt x="181" y="97"/>
                        <a:pt x="146" y="157"/>
                      </a:cubicBezTo>
                      <a:cubicBezTo>
                        <a:pt x="146" y="156"/>
                        <a:pt x="146" y="155"/>
                        <a:pt x="146" y="155"/>
                      </a:cubicBezTo>
                      <a:cubicBezTo>
                        <a:pt x="146" y="143"/>
                        <a:pt x="144" y="132"/>
                        <a:pt x="139" y="121"/>
                      </a:cubicBezTo>
                      <a:cubicBezTo>
                        <a:pt x="148" y="110"/>
                        <a:pt x="160" y="101"/>
                        <a:pt x="184" y="87"/>
                      </a:cubicBezTo>
                      <a:cubicBezTo>
                        <a:pt x="219" y="66"/>
                        <a:pt x="222" y="25"/>
                        <a:pt x="209" y="0"/>
                      </a:cubicBezTo>
                    </a:path>
                  </a:pathLst>
                </a:custGeom>
                <a:solidFill>
                  <a:srgbClr val="CFE5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9" name="Freeform 21">
                  <a:extLst>
                    <a:ext uri="{FF2B5EF4-FFF2-40B4-BE49-F238E27FC236}">
                      <a16:creationId xmlns:a16="http://schemas.microsoft.com/office/drawing/2014/main" id="{83F641A8-37B1-40B2-9044-D7735F871F65}"/>
                    </a:ext>
                  </a:extLst>
                </p:cNvPr>
                <p:cNvSpPr>
                  <a:spLocks/>
                </p:cNvSpPr>
                <p:nvPr/>
              </p:nvSpPr>
              <p:spPr bwMode="auto">
                <a:xfrm>
                  <a:off x="11895138" y="9296400"/>
                  <a:ext cx="2184400" cy="2798762"/>
                </a:xfrm>
                <a:custGeom>
                  <a:avLst/>
                  <a:gdLst>
                    <a:gd name="T0" fmla="*/ 121 w 241"/>
                    <a:gd name="T1" fmla="*/ 0 h 309"/>
                    <a:gd name="T2" fmla="*/ 111 w 241"/>
                    <a:gd name="T3" fmla="*/ 0 h 309"/>
                    <a:gd name="T4" fmla="*/ 0 w 241"/>
                    <a:gd name="T5" fmla="*/ 101 h 309"/>
                    <a:gd name="T6" fmla="*/ 0 w 241"/>
                    <a:gd name="T7" fmla="*/ 101 h 309"/>
                    <a:gd name="T8" fmla="*/ 0 w 241"/>
                    <a:gd name="T9" fmla="*/ 101 h 309"/>
                    <a:gd name="T10" fmla="*/ 0 w 241"/>
                    <a:gd name="T11" fmla="*/ 112 h 309"/>
                    <a:gd name="T12" fmla="*/ 53 w 241"/>
                    <a:gd name="T13" fmla="*/ 232 h 309"/>
                    <a:gd name="T14" fmla="*/ 110 w 241"/>
                    <a:gd name="T15" fmla="*/ 309 h 309"/>
                    <a:gd name="T16" fmla="*/ 189 w 241"/>
                    <a:gd name="T17" fmla="*/ 223 h 309"/>
                    <a:gd name="T18" fmla="*/ 241 w 241"/>
                    <a:gd name="T19" fmla="*/ 105 h 309"/>
                    <a:gd name="T20" fmla="*/ 238 w 241"/>
                    <a:gd name="T21" fmla="*/ 78 h 309"/>
                    <a:gd name="T22" fmla="*/ 238 w 241"/>
                    <a:gd name="T23" fmla="*/ 78 h 309"/>
                    <a:gd name="T24" fmla="*/ 238 w 241"/>
                    <a:gd name="T25" fmla="*/ 78 h 309"/>
                    <a:gd name="T26" fmla="*/ 129 w 241"/>
                    <a:gd name="T27" fmla="*/ 0 h 309"/>
                    <a:gd name="T28" fmla="*/ 121 w 241"/>
                    <a:gd name="T29" fmla="*/ 0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1" h="309">
                      <a:moveTo>
                        <a:pt x="121" y="0"/>
                      </a:moveTo>
                      <a:cubicBezTo>
                        <a:pt x="117" y="0"/>
                        <a:pt x="113" y="0"/>
                        <a:pt x="111" y="0"/>
                      </a:cubicBezTo>
                      <a:cubicBezTo>
                        <a:pt x="46" y="4"/>
                        <a:pt x="5" y="47"/>
                        <a:pt x="0" y="101"/>
                      </a:cubicBezTo>
                      <a:cubicBezTo>
                        <a:pt x="0" y="101"/>
                        <a:pt x="0" y="101"/>
                        <a:pt x="0" y="101"/>
                      </a:cubicBezTo>
                      <a:cubicBezTo>
                        <a:pt x="0" y="101"/>
                        <a:pt x="0" y="101"/>
                        <a:pt x="0" y="101"/>
                      </a:cubicBezTo>
                      <a:cubicBezTo>
                        <a:pt x="0" y="105"/>
                        <a:pt x="0" y="108"/>
                        <a:pt x="0" y="112"/>
                      </a:cubicBezTo>
                      <a:cubicBezTo>
                        <a:pt x="0" y="146"/>
                        <a:pt x="14" y="176"/>
                        <a:pt x="53" y="232"/>
                      </a:cubicBezTo>
                      <a:cubicBezTo>
                        <a:pt x="72" y="258"/>
                        <a:pt x="92" y="285"/>
                        <a:pt x="110" y="309"/>
                      </a:cubicBezTo>
                      <a:cubicBezTo>
                        <a:pt x="140" y="279"/>
                        <a:pt x="169" y="248"/>
                        <a:pt x="189" y="223"/>
                      </a:cubicBezTo>
                      <a:cubicBezTo>
                        <a:pt x="225" y="183"/>
                        <a:pt x="241" y="141"/>
                        <a:pt x="241" y="105"/>
                      </a:cubicBezTo>
                      <a:cubicBezTo>
                        <a:pt x="241" y="96"/>
                        <a:pt x="240" y="87"/>
                        <a:pt x="238" y="78"/>
                      </a:cubicBezTo>
                      <a:cubicBezTo>
                        <a:pt x="238" y="78"/>
                        <a:pt x="238" y="78"/>
                        <a:pt x="238" y="78"/>
                      </a:cubicBezTo>
                      <a:cubicBezTo>
                        <a:pt x="238" y="78"/>
                        <a:pt x="238" y="78"/>
                        <a:pt x="238" y="78"/>
                      </a:cubicBezTo>
                      <a:cubicBezTo>
                        <a:pt x="227" y="34"/>
                        <a:pt x="188" y="3"/>
                        <a:pt x="129" y="0"/>
                      </a:cubicBezTo>
                      <a:cubicBezTo>
                        <a:pt x="127" y="0"/>
                        <a:pt x="124" y="0"/>
                        <a:pt x="121" y="0"/>
                      </a:cubicBezTo>
                    </a:path>
                  </a:pathLst>
                </a:custGeom>
                <a:solidFill>
                  <a:srgbClr val="E5F0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441" name="Group 440"/>
            <p:cNvGrpSpPr/>
            <p:nvPr/>
          </p:nvGrpSpPr>
          <p:grpSpPr>
            <a:xfrm>
              <a:off x="3038917" y="3352800"/>
              <a:ext cx="536715" cy="293980"/>
              <a:chOff x="2971801" y="342900"/>
              <a:chExt cx="631824" cy="346075"/>
            </a:xfrm>
          </p:grpSpPr>
          <p:sp>
            <p:nvSpPr>
              <p:cNvPr id="442" name="Rounded Rectangle 441"/>
              <p:cNvSpPr/>
              <p:nvPr/>
            </p:nvSpPr>
            <p:spPr>
              <a:xfrm>
                <a:off x="3146425" y="638175"/>
                <a:ext cx="457200" cy="50800"/>
              </a:xfrm>
              <a:prstGeom prst="roundRect">
                <a:avLst>
                  <a:gd name="adj" fmla="val 5000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3" name="Rounded Rectangle 442"/>
              <p:cNvSpPr/>
              <p:nvPr/>
            </p:nvSpPr>
            <p:spPr>
              <a:xfrm>
                <a:off x="2971801" y="490538"/>
                <a:ext cx="631824" cy="50800"/>
              </a:xfrm>
              <a:prstGeom prst="roundRect">
                <a:avLst>
                  <a:gd name="adj" fmla="val 5000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4" name="Rounded Rectangle 443"/>
              <p:cNvSpPr/>
              <p:nvPr/>
            </p:nvSpPr>
            <p:spPr>
              <a:xfrm>
                <a:off x="3124200" y="342900"/>
                <a:ext cx="479425" cy="50800"/>
              </a:xfrm>
              <a:prstGeom prst="roundRect">
                <a:avLst>
                  <a:gd name="adj" fmla="val 5000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4" name="Group 463"/>
          <p:cNvGrpSpPr/>
          <p:nvPr userDrawn="1"/>
        </p:nvGrpSpPr>
        <p:grpSpPr>
          <a:xfrm>
            <a:off x="1981200" y="6019800"/>
            <a:ext cx="2590800" cy="604381"/>
            <a:chOff x="5041425" y="1940969"/>
            <a:chExt cx="1805692" cy="421231"/>
          </a:xfrm>
        </p:grpSpPr>
        <p:grpSp>
          <p:nvGrpSpPr>
            <p:cNvPr id="465" name="Group 464">
              <a:extLst>
                <a:ext uri="{FF2B5EF4-FFF2-40B4-BE49-F238E27FC236}">
                  <a16:creationId xmlns:a16="http://schemas.microsoft.com/office/drawing/2014/main" id="{3A5F54C1-44D8-4AAE-B277-B0452F3653D6}"/>
                </a:ext>
              </a:extLst>
            </p:cNvPr>
            <p:cNvGrpSpPr/>
            <p:nvPr/>
          </p:nvGrpSpPr>
          <p:grpSpPr>
            <a:xfrm>
              <a:off x="5975948" y="2162175"/>
              <a:ext cx="144955" cy="139700"/>
              <a:chOff x="7010400" y="636588"/>
              <a:chExt cx="20097750" cy="19369087"/>
            </a:xfrm>
          </p:grpSpPr>
          <p:sp>
            <p:nvSpPr>
              <p:cNvPr id="500" name="Oval 5">
                <a:extLst>
                  <a:ext uri="{FF2B5EF4-FFF2-40B4-BE49-F238E27FC236}">
                    <a16:creationId xmlns:a16="http://schemas.microsoft.com/office/drawing/2014/main" id="{681F6479-24C2-417A-A31F-C90F45BEE3A6}"/>
                  </a:ext>
                </a:extLst>
              </p:cNvPr>
              <p:cNvSpPr>
                <a:spLocks noChangeArrowheads="1"/>
              </p:cNvSpPr>
              <p:nvPr/>
            </p:nvSpPr>
            <p:spPr bwMode="auto">
              <a:xfrm>
                <a:off x="13722350" y="1316038"/>
                <a:ext cx="5403850" cy="5394325"/>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1" name="Oval 6">
                <a:extLst>
                  <a:ext uri="{FF2B5EF4-FFF2-40B4-BE49-F238E27FC236}">
                    <a16:creationId xmlns:a16="http://schemas.microsoft.com/office/drawing/2014/main" id="{ABF93E87-ABA8-466F-AB25-FDF52A484D47}"/>
                  </a:ext>
                </a:extLst>
              </p:cNvPr>
              <p:cNvSpPr>
                <a:spLocks noChangeArrowheads="1"/>
              </p:cNvSpPr>
              <p:nvPr/>
            </p:nvSpPr>
            <p:spPr bwMode="auto">
              <a:xfrm>
                <a:off x="11001375" y="3903663"/>
                <a:ext cx="5659438" cy="5638800"/>
              </a:xfrm>
              <a:prstGeom prst="ellipse">
                <a:avLst/>
              </a:prstGeom>
              <a:solidFill>
                <a:srgbClr val="FBC0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2" name="Oval 7">
                <a:extLst>
                  <a:ext uri="{FF2B5EF4-FFF2-40B4-BE49-F238E27FC236}">
                    <a16:creationId xmlns:a16="http://schemas.microsoft.com/office/drawing/2014/main" id="{08451035-248A-49B4-BD91-FFD768C172E5}"/>
                  </a:ext>
                </a:extLst>
              </p:cNvPr>
              <p:cNvSpPr>
                <a:spLocks noChangeArrowheads="1"/>
              </p:cNvSpPr>
              <p:nvPr/>
            </p:nvSpPr>
            <p:spPr bwMode="auto">
              <a:xfrm>
                <a:off x="16152813" y="3378200"/>
                <a:ext cx="6438900" cy="6426200"/>
              </a:xfrm>
              <a:prstGeom prst="ellipse">
                <a:avLst/>
              </a:pr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3" name="Freeform 8">
                <a:extLst>
                  <a:ext uri="{FF2B5EF4-FFF2-40B4-BE49-F238E27FC236}">
                    <a16:creationId xmlns:a16="http://schemas.microsoft.com/office/drawing/2014/main" id="{C0E2D767-CC1D-4537-A476-DFB2B0136812}"/>
                  </a:ext>
                </a:extLst>
              </p:cNvPr>
              <p:cNvSpPr>
                <a:spLocks/>
              </p:cNvSpPr>
              <p:nvPr/>
            </p:nvSpPr>
            <p:spPr bwMode="auto">
              <a:xfrm>
                <a:off x="7010400" y="636588"/>
                <a:ext cx="20097750" cy="19369087"/>
              </a:xfrm>
              <a:custGeom>
                <a:avLst/>
                <a:gdLst>
                  <a:gd name="T0" fmla="*/ 12660 w 12660"/>
                  <a:gd name="T1" fmla="*/ 724 h 12201"/>
                  <a:gd name="T2" fmla="*/ 11997 w 12660"/>
                  <a:gd name="T3" fmla="*/ 228 h 12201"/>
                  <a:gd name="T4" fmla="*/ 9295 w 12660"/>
                  <a:gd name="T5" fmla="*/ 3831 h 12201"/>
                  <a:gd name="T6" fmla="*/ 2919 w 12660"/>
                  <a:gd name="T7" fmla="*/ 3831 h 12201"/>
                  <a:gd name="T8" fmla="*/ 714 w 12660"/>
                  <a:gd name="T9" fmla="*/ 0 h 12201"/>
                  <a:gd name="T10" fmla="*/ 0 w 12660"/>
                  <a:gd name="T11" fmla="*/ 410 h 12201"/>
                  <a:gd name="T12" fmla="*/ 2377 w 12660"/>
                  <a:gd name="T13" fmla="*/ 4538 h 12201"/>
                  <a:gd name="T14" fmla="*/ 2377 w 12660"/>
                  <a:gd name="T15" fmla="*/ 12201 h 12201"/>
                  <a:gd name="T16" fmla="*/ 9952 w 12660"/>
                  <a:gd name="T17" fmla="*/ 12201 h 12201"/>
                  <a:gd name="T18" fmla="*/ 9952 w 12660"/>
                  <a:gd name="T19" fmla="*/ 4322 h 12201"/>
                  <a:gd name="T20" fmla="*/ 12660 w 12660"/>
                  <a:gd name="T21" fmla="*/ 724 h 1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60" h="12201">
                    <a:moveTo>
                      <a:pt x="12660" y="724"/>
                    </a:moveTo>
                    <a:lnTo>
                      <a:pt x="11997" y="228"/>
                    </a:lnTo>
                    <a:lnTo>
                      <a:pt x="9295" y="3831"/>
                    </a:lnTo>
                    <a:lnTo>
                      <a:pt x="2919" y="3831"/>
                    </a:lnTo>
                    <a:lnTo>
                      <a:pt x="714" y="0"/>
                    </a:lnTo>
                    <a:lnTo>
                      <a:pt x="0" y="410"/>
                    </a:lnTo>
                    <a:lnTo>
                      <a:pt x="2377" y="4538"/>
                    </a:lnTo>
                    <a:lnTo>
                      <a:pt x="2377" y="12201"/>
                    </a:lnTo>
                    <a:lnTo>
                      <a:pt x="9952" y="12201"/>
                    </a:lnTo>
                    <a:lnTo>
                      <a:pt x="9952" y="4322"/>
                    </a:lnTo>
                    <a:lnTo>
                      <a:pt x="12660" y="724"/>
                    </a:lnTo>
                    <a:close/>
                  </a:path>
                </a:pathLst>
              </a:custGeom>
              <a:solidFill>
                <a:srgbClr val="D19F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66" name="Group 465"/>
            <p:cNvGrpSpPr/>
            <p:nvPr/>
          </p:nvGrpSpPr>
          <p:grpSpPr>
            <a:xfrm>
              <a:off x="6301854" y="2106853"/>
              <a:ext cx="338044" cy="216575"/>
              <a:chOff x="5423694" y="1481043"/>
              <a:chExt cx="338044" cy="216575"/>
            </a:xfrm>
          </p:grpSpPr>
          <p:sp>
            <p:nvSpPr>
              <p:cNvPr id="492" name="Oval 27">
                <a:extLst>
                  <a:ext uri="{FF2B5EF4-FFF2-40B4-BE49-F238E27FC236}">
                    <a16:creationId xmlns:a16="http://schemas.microsoft.com/office/drawing/2014/main" id="{BA9B707B-877C-4C85-9EBD-4E3DFD91ADDC}"/>
                  </a:ext>
                </a:extLst>
              </p:cNvPr>
              <p:cNvSpPr>
                <a:spLocks noChangeArrowheads="1"/>
              </p:cNvSpPr>
              <p:nvPr/>
            </p:nvSpPr>
            <p:spPr bwMode="auto">
              <a:xfrm>
                <a:off x="5446125" y="1499543"/>
                <a:ext cx="44691" cy="44605"/>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3" name="Oval 28">
                <a:extLst>
                  <a:ext uri="{FF2B5EF4-FFF2-40B4-BE49-F238E27FC236}">
                    <a16:creationId xmlns:a16="http://schemas.microsoft.com/office/drawing/2014/main" id="{758F3199-C51E-4602-86C4-A98F8CD3F353}"/>
                  </a:ext>
                </a:extLst>
              </p:cNvPr>
              <p:cNvSpPr>
                <a:spLocks noChangeArrowheads="1"/>
              </p:cNvSpPr>
              <p:nvPr/>
            </p:nvSpPr>
            <p:spPr bwMode="auto">
              <a:xfrm>
                <a:off x="5486671" y="1481043"/>
                <a:ext cx="63191" cy="63106"/>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4" name="Oval 29">
                <a:extLst>
                  <a:ext uri="{FF2B5EF4-FFF2-40B4-BE49-F238E27FC236}">
                    <a16:creationId xmlns:a16="http://schemas.microsoft.com/office/drawing/2014/main" id="{EDF4E26D-7414-402C-B202-D1B0E54748C2}"/>
                  </a:ext>
                </a:extLst>
              </p:cNvPr>
              <p:cNvSpPr>
                <a:spLocks noChangeArrowheads="1"/>
              </p:cNvSpPr>
              <p:nvPr/>
            </p:nvSpPr>
            <p:spPr bwMode="auto">
              <a:xfrm>
                <a:off x="5540591" y="1489331"/>
                <a:ext cx="46614" cy="46528"/>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5" name="Oval 30">
                <a:extLst>
                  <a:ext uri="{FF2B5EF4-FFF2-40B4-BE49-F238E27FC236}">
                    <a16:creationId xmlns:a16="http://schemas.microsoft.com/office/drawing/2014/main" id="{8E935FCD-9099-4AF1-ACAD-0B9EFD537EA6}"/>
                  </a:ext>
                </a:extLst>
              </p:cNvPr>
              <p:cNvSpPr>
                <a:spLocks noChangeArrowheads="1"/>
              </p:cNvSpPr>
              <p:nvPr/>
            </p:nvSpPr>
            <p:spPr bwMode="auto">
              <a:xfrm>
                <a:off x="5704614" y="1497620"/>
                <a:ext cx="46614" cy="46528"/>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6" name="Oval 31">
                <a:extLst>
                  <a:ext uri="{FF2B5EF4-FFF2-40B4-BE49-F238E27FC236}">
                    <a16:creationId xmlns:a16="http://schemas.microsoft.com/office/drawing/2014/main" id="{BC56DDCE-F1E6-43F6-9D06-337D9A2EF40A}"/>
                  </a:ext>
                </a:extLst>
              </p:cNvPr>
              <p:cNvSpPr>
                <a:spLocks noChangeArrowheads="1"/>
              </p:cNvSpPr>
              <p:nvPr/>
            </p:nvSpPr>
            <p:spPr bwMode="auto">
              <a:xfrm>
                <a:off x="5575968" y="1495398"/>
                <a:ext cx="44691" cy="44349"/>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7" name="Oval 32">
                <a:extLst>
                  <a:ext uri="{FF2B5EF4-FFF2-40B4-BE49-F238E27FC236}">
                    <a16:creationId xmlns:a16="http://schemas.microsoft.com/office/drawing/2014/main" id="{54B5CD32-0675-4A82-96BE-566DFC483DFD}"/>
                  </a:ext>
                </a:extLst>
              </p:cNvPr>
              <p:cNvSpPr>
                <a:spLocks noChangeArrowheads="1"/>
              </p:cNvSpPr>
              <p:nvPr/>
            </p:nvSpPr>
            <p:spPr bwMode="auto">
              <a:xfrm>
                <a:off x="5615788" y="1491297"/>
                <a:ext cx="53193" cy="52852"/>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8" name="Oval 33">
                <a:extLst>
                  <a:ext uri="{FF2B5EF4-FFF2-40B4-BE49-F238E27FC236}">
                    <a16:creationId xmlns:a16="http://schemas.microsoft.com/office/drawing/2014/main" id="{BEEC3C03-C6F1-4EC7-9A23-DA0F58188137}"/>
                  </a:ext>
                </a:extLst>
              </p:cNvPr>
              <p:cNvSpPr>
                <a:spLocks noChangeArrowheads="1"/>
              </p:cNvSpPr>
              <p:nvPr/>
            </p:nvSpPr>
            <p:spPr bwMode="auto">
              <a:xfrm>
                <a:off x="5665093" y="1497620"/>
                <a:ext cx="46357" cy="46528"/>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9" name="Rectangle 34">
                <a:extLst>
                  <a:ext uri="{FF2B5EF4-FFF2-40B4-BE49-F238E27FC236}">
                    <a16:creationId xmlns:a16="http://schemas.microsoft.com/office/drawing/2014/main" id="{B88B5A7B-45B5-4CDF-9E0A-B1884B511773}"/>
                  </a:ext>
                </a:extLst>
              </p:cNvPr>
              <p:cNvSpPr>
                <a:spLocks noChangeArrowheads="1"/>
              </p:cNvSpPr>
              <p:nvPr/>
            </p:nvSpPr>
            <p:spPr bwMode="auto">
              <a:xfrm>
                <a:off x="5423694" y="1517573"/>
                <a:ext cx="338044" cy="180045"/>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67" name="Group 466"/>
            <p:cNvGrpSpPr>
              <a:grpSpLocks noChangeAspect="1"/>
            </p:cNvGrpSpPr>
            <p:nvPr/>
          </p:nvGrpSpPr>
          <p:grpSpPr>
            <a:xfrm>
              <a:off x="5412733" y="2111140"/>
              <a:ext cx="367495" cy="251060"/>
              <a:chOff x="2349500" y="6152240"/>
              <a:chExt cx="568325" cy="388260"/>
            </a:xfrm>
          </p:grpSpPr>
          <p:grpSp>
            <p:nvGrpSpPr>
              <p:cNvPr id="483" name="Group 482"/>
              <p:cNvGrpSpPr/>
              <p:nvPr/>
            </p:nvGrpSpPr>
            <p:grpSpPr>
              <a:xfrm>
                <a:off x="2399595" y="6152240"/>
                <a:ext cx="468134" cy="96827"/>
                <a:chOff x="2395930" y="6152240"/>
                <a:chExt cx="468134" cy="96827"/>
              </a:xfrm>
            </p:grpSpPr>
            <p:sp>
              <p:nvSpPr>
                <p:cNvPr id="485" name="Oval 27">
                  <a:extLst>
                    <a:ext uri="{FF2B5EF4-FFF2-40B4-BE49-F238E27FC236}">
                      <a16:creationId xmlns:a16="http://schemas.microsoft.com/office/drawing/2014/main" id="{BA9B707B-877C-4C85-9EBD-4E3DFD91ADDC}"/>
                    </a:ext>
                  </a:extLst>
                </p:cNvPr>
                <p:cNvSpPr>
                  <a:spLocks noChangeArrowheads="1"/>
                </p:cNvSpPr>
                <p:nvPr/>
              </p:nvSpPr>
              <p:spPr bwMode="auto">
                <a:xfrm>
                  <a:off x="2395930" y="6180626"/>
                  <a:ext cx="68571" cy="68440"/>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6" name="Oval 28">
                  <a:extLst>
                    <a:ext uri="{FF2B5EF4-FFF2-40B4-BE49-F238E27FC236}">
                      <a16:creationId xmlns:a16="http://schemas.microsoft.com/office/drawing/2014/main" id="{758F3199-C51E-4602-86C4-A98F8CD3F353}"/>
                    </a:ext>
                  </a:extLst>
                </p:cNvPr>
                <p:cNvSpPr>
                  <a:spLocks noChangeArrowheads="1"/>
                </p:cNvSpPr>
                <p:nvPr/>
              </p:nvSpPr>
              <p:spPr bwMode="auto">
                <a:xfrm>
                  <a:off x="2458144" y="6152240"/>
                  <a:ext cx="96957" cy="96826"/>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7" name="Oval 29">
                  <a:extLst>
                    <a:ext uri="{FF2B5EF4-FFF2-40B4-BE49-F238E27FC236}">
                      <a16:creationId xmlns:a16="http://schemas.microsoft.com/office/drawing/2014/main" id="{EDF4E26D-7414-402C-B202-D1B0E54748C2}"/>
                    </a:ext>
                  </a:extLst>
                </p:cNvPr>
                <p:cNvSpPr>
                  <a:spLocks noChangeArrowheads="1"/>
                </p:cNvSpPr>
                <p:nvPr/>
              </p:nvSpPr>
              <p:spPr bwMode="auto">
                <a:xfrm>
                  <a:off x="2540874" y="6164958"/>
                  <a:ext cx="71521" cy="71390"/>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8" name="Oval 30">
                  <a:extLst>
                    <a:ext uri="{FF2B5EF4-FFF2-40B4-BE49-F238E27FC236}">
                      <a16:creationId xmlns:a16="http://schemas.microsoft.com/office/drawing/2014/main" id="{8E935FCD-9099-4AF1-ACAD-0B9EFD537EA6}"/>
                    </a:ext>
                  </a:extLst>
                </p:cNvPr>
                <p:cNvSpPr>
                  <a:spLocks noChangeArrowheads="1"/>
                </p:cNvSpPr>
                <p:nvPr/>
              </p:nvSpPr>
              <p:spPr bwMode="auto">
                <a:xfrm>
                  <a:off x="2792543" y="6177676"/>
                  <a:ext cx="71521" cy="71390"/>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9" name="Oval 31">
                  <a:extLst>
                    <a:ext uri="{FF2B5EF4-FFF2-40B4-BE49-F238E27FC236}">
                      <a16:creationId xmlns:a16="http://schemas.microsoft.com/office/drawing/2014/main" id="{BC56DDCE-F1E6-43F6-9D06-337D9A2EF40A}"/>
                    </a:ext>
                  </a:extLst>
                </p:cNvPr>
                <p:cNvSpPr>
                  <a:spLocks noChangeArrowheads="1"/>
                </p:cNvSpPr>
                <p:nvPr/>
              </p:nvSpPr>
              <p:spPr bwMode="auto">
                <a:xfrm>
                  <a:off x="2595154" y="6174267"/>
                  <a:ext cx="68571" cy="68047"/>
                </a:xfrm>
                <a:prstGeom prst="ellipse">
                  <a:avLst/>
                </a:prstGeom>
                <a:solidFill>
                  <a:srgbClr val="F6B2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0" name="Oval 32">
                  <a:extLst>
                    <a:ext uri="{FF2B5EF4-FFF2-40B4-BE49-F238E27FC236}">
                      <a16:creationId xmlns:a16="http://schemas.microsoft.com/office/drawing/2014/main" id="{54B5CD32-0675-4A82-96BE-566DFC483DFD}"/>
                    </a:ext>
                  </a:extLst>
                </p:cNvPr>
                <p:cNvSpPr>
                  <a:spLocks noChangeArrowheads="1"/>
                </p:cNvSpPr>
                <p:nvPr/>
              </p:nvSpPr>
              <p:spPr bwMode="auto">
                <a:xfrm>
                  <a:off x="2656252" y="6167974"/>
                  <a:ext cx="81617" cy="81093"/>
                </a:xfrm>
                <a:prstGeom prst="ellipse">
                  <a:avLst/>
                </a:prstGeom>
                <a:solidFill>
                  <a:srgbClr val="6BAC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1" name="Oval 33">
                  <a:extLst>
                    <a:ext uri="{FF2B5EF4-FFF2-40B4-BE49-F238E27FC236}">
                      <a16:creationId xmlns:a16="http://schemas.microsoft.com/office/drawing/2014/main" id="{BEEC3C03-C6F1-4EC7-9A23-DA0F58188137}"/>
                    </a:ext>
                  </a:extLst>
                </p:cNvPr>
                <p:cNvSpPr>
                  <a:spLocks noChangeArrowheads="1"/>
                </p:cNvSpPr>
                <p:nvPr/>
              </p:nvSpPr>
              <p:spPr bwMode="auto">
                <a:xfrm>
                  <a:off x="2731904" y="6177676"/>
                  <a:ext cx="71128" cy="71390"/>
                </a:xfrm>
                <a:prstGeom prst="ellipse">
                  <a:avLst/>
                </a:prstGeom>
                <a:solidFill>
                  <a:srgbClr val="E3D4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84" name="Freeform 483"/>
              <p:cNvSpPr/>
              <p:nvPr/>
            </p:nvSpPr>
            <p:spPr>
              <a:xfrm>
                <a:off x="2349500" y="6223000"/>
                <a:ext cx="568325" cy="317500"/>
              </a:xfrm>
              <a:custGeom>
                <a:avLst/>
                <a:gdLst>
                  <a:gd name="connsiteX0" fmla="*/ 0 w 568325"/>
                  <a:gd name="connsiteY0" fmla="*/ 0 h 317500"/>
                  <a:gd name="connsiteX1" fmla="*/ 568325 w 568325"/>
                  <a:gd name="connsiteY1" fmla="*/ 0 h 317500"/>
                  <a:gd name="connsiteX2" fmla="*/ 568325 w 568325"/>
                  <a:gd name="connsiteY2" fmla="*/ 317500 h 317500"/>
                  <a:gd name="connsiteX3" fmla="*/ 536575 w 568325"/>
                  <a:gd name="connsiteY3" fmla="*/ 317500 h 317500"/>
                  <a:gd name="connsiteX4" fmla="*/ 536575 w 568325"/>
                  <a:gd name="connsiteY4" fmla="*/ 31750 h 317500"/>
                  <a:gd name="connsiteX5" fmla="*/ 31750 w 568325"/>
                  <a:gd name="connsiteY5" fmla="*/ 31750 h 317500"/>
                  <a:gd name="connsiteX6" fmla="*/ 31750 w 568325"/>
                  <a:gd name="connsiteY6" fmla="*/ 317500 h 317500"/>
                  <a:gd name="connsiteX7" fmla="*/ 0 w 568325"/>
                  <a:gd name="connsiteY7" fmla="*/ 317500 h 31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8325" h="317500">
                    <a:moveTo>
                      <a:pt x="0" y="0"/>
                    </a:moveTo>
                    <a:lnTo>
                      <a:pt x="568325" y="0"/>
                    </a:lnTo>
                    <a:lnTo>
                      <a:pt x="568325" y="317500"/>
                    </a:lnTo>
                    <a:lnTo>
                      <a:pt x="536575" y="317500"/>
                    </a:lnTo>
                    <a:lnTo>
                      <a:pt x="536575" y="31750"/>
                    </a:lnTo>
                    <a:lnTo>
                      <a:pt x="31750" y="31750"/>
                    </a:lnTo>
                    <a:lnTo>
                      <a:pt x="31750" y="317500"/>
                    </a:lnTo>
                    <a:lnTo>
                      <a:pt x="0" y="31750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8" name="Group 467"/>
            <p:cNvGrpSpPr/>
            <p:nvPr/>
          </p:nvGrpSpPr>
          <p:grpSpPr>
            <a:xfrm>
              <a:off x="6103650" y="1940969"/>
              <a:ext cx="231871" cy="421231"/>
              <a:chOff x="5225490" y="1301980"/>
              <a:chExt cx="231871" cy="421231"/>
            </a:xfrm>
          </p:grpSpPr>
          <p:sp>
            <p:nvSpPr>
              <p:cNvPr id="481" name="Oval 23">
                <a:extLst>
                  <a:ext uri="{FF2B5EF4-FFF2-40B4-BE49-F238E27FC236}">
                    <a16:creationId xmlns:a16="http://schemas.microsoft.com/office/drawing/2014/main" id="{0316A14F-25CE-4BB5-A2B7-4463192E1B66}"/>
                  </a:ext>
                </a:extLst>
              </p:cNvPr>
              <p:cNvSpPr>
                <a:spLocks noChangeArrowheads="1"/>
              </p:cNvSpPr>
              <p:nvPr/>
            </p:nvSpPr>
            <p:spPr bwMode="auto">
              <a:xfrm>
                <a:off x="5296756" y="1301980"/>
                <a:ext cx="88100" cy="87929"/>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2" name="Freeform 24">
                <a:extLst>
                  <a:ext uri="{FF2B5EF4-FFF2-40B4-BE49-F238E27FC236}">
                    <a16:creationId xmlns:a16="http://schemas.microsoft.com/office/drawing/2014/main" id="{F4FAC511-AB66-4AD6-931D-93F650E059F9}"/>
                  </a:ext>
                </a:extLst>
              </p:cNvPr>
              <p:cNvSpPr>
                <a:spLocks/>
              </p:cNvSpPr>
              <p:nvPr/>
            </p:nvSpPr>
            <p:spPr bwMode="auto">
              <a:xfrm>
                <a:off x="5225490" y="1397984"/>
                <a:ext cx="231871" cy="325227"/>
              </a:xfrm>
              <a:custGeom>
                <a:avLst/>
                <a:gdLst>
                  <a:gd name="T0" fmla="*/ 923 w 950"/>
                  <a:gd name="T1" fmla="*/ 409 h 1335"/>
                  <a:gd name="T2" fmla="*/ 885 w 950"/>
                  <a:gd name="T3" fmla="*/ 331 h 1335"/>
                  <a:gd name="T4" fmla="*/ 802 w 950"/>
                  <a:gd name="T5" fmla="*/ 211 h 1335"/>
                  <a:gd name="T6" fmla="*/ 802 w 950"/>
                  <a:gd name="T7" fmla="*/ 211 h 1335"/>
                  <a:gd name="T8" fmla="*/ 784 w 950"/>
                  <a:gd name="T9" fmla="*/ 190 h 1335"/>
                  <a:gd name="T10" fmla="*/ 691 w 950"/>
                  <a:gd name="T11" fmla="*/ 84 h 1335"/>
                  <a:gd name="T12" fmla="*/ 624 w 950"/>
                  <a:gd name="T13" fmla="*/ 29 h 1335"/>
                  <a:gd name="T14" fmla="*/ 535 w 950"/>
                  <a:gd name="T15" fmla="*/ 1 h 1335"/>
                  <a:gd name="T16" fmla="*/ 522 w 950"/>
                  <a:gd name="T17" fmla="*/ 0 h 1335"/>
                  <a:gd name="T18" fmla="*/ 427 w 950"/>
                  <a:gd name="T19" fmla="*/ 0 h 1335"/>
                  <a:gd name="T20" fmla="*/ 415 w 950"/>
                  <a:gd name="T21" fmla="*/ 1 h 1335"/>
                  <a:gd name="T22" fmla="*/ 326 w 950"/>
                  <a:gd name="T23" fmla="*/ 29 h 1335"/>
                  <a:gd name="T24" fmla="*/ 260 w 950"/>
                  <a:gd name="T25" fmla="*/ 84 h 1335"/>
                  <a:gd name="T26" fmla="*/ 166 w 950"/>
                  <a:gd name="T27" fmla="*/ 190 h 1335"/>
                  <a:gd name="T28" fmla="*/ 149 w 950"/>
                  <a:gd name="T29" fmla="*/ 211 h 1335"/>
                  <a:gd name="T30" fmla="*/ 149 w 950"/>
                  <a:gd name="T31" fmla="*/ 211 h 1335"/>
                  <a:gd name="T32" fmla="*/ 65 w 950"/>
                  <a:gd name="T33" fmla="*/ 331 h 1335"/>
                  <a:gd name="T34" fmla="*/ 27 w 950"/>
                  <a:gd name="T35" fmla="*/ 409 h 1335"/>
                  <a:gd name="T36" fmla="*/ 36 w 950"/>
                  <a:gd name="T37" fmla="*/ 529 h 1335"/>
                  <a:gd name="T38" fmla="*/ 108 w 950"/>
                  <a:gd name="T39" fmla="*/ 538 h 1335"/>
                  <a:gd name="T40" fmla="*/ 126 w 950"/>
                  <a:gd name="T41" fmla="*/ 517 h 1335"/>
                  <a:gd name="T42" fmla="*/ 148 w 950"/>
                  <a:gd name="T43" fmla="*/ 457 h 1335"/>
                  <a:gd name="T44" fmla="*/ 166 w 950"/>
                  <a:gd name="T45" fmla="*/ 410 h 1335"/>
                  <a:gd name="T46" fmla="*/ 246 w 950"/>
                  <a:gd name="T47" fmla="*/ 286 h 1335"/>
                  <a:gd name="T48" fmla="*/ 246 w 950"/>
                  <a:gd name="T49" fmla="*/ 286 h 1335"/>
                  <a:gd name="T50" fmla="*/ 291 w 950"/>
                  <a:gd name="T51" fmla="*/ 234 h 1335"/>
                  <a:gd name="T52" fmla="*/ 291 w 950"/>
                  <a:gd name="T53" fmla="*/ 565 h 1335"/>
                  <a:gd name="T54" fmla="*/ 291 w 950"/>
                  <a:gd name="T55" fmla="*/ 575 h 1335"/>
                  <a:gd name="T56" fmla="*/ 291 w 950"/>
                  <a:gd name="T57" fmla="*/ 583 h 1335"/>
                  <a:gd name="T58" fmla="*/ 291 w 950"/>
                  <a:gd name="T59" fmla="*/ 588 h 1335"/>
                  <a:gd name="T60" fmla="*/ 291 w 950"/>
                  <a:gd name="T61" fmla="*/ 1240 h 1335"/>
                  <a:gd name="T62" fmla="*/ 372 w 950"/>
                  <a:gd name="T63" fmla="*/ 1335 h 1335"/>
                  <a:gd name="T64" fmla="*/ 453 w 950"/>
                  <a:gd name="T65" fmla="*/ 1240 h 1335"/>
                  <a:gd name="T66" fmla="*/ 453 w 950"/>
                  <a:gd name="T67" fmla="*/ 708 h 1335"/>
                  <a:gd name="T68" fmla="*/ 496 w 950"/>
                  <a:gd name="T69" fmla="*/ 708 h 1335"/>
                  <a:gd name="T70" fmla="*/ 496 w 950"/>
                  <a:gd name="T71" fmla="*/ 1240 h 1335"/>
                  <a:gd name="T72" fmla="*/ 577 w 950"/>
                  <a:gd name="T73" fmla="*/ 1335 h 1335"/>
                  <a:gd name="T74" fmla="*/ 658 w 950"/>
                  <a:gd name="T75" fmla="*/ 1240 h 1335"/>
                  <a:gd name="T76" fmla="*/ 658 w 950"/>
                  <a:gd name="T77" fmla="*/ 588 h 1335"/>
                  <a:gd name="T78" fmla="*/ 658 w 950"/>
                  <a:gd name="T79" fmla="*/ 586 h 1335"/>
                  <a:gd name="T80" fmla="*/ 658 w 950"/>
                  <a:gd name="T81" fmla="*/ 586 h 1335"/>
                  <a:gd name="T82" fmla="*/ 658 w 950"/>
                  <a:gd name="T83" fmla="*/ 566 h 1335"/>
                  <a:gd name="T84" fmla="*/ 658 w 950"/>
                  <a:gd name="T85" fmla="*/ 566 h 1335"/>
                  <a:gd name="T86" fmla="*/ 658 w 950"/>
                  <a:gd name="T87" fmla="*/ 565 h 1335"/>
                  <a:gd name="T88" fmla="*/ 658 w 950"/>
                  <a:gd name="T89" fmla="*/ 232 h 1335"/>
                  <a:gd name="T90" fmla="*/ 704 w 950"/>
                  <a:gd name="T91" fmla="*/ 286 h 1335"/>
                  <a:gd name="T92" fmla="*/ 704 w 950"/>
                  <a:gd name="T93" fmla="*/ 286 h 1335"/>
                  <a:gd name="T94" fmla="*/ 784 w 950"/>
                  <a:gd name="T95" fmla="*/ 410 h 1335"/>
                  <a:gd name="T96" fmla="*/ 803 w 950"/>
                  <a:gd name="T97" fmla="*/ 457 h 1335"/>
                  <a:gd name="T98" fmla="*/ 824 w 950"/>
                  <a:gd name="T99" fmla="*/ 517 h 1335"/>
                  <a:gd name="T100" fmla="*/ 842 w 950"/>
                  <a:gd name="T101" fmla="*/ 538 h 1335"/>
                  <a:gd name="T102" fmla="*/ 914 w 950"/>
                  <a:gd name="T103" fmla="*/ 529 h 1335"/>
                  <a:gd name="T104" fmla="*/ 923 w 950"/>
                  <a:gd name="T105" fmla="*/ 409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50" h="1335">
                    <a:moveTo>
                      <a:pt x="923" y="409"/>
                    </a:moveTo>
                    <a:cubicBezTo>
                      <a:pt x="911" y="373"/>
                      <a:pt x="885" y="331"/>
                      <a:pt x="885" y="331"/>
                    </a:cubicBezTo>
                    <a:cubicBezTo>
                      <a:pt x="864" y="296"/>
                      <a:pt x="831" y="246"/>
                      <a:pt x="802" y="211"/>
                    </a:cubicBezTo>
                    <a:cubicBezTo>
                      <a:pt x="802" y="211"/>
                      <a:pt x="802" y="211"/>
                      <a:pt x="802" y="211"/>
                    </a:cubicBezTo>
                    <a:cubicBezTo>
                      <a:pt x="802" y="211"/>
                      <a:pt x="791" y="198"/>
                      <a:pt x="784" y="190"/>
                    </a:cubicBezTo>
                    <a:cubicBezTo>
                      <a:pt x="757" y="154"/>
                      <a:pt x="719" y="112"/>
                      <a:pt x="691" y="84"/>
                    </a:cubicBezTo>
                    <a:cubicBezTo>
                      <a:pt x="691" y="84"/>
                      <a:pt x="655" y="48"/>
                      <a:pt x="624" y="29"/>
                    </a:cubicBezTo>
                    <a:cubicBezTo>
                      <a:pt x="583" y="5"/>
                      <a:pt x="554" y="0"/>
                      <a:pt x="535" y="1"/>
                    </a:cubicBezTo>
                    <a:cubicBezTo>
                      <a:pt x="530" y="0"/>
                      <a:pt x="526" y="0"/>
                      <a:pt x="522" y="0"/>
                    </a:cubicBezTo>
                    <a:cubicBezTo>
                      <a:pt x="427" y="0"/>
                      <a:pt x="427" y="0"/>
                      <a:pt x="427" y="0"/>
                    </a:cubicBezTo>
                    <a:cubicBezTo>
                      <a:pt x="423" y="0"/>
                      <a:pt x="419" y="0"/>
                      <a:pt x="415" y="1"/>
                    </a:cubicBezTo>
                    <a:cubicBezTo>
                      <a:pt x="396" y="0"/>
                      <a:pt x="367" y="6"/>
                      <a:pt x="326" y="29"/>
                    </a:cubicBezTo>
                    <a:cubicBezTo>
                      <a:pt x="295" y="48"/>
                      <a:pt x="260" y="84"/>
                      <a:pt x="260" y="84"/>
                    </a:cubicBezTo>
                    <a:cubicBezTo>
                      <a:pt x="232" y="112"/>
                      <a:pt x="193" y="154"/>
                      <a:pt x="166" y="190"/>
                    </a:cubicBezTo>
                    <a:cubicBezTo>
                      <a:pt x="159" y="198"/>
                      <a:pt x="149" y="211"/>
                      <a:pt x="149" y="211"/>
                    </a:cubicBezTo>
                    <a:cubicBezTo>
                      <a:pt x="149" y="211"/>
                      <a:pt x="149" y="211"/>
                      <a:pt x="149" y="211"/>
                    </a:cubicBezTo>
                    <a:cubicBezTo>
                      <a:pt x="119" y="246"/>
                      <a:pt x="87" y="296"/>
                      <a:pt x="65" y="331"/>
                    </a:cubicBezTo>
                    <a:cubicBezTo>
                      <a:pt x="65" y="331"/>
                      <a:pt x="39" y="373"/>
                      <a:pt x="27" y="409"/>
                    </a:cubicBezTo>
                    <a:cubicBezTo>
                      <a:pt x="0" y="502"/>
                      <a:pt x="36" y="529"/>
                      <a:pt x="36" y="529"/>
                    </a:cubicBezTo>
                    <a:cubicBezTo>
                      <a:pt x="64" y="558"/>
                      <a:pt x="93" y="547"/>
                      <a:pt x="108" y="538"/>
                    </a:cubicBezTo>
                    <a:cubicBezTo>
                      <a:pt x="116" y="533"/>
                      <a:pt x="122" y="524"/>
                      <a:pt x="126" y="517"/>
                    </a:cubicBezTo>
                    <a:cubicBezTo>
                      <a:pt x="131" y="512"/>
                      <a:pt x="141" y="479"/>
                      <a:pt x="148" y="457"/>
                    </a:cubicBezTo>
                    <a:cubicBezTo>
                      <a:pt x="157" y="429"/>
                      <a:pt x="166" y="410"/>
                      <a:pt x="166" y="410"/>
                    </a:cubicBezTo>
                    <a:cubicBezTo>
                      <a:pt x="193" y="358"/>
                      <a:pt x="228" y="310"/>
                      <a:pt x="246" y="286"/>
                    </a:cubicBezTo>
                    <a:cubicBezTo>
                      <a:pt x="246" y="286"/>
                      <a:pt x="246" y="286"/>
                      <a:pt x="246" y="286"/>
                    </a:cubicBezTo>
                    <a:cubicBezTo>
                      <a:pt x="246" y="286"/>
                      <a:pt x="264" y="263"/>
                      <a:pt x="291" y="234"/>
                    </a:cubicBezTo>
                    <a:cubicBezTo>
                      <a:pt x="291" y="565"/>
                      <a:pt x="291" y="565"/>
                      <a:pt x="291" y="565"/>
                    </a:cubicBezTo>
                    <a:cubicBezTo>
                      <a:pt x="291" y="575"/>
                      <a:pt x="291" y="575"/>
                      <a:pt x="291" y="575"/>
                    </a:cubicBezTo>
                    <a:cubicBezTo>
                      <a:pt x="291" y="583"/>
                      <a:pt x="291" y="583"/>
                      <a:pt x="291" y="583"/>
                    </a:cubicBezTo>
                    <a:cubicBezTo>
                      <a:pt x="291" y="585"/>
                      <a:pt x="291" y="587"/>
                      <a:pt x="291" y="588"/>
                    </a:cubicBezTo>
                    <a:cubicBezTo>
                      <a:pt x="291" y="1240"/>
                      <a:pt x="291" y="1240"/>
                      <a:pt x="291" y="1240"/>
                    </a:cubicBezTo>
                    <a:cubicBezTo>
                      <a:pt x="291" y="1292"/>
                      <a:pt x="327" y="1335"/>
                      <a:pt x="372" y="1335"/>
                    </a:cubicBezTo>
                    <a:cubicBezTo>
                      <a:pt x="417" y="1335"/>
                      <a:pt x="453" y="1292"/>
                      <a:pt x="453" y="1240"/>
                    </a:cubicBezTo>
                    <a:cubicBezTo>
                      <a:pt x="453" y="708"/>
                      <a:pt x="453" y="708"/>
                      <a:pt x="453" y="708"/>
                    </a:cubicBezTo>
                    <a:cubicBezTo>
                      <a:pt x="496" y="708"/>
                      <a:pt x="496" y="708"/>
                      <a:pt x="496" y="708"/>
                    </a:cubicBezTo>
                    <a:cubicBezTo>
                      <a:pt x="496" y="1240"/>
                      <a:pt x="496" y="1240"/>
                      <a:pt x="496" y="1240"/>
                    </a:cubicBezTo>
                    <a:cubicBezTo>
                      <a:pt x="496" y="1292"/>
                      <a:pt x="532" y="1335"/>
                      <a:pt x="577" y="1335"/>
                    </a:cubicBezTo>
                    <a:cubicBezTo>
                      <a:pt x="622" y="1335"/>
                      <a:pt x="658" y="1292"/>
                      <a:pt x="658" y="1240"/>
                    </a:cubicBezTo>
                    <a:cubicBezTo>
                      <a:pt x="658" y="588"/>
                      <a:pt x="658" y="588"/>
                      <a:pt x="658" y="588"/>
                    </a:cubicBezTo>
                    <a:cubicBezTo>
                      <a:pt x="658" y="587"/>
                      <a:pt x="658" y="587"/>
                      <a:pt x="658" y="586"/>
                    </a:cubicBezTo>
                    <a:cubicBezTo>
                      <a:pt x="658" y="586"/>
                      <a:pt x="658" y="586"/>
                      <a:pt x="658" y="586"/>
                    </a:cubicBezTo>
                    <a:cubicBezTo>
                      <a:pt x="658" y="566"/>
                      <a:pt x="658" y="566"/>
                      <a:pt x="658" y="566"/>
                    </a:cubicBezTo>
                    <a:cubicBezTo>
                      <a:pt x="658" y="566"/>
                      <a:pt x="658" y="566"/>
                      <a:pt x="658" y="566"/>
                    </a:cubicBezTo>
                    <a:cubicBezTo>
                      <a:pt x="658" y="566"/>
                      <a:pt x="658" y="565"/>
                      <a:pt x="658" y="565"/>
                    </a:cubicBezTo>
                    <a:cubicBezTo>
                      <a:pt x="658" y="232"/>
                      <a:pt x="658" y="232"/>
                      <a:pt x="658" y="232"/>
                    </a:cubicBezTo>
                    <a:cubicBezTo>
                      <a:pt x="686" y="263"/>
                      <a:pt x="704" y="286"/>
                      <a:pt x="704" y="286"/>
                    </a:cubicBezTo>
                    <a:cubicBezTo>
                      <a:pt x="704" y="286"/>
                      <a:pt x="704" y="286"/>
                      <a:pt x="704" y="286"/>
                    </a:cubicBezTo>
                    <a:cubicBezTo>
                      <a:pt x="722" y="310"/>
                      <a:pt x="757" y="358"/>
                      <a:pt x="784" y="410"/>
                    </a:cubicBezTo>
                    <a:cubicBezTo>
                      <a:pt x="784" y="410"/>
                      <a:pt x="793" y="429"/>
                      <a:pt x="803" y="457"/>
                    </a:cubicBezTo>
                    <a:cubicBezTo>
                      <a:pt x="809" y="479"/>
                      <a:pt x="819" y="512"/>
                      <a:pt x="824" y="517"/>
                    </a:cubicBezTo>
                    <a:cubicBezTo>
                      <a:pt x="828" y="524"/>
                      <a:pt x="834" y="533"/>
                      <a:pt x="842" y="538"/>
                    </a:cubicBezTo>
                    <a:cubicBezTo>
                      <a:pt x="857" y="547"/>
                      <a:pt x="886" y="558"/>
                      <a:pt x="914" y="529"/>
                    </a:cubicBezTo>
                    <a:cubicBezTo>
                      <a:pt x="914" y="529"/>
                      <a:pt x="950" y="502"/>
                      <a:pt x="923" y="409"/>
                    </a:cubicBez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69" name="Group 468"/>
            <p:cNvGrpSpPr/>
            <p:nvPr/>
          </p:nvGrpSpPr>
          <p:grpSpPr>
            <a:xfrm>
              <a:off x="6615246" y="1940969"/>
              <a:ext cx="231871" cy="421231"/>
              <a:chOff x="5737086" y="1295400"/>
              <a:chExt cx="231871" cy="421231"/>
            </a:xfrm>
          </p:grpSpPr>
          <p:sp>
            <p:nvSpPr>
              <p:cNvPr id="479" name="Oval 25">
                <a:extLst>
                  <a:ext uri="{FF2B5EF4-FFF2-40B4-BE49-F238E27FC236}">
                    <a16:creationId xmlns:a16="http://schemas.microsoft.com/office/drawing/2014/main" id="{93BA8EDB-6444-414C-B8FD-671B52039430}"/>
                  </a:ext>
                </a:extLst>
              </p:cNvPr>
              <p:cNvSpPr>
                <a:spLocks noChangeArrowheads="1"/>
              </p:cNvSpPr>
              <p:nvPr/>
            </p:nvSpPr>
            <p:spPr bwMode="auto">
              <a:xfrm>
                <a:off x="5808352" y="1295400"/>
                <a:ext cx="88100" cy="87929"/>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0" name="Freeform 26">
                <a:extLst>
                  <a:ext uri="{FF2B5EF4-FFF2-40B4-BE49-F238E27FC236}">
                    <a16:creationId xmlns:a16="http://schemas.microsoft.com/office/drawing/2014/main" id="{DA7F4F41-7468-48DF-AF1E-23238E477006}"/>
                  </a:ext>
                </a:extLst>
              </p:cNvPr>
              <p:cNvSpPr>
                <a:spLocks/>
              </p:cNvSpPr>
              <p:nvPr/>
            </p:nvSpPr>
            <p:spPr bwMode="auto">
              <a:xfrm>
                <a:off x="5737086" y="1391404"/>
                <a:ext cx="231871" cy="325227"/>
              </a:xfrm>
              <a:custGeom>
                <a:avLst/>
                <a:gdLst>
                  <a:gd name="T0" fmla="*/ 923 w 950"/>
                  <a:gd name="T1" fmla="*/ 409 h 1335"/>
                  <a:gd name="T2" fmla="*/ 885 w 950"/>
                  <a:gd name="T3" fmla="*/ 331 h 1335"/>
                  <a:gd name="T4" fmla="*/ 802 w 950"/>
                  <a:gd name="T5" fmla="*/ 212 h 1335"/>
                  <a:gd name="T6" fmla="*/ 802 w 950"/>
                  <a:gd name="T7" fmla="*/ 212 h 1335"/>
                  <a:gd name="T8" fmla="*/ 784 w 950"/>
                  <a:gd name="T9" fmla="*/ 190 h 1335"/>
                  <a:gd name="T10" fmla="*/ 691 w 950"/>
                  <a:gd name="T11" fmla="*/ 84 h 1335"/>
                  <a:gd name="T12" fmla="*/ 624 w 950"/>
                  <a:gd name="T13" fmla="*/ 29 h 1335"/>
                  <a:gd name="T14" fmla="*/ 535 w 950"/>
                  <a:gd name="T15" fmla="*/ 1 h 1335"/>
                  <a:gd name="T16" fmla="*/ 522 w 950"/>
                  <a:gd name="T17" fmla="*/ 0 h 1335"/>
                  <a:gd name="T18" fmla="*/ 427 w 950"/>
                  <a:gd name="T19" fmla="*/ 0 h 1335"/>
                  <a:gd name="T20" fmla="*/ 415 w 950"/>
                  <a:gd name="T21" fmla="*/ 1 h 1335"/>
                  <a:gd name="T22" fmla="*/ 326 w 950"/>
                  <a:gd name="T23" fmla="*/ 29 h 1335"/>
                  <a:gd name="T24" fmla="*/ 260 w 950"/>
                  <a:gd name="T25" fmla="*/ 84 h 1335"/>
                  <a:gd name="T26" fmla="*/ 166 w 950"/>
                  <a:gd name="T27" fmla="*/ 190 h 1335"/>
                  <a:gd name="T28" fmla="*/ 149 w 950"/>
                  <a:gd name="T29" fmla="*/ 212 h 1335"/>
                  <a:gd name="T30" fmla="*/ 149 w 950"/>
                  <a:gd name="T31" fmla="*/ 212 h 1335"/>
                  <a:gd name="T32" fmla="*/ 65 w 950"/>
                  <a:gd name="T33" fmla="*/ 331 h 1335"/>
                  <a:gd name="T34" fmla="*/ 27 w 950"/>
                  <a:gd name="T35" fmla="*/ 409 h 1335"/>
                  <a:gd name="T36" fmla="*/ 36 w 950"/>
                  <a:gd name="T37" fmla="*/ 529 h 1335"/>
                  <a:gd name="T38" fmla="*/ 108 w 950"/>
                  <a:gd name="T39" fmla="*/ 538 h 1335"/>
                  <a:gd name="T40" fmla="*/ 126 w 950"/>
                  <a:gd name="T41" fmla="*/ 518 h 1335"/>
                  <a:gd name="T42" fmla="*/ 148 w 950"/>
                  <a:gd name="T43" fmla="*/ 457 h 1335"/>
                  <a:gd name="T44" fmla="*/ 166 w 950"/>
                  <a:gd name="T45" fmla="*/ 410 h 1335"/>
                  <a:gd name="T46" fmla="*/ 246 w 950"/>
                  <a:gd name="T47" fmla="*/ 287 h 1335"/>
                  <a:gd name="T48" fmla="*/ 246 w 950"/>
                  <a:gd name="T49" fmla="*/ 287 h 1335"/>
                  <a:gd name="T50" fmla="*/ 291 w 950"/>
                  <a:gd name="T51" fmla="*/ 234 h 1335"/>
                  <a:gd name="T52" fmla="*/ 291 w 950"/>
                  <a:gd name="T53" fmla="*/ 565 h 1335"/>
                  <a:gd name="T54" fmla="*/ 291 w 950"/>
                  <a:gd name="T55" fmla="*/ 575 h 1335"/>
                  <a:gd name="T56" fmla="*/ 291 w 950"/>
                  <a:gd name="T57" fmla="*/ 583 h 1335"/>
                  <a:gd name="T58" fmla="*/ 291 w 950"/>
                  <a:gd name="T59" fmla="*/ 589 h 1335"/>
                  <a:gd name="T60" fmla="*/ 291 w 950"/>
                  <a:gd name="T61" fmla="*/ 1240 h 1335"/>
                  <a:gd name="T62" fmla="*/ 372 w 950"/>
                  <a:gd name="T63" fmla="*/ 1335 h 1335"/>
                  <a:gd name="T64" fmla="*/ 453 w 950"/>
                  <a:gd name="T65" fmla="*/ 1240 h 1335"/>
                  <a:gd name="T66" fmla="*/ 453 w 950"/>
                  <a:gd name="T67" fmla="*/ 708 h 1335"/>
                  <a:gd name="T68" fmla="*/ 496 w 950"/>
                  <a:gd name="T69" fmla="*/ 708 h 1335"/>
                  <a:gd name="T70" fmla="*/ 496 w 950"/>
                  <a:gd name="T71" fmla="*/ 1240 h 1335"/>
                  <a:gd name="T72" fmla="*/ 577 w 950"/>
                  <a:gd name="T73" fmla="*/ 1335 h 1335"/>
                  <a:gd name="T74" fmla="*/ 658 w 950"/>
                  <a:gd name="T75" fmla="*/ 1240 h 1335"/>
                  <a:gd name="T76" fmla="*/ 658 w 950"/>
                  <a:gd name="T77" fmla="*/ 589 h 1335"/>
                  <a:gd name="T78" fmla="*/ 658 w 950"/>
                  <a:gd name="T79" fmla="*/ 586 h 1335"/>
                  <a:gd name="T80" fmla="*/ 658 w 950"/>
                  <a:gd name="T81" fmla="*/ 586 h 1335"/>
                  <a:gd name="T82" fmla="*/ 658 w 950"/>
                  <a:gd name="T83" fmla="*/ 567 h 1335"/>
                  <a:gd name="T84" fmla="*/ 658 w 950"/>
                  <a:gd name="T85" fmla="*/ 567 h 1335"/>
                  <a:gd name="T86" fmla="*/ 658 w 950"/>
                  <a:gd name="T87" fmla="*/ 565 h 1335"/>
                  <a:gd name="T88" fmla="*/ 658 w 950"/>
                  <a:gd name="T89" fmla="*/ 233 h 1335"/>
                  <a:gd name="T90" fmla="*/ 704 w 950"/>
                  <a:gd name="T91" fmla="*/ 287 h 1335"/>
                  <a:gd name="T92" fmla="*/ 704 w 950"/>
                  <a:gd name="T93" fmla="*/ 287 h 1335"/>
                  <a:gd name="T94" fmla="*/ 784 w 950"/>
                  <a:gd name="T95" fmla="*/ 410 h 1335"/>
                  <a:gd name="T96" fmla="*/ 803 w 950"/>
                  <a:gd name="T97" fmla="*/ 457 h 1335"/>
                  <a:gd name="T98" fmla="*/ 824 w 950"/>
                  <a:gd name="T99" fmla="*/ 518 h 1335"/>
                  <a:gd name="T100" fmla="*/ 842 w 950"/>
                  <a:gd name="T101" fmla="*/ 538 h 1335"/>
                  <a:gd name="T102" fmla="*/ 914 w 950"/>
                  <a:gd name="T103" fmla="*/ 529 h 1335"/>
                  <a:gd name="T104" fmla="*/ 923 w 950"/>
                  <a:gd name="T105" fmla="*/ 409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50" h="1335">
                    <a:moveTo>
                      <a:pt x="923" y="409"/>
                    </a:moveTo>
                    <a:cubicBezTo>
                      <a:pt x="911" y="374"/>
                      <a:pt x="885" y="331"/>
                      <a:pt x="885" y="331"/>
                    </a:cubicBezTo>
                    <a:cubicBezTo>
                      <a:pt x="864" y="296"/>
                      <a:pt x="831" y="247"/>
                      <a:pt x="802" y="212"/>
                    </a:cubicBezTo>
                    <a:cubicBezTo>
                      <a:pt x="802" y="212"/>
                      <a:pt x="802" y="212"/>
                      <a:pt x="802" y="212"/>
                    </a:cubicBezTo>
                    <a:cubicBezTo>
                      <a:pt x="802" y="212"/>
                      <a:pt x="791" y="198"/>
                      <a:pt x="784" y="190"/>
                    </a:cubicBezTo>
                    <a:cubicBezTo>
                      <a:pt x="757" y="154"/>
                      <a:pt x="719" y="112"/>
                      <a:pt x="691" y="84"/>
                    </a:cubicBezTo>
                    <a:cubicBezTo>
                      <a:pt x="691" y="84"/>
                      <a:pt x="655" y="49"/>
                      <a:pt x="624" y="29"/>
                    </a:cubicBezTo>
                    <a:cubicBezTo>
                      <a:pt x="583" y="6"/>
                      <a:pt x="554" y="0"/>
                      <a:pt x="535" y="1"/>
                    </a:cubicBezTo>
                    <a:cubicBezTo>
                      <a:pt x="530" y="1"/>
                      <a:pt x="526" y="0"/>
                      <a:pt x="522" y="0"/>
                    </a:cubicBezTo>
                    <a:cubicBezTo>
                      <a:pt x="427" y="0"/>
                      <a:pt x="427" y="0"/>
                      <a:pt x="427" y="0"/>
                    </a:cubicBezTo>
                    <a:cubicBezTo>
                      <a:pt x="423" y="0"/>
                      <a:pt x="419" y="1"/>
                      <a:pt x="415" y="1"/>
                    </a:cubicBezTo>
                    <a:cubicBezTo>
                      <a:pt x="396" y="0"/>
                      <a:pt x="367" y="6"/>
                      <a:pt x="326" y="29"/>
                    </a:cubicBezTo>
                    <a:cubicBezTo>
                      <a:pt x="295" y="49"/>
                      <a:pt x="260" y="84"/>
                      <a:pt x="260" y="84"/>
                    </a:cubicBezTo>
                    <a:cubicBezTo>
                      <a:pt x="232" y="112"/>
                      <a:pt x="193" y="154"/>
                      <a:pt x="166" y="190"/>
                    </a:cubicBezTo>
                    <a:cubicBezTo>
                      <a:pt x="159" y="198"/>
                      <a:pt x="149" y="212"/>
                      <a:pt x="149" y="212"/>
                    </a:cubicBezTo>
                    <a:cubicBezTo>
                      <a:pt x="149" y="212"/>
                      <a:pt x="149" y="212"/>
                      <a:pt x="149" y="212"/>
                    </a:cubicBezTo>
                    <a:cubicBezTo>
                      <a:pt x="119" y="247"/>
                      <a:pt x="87" y="296"/>
                      <a:pt x="65" y="331"/>
                    </a:cubicBezTo>
                    <a:cubicBezTo>
                      <a:pt x="65" y="331"/>
                      <a:pt x="39" y="374"/>
                      <a:pt x="27" y="409"/>
                    </a:cubicBezTo>
                    <a:cubicBezTo>
                      <a:pt x="0" y="503"/>
                      <a:pt x="36" y="529"/>
                      <a:pt x="36" y="529"/>
                    </a:cubicBezTo>
                    <a:cubicBezTo>
                      <a:pt x="64" y="559"/>
                      <a:pt x="93" y="547"/>
                      <a:pt x="108" y="538"/>
                    </a:cubicBezTo>
                    <a:cubicBezTo>
                      <a:pt x="116" y="533"/>
                      <a:pt x="122" y="524"/>
                      <a:pt x="126" y="518"/>
                    </a:cubicBezTo>
                    <a:cubicBezTo>
                      <a:pt x="131" y="512"/>
                      <a:pt x="141" y="479"/>
                      <a:pt x="148" y="457"/>
                    </a:cubicBezTo>
                    <a:cubicBezTo>
                      <a:pt x="157" y="429"/>
                      <a:pt x="166" y="410"/>
                      <a:pt x="166" y="410"/>
                    </a:cubicBezTo>
                    <a:cubicBezTo>
                      <a:pt x="193" y="359"/>
                      <a:pt x="228" y="311"/>
                      <a:pt x="246" y="287"/>
                    </a:cubicBezTo>
                    <a:cubicBezTo>
                      <a:pt x="246" y="287"/>
                      <a:pt x="246" y="287"/>
                      <a:pt x="246" y="287"/>
                    </a:cubicBezTo>
                    <a:cubicBezTo>
                      <a:pt x="246" y="287"/>
                      <a:pt x="264" y="264"/>
                      <a:pt x="291" y="234"/>
                    </a:cubicBezTo>
                    <a:cubicBezTo>
                      <a:pt x="291" y="565"/>
                      <a:pt x="291" y="565"/>
                      <a:pt x="291" y="565"/>
                    </a:cubicBezTo>
                    <a:cubicBezTo>
                      <a:pt x="291" y="575"/>
                      <a:pt x="291" y="575"/>
                      <a:pt x="291" y="575"/>
                    </a:cubicBezTo>
                    <a:cubicBezTo>
                      <a:pt x="291" y="583"/>
                      <a:pt x="291" y="583"/>
                      <a:pt x="291" y="583"/>
                    </a:cubicBezTo>
                    <a:cubicBezTo>
                      <a:pt x="291" y="585"/>
                      <a:pt x="291" y="587"/>
                      <a:pt x="291" y="589"/>
                    </a:cubicBezTo>
                    <a:cubicBezTo>
                      <a:pt x="291" y="1240"/>
                      <a:pt x="291" y="1240"/>
                      <a:pt x="291" y="1240"/>
                    </a:cubicBezTo>
                    <a:cubicBezTo>
                      <a:pt x="291" y="1293"/>
                      <a:pt x="327" y="1335"/>
                      <a:pt x="372" y="1335"/>
                    </a:cubicBezTo>
                    <a:cubicBezTo>
                      <a:pt x="417" y="1335"/>
                      <a:pt x="453" y="1293"/>
                      <a:pt x="453" y="1240"/>
                    </a:cubicBezTo>
                    <a:cubicBezTo>
                      <a:pt x="453" y="708"/>
                      <a:pt x="453" y="708"/>
                      <a:pt x="453" y="708"/>
                    </a:cubicBezTo>
                    <a:cubicBezTo>
                      <a:pt x="496" y="708"/>
                      <a:pt x="496" y="708"/>
                      <a:pt x="496" y="708"/>
                    </a:cubicBezTo>
                    <a:cubicBezTo>
                      <a:pt x="496" y="1240"/>
                      <a:pt x="496" y="1240"/>
                      <a:pt x="496" y="1240"/>
                    </a:cubicBezTo>
                    <a:cubicBezTo>
                      <a:pt x="496" y="1293"/>
                      <a:pt x="532" y="1335"/>
                      <a:pt x="577" y="1335"/>
                    </a:cubicBezTo>
                    <a:cubicBezTo>
                      <a:pt x="622" y="1335"/>
                      <a:pt x="658" y="1293"/>
                      <a:pt x="658" y="1240"/>
                    </a:cubicBezTo>
                    <a:cubicBezTo>
                      <a:pt x="658" y="589"/>
                      <a:pt x="658" y="589"/>
                      <a:pt x="658" y="589"/>
                    </a:cubicBezTo>
                    <a:cubicBezTo>
                      <a:pt x="658" y="588"/>
                      <a:pt x="658" y="587"/>
                      <a:pt x="658" y="586"/>
                    </a:cubicBezTo>
                    <a:cubicBezTo>
                      <a:pt x="658" y="586"/>
                      <a:pt x="658" y="586"/>
                      <a:pt x="658" y="586"/>
                    </a:cubicBezTo>
                    <a:cubicBezTo>
                      <a:pt x="658" y="567"/>
                      <a:pt x="658" y="567"/>
                      <a:pt x="658" y="567"/>
                    </a:cubicBezTo>
                    <a:cubicBezTo>
                      <a:pt x="658" y="567"/>
                      <a:pt x="658" y="567"/>
                      <a:pt x="658" y="567"/>
                    </a:cubicBezTo>
                    <a:cubicBezTo>
                      <a:pt x="658" y="566"/>
                      <a:pt x="658" y="566"/>
                      <a:pt x="658" y="565"/>
                    </a:cubicBezTo>
                    <a:cubicBezTo>
                      <a:pt x="658" y="233"/>
                      <a:pt x="658" y="233"/>
                      <a:pt x="658" y="233"/>
                    </a:cubicBezTo>
                    <a:cubicBezTo>
                      <a:pt x="686" y="263"/>
                      <a:pt x="704" y="287"/>
                      <a:pt x="704" y="287"/>
                    </a:cubicBezTo>
                    <a:cubicBezTo>
                      <a:pt x="704" y="287"/>
                      <a:pt x="704" y="287"/>
                      <a:pt x="704" y="287"/>
                    </a:cubicBezTo>
                    <a:cubicBezTo>
                      <a:pt x="722" y="311"/>
                      <a:pt x="757" y="359"/>
                      <a:pt x="784" y="410"/>
                    </a:cubicBezTo>
                    <a:cubicBezTo>
                      <a:pt x="784" y="410"/>
                      <a:pt x="793" y="429"/>
                      <a:pt x="803" y="457"/>
                    </a:cubicBezTo>
                    <a:cubicBezTo>
                      <a:pt x="809" y="479"/>
                      <a:pt x="819" y="512"/>
                      <a:pt x="824" y="518"/>
                    </a:cubicBezTo>
                    <a:cubicBezTo>
                      <a:pt x="828" y="524"/>
                      <a:pt x="834" y="533"/>
                      <a:pt x="842" y="538"/>
                    </a:cubicBezTo>
                    <a:cubicBezTo>
                      <a:pt x="857" y="547"/>
                      <a:pt x="886" y="559"/>
                      <a:pt x="914" y="529"/>
                    </a:cubicBezTo>
                    <a:cubicBezTo>
                      <a:pt x="914" y="529"/>
                      <a:pt x="950" y="503"/>
                      <a:pt x="923" y="409"/>
                    </a:cubicBez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70" name="Group 469"/>
            <p:cNvGrpSpPr/>
            <p:nvPr/>
          </p:nvGrpSpPr>
          <p:grpSpPr>
            <a:xfrm>
              <a:off x="5761154" y="1940969"/>
              <a:ext cx="231871" cy="421231"/>
              <a:chOff x="5225490" y="1301980"/>
              <a:chExt cx="231871" cy="421231"/>
            </a:xfrm>
          </p:grpSpPr>
          <p:sp>
            <p:nvSpPr>
              <p:cNvPr id="477" name="Oval 23">
                <a:extLst>
                  <a:ext uri="{FF2B5EF4-FFF2-40B4-BE49-F238E27FC236}">
                    <a16:creationId xmlns:a16="http://schemas.microsoft.com/office/drawing/2014/main" id="{0316A14F-25CE-4BB5-A2B7-4463192E1B66}"/>
                  </a:ext>
                </a:extLst>
              </p:cNvPr>
              <p:cNvSpPr>
                <a:spLocks noChangeArrowheads="1"/>
              </p:cNvSpPr>
              <p:nvPr/>
            </p:nvSpPr>
            <p:spPr bwMode="auto">
              <a:xfrm>
                <a:off x="5296756" y="1301980"/>
                <a:ext cx="88100" cy="87929"/>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8" name="Freeform 24">
                <a:extLst>
                  <a:ext uri="{FF2B5EF4-FFF2-40B4-BE49-F238E27FC236}">
                    <a16:creationId xmlns:a16="http://schemas.microsoft.com/office/drawing/2014/main" id="{F4FAC511-AB66-4AD6-931D-93F650E059F9}"/>
                  </a:ext>
                </a:extLst>
              </p:cNvPr>
              <p:cNvSpPr>
                <a:spLocks/>
              </p:cNvSpPr>
              <p:nvPr/>
            </p:nvSpPr>
            <p:spPr bwMode="auto">
              <a:xfrm>
                <a:off x="5225490" y="1397984"/>
                <a:ext cx="231871" cy="325227"/>
              </a:xfrm>
              <a:custGeom>
                <a:avLst/>
                <a:gdLst>
                  <a:gd name="T0" fmla="*/ 923 w 950"/>
                  <a:gd name="T1" fmla="*/ 409 h 1335"/>
                  <a:gd name="T2" fmla="*/ 885 w 950"/>
                  <a:gd name="T3" fmla="*/ 331 h 1335"/>
                  <a:gd name="T4" fmla="*/ 802 w 950"/>
                  <a:gd name="T5" fmla="*/ 211 h 1335"/>
                  <a:gd name="T6" fmla="*/ 802 w 950"/>
                  <a:gd name="T7" fmla="*/ 211 h 1335"/>
                  <a:gd name="T8" fmla="*/ 784 w 950"/>
                  <a:gd name="T9" fmla="*/ 190 h 1335"/>
                  <a:gd name="T10" fmla="*/ 691 w 950"/>
                  <a:gd name="T11" fmla="*/ 84 h 1335"/>
                  <a:gd name="T12" fmla="*/ 624 w 950"/>
                  <a:gd name="T13" fmla="*/ 29 h 1335"/>
                  <a:gd name="T14" fmla="*/ 535 w 950"/>
                  <a:gd name="T15" fmla="*/ 1 h 1335"/>
                  <a:gd name="T16" fmla="*/ 522 w 950"/>
                  <a:gd name="T17" fmla="*/ 0 h 1335"/>
                  <a:gd name="T18" fmla="*/ 427 w 950"/>
                  <a:gd name="T19" fmla="*/ 0 h 1335"/>
                  <a:gd name="T20" fmla="*/ 415 w 950"/>
                  <a:gd name="T21" fmla="*/ 1 h 1335"/>
                  <a:gd name="T22" fmla="*/ 326 w 950"/>
                  <a:gd name="T23" fmla="*/ 29 h 1335"/>
                  <a:gd name="T24" fmla="*/ 260 w 950"/>
                  <a:gd name="T25" fmla="*/ 84 h 1335"/>
                  <a:gd name="T26" fmla="*/ 166 w 950"/>
                  <a:gd name="T27" fmla="*/ 190 h 1335"/>
                  <a:gd name="T28" fmla="*/ 149 w 950"/>
                  <a:gd name="T29" fmla="*/ 211 h 1335"/>
                  <a:gd name="T30" fmla="*/ 149 w 950"/>
                  <a:gd name="T31" fmla="*/ 211 h 1335"/>
                  <a:gd name="T32" fmla="*/ 65 w 950"/>
                  <a:gd name="T33" fmla="*/ 331 h 1335"/>
                  <a:gd name="T34" fmla="*/ 27 w 950"/>
                  <a:gd name="T35" fmla="*/ 409 h 1335"/>
                  <a:gd name="T36" fmla="*/ 36 w 950"/>
                  <a:gd name="T37" fmla="*/ 529 h 1335"/>
                  <a:gd name="T38" fmla="*/ 108 w 950"/>
                  <a:gd name="T39" fmla="*/ 538 h 1335"/>
                  <a:gd name="T40" fmla="*/ 126 w 950"/>
                  <a:gd name="T41" fmla="*/ 517 h 1335"/>
                  <a:gd name="T42" fmla="*/ 148 w 950"/>
                  <a:gd name="T43" fmla="*/ 457 h 1335"/>
                  <a:gd name="T44" fmla="*/ 166 w 950"/>
                  <a:gd name="T45" fmla="*/ 410 h 1335"/>
                  <a:gd name="T46" fmla="*/ 246 w 950"/>
                  <a:gd name="T47" fmla="*/ 286 h 1335"/>
                  <a:gd name="T48" fmla="*/ 246 w 950"/>
                  <a:gd name="T49" fmla="*/ 286 h 1335"/>
                  <a:gd name="T50" fmla="*/ 291 w 950"/>
                  <a:gd name="T51" fmla="*/ 234 h 1335"/>
                  <a:gd name="T52" fmla="*/ 291 w 950"/>
                  <a:gd name="T53" fmla="*/ 565 h 1335"/>
                  <a:gd name="T54" fmla="*/ 291 w 950"/>
                  <a:gd name="T55" fmla="*/ 575 h 1335"/>
                  <a:gd name="T56" fmla="*/ 291 w 950"/>
                  <a:gd name="T57" fmla="*/ 583 h 1335"/>
                  <a:gd name="T58" fmla="*/ 291 w 950"/>
                  <a:gd name="T59" fmla="*/ 588 h 1335"/>
                  <a:gd name="T60" fmla="*/ 291 w 950"/>
                  <a:gd name="T61" fmla="*/ 1240 h 1335"/>
                  <a:gd name="T62" fmla="*/ 372 w 950"/>
                  <a:gd name="T63" fmla="*/ 1335 h 1335"/>
                  <a:gd name="T64" fmla="*/ 453 w 950"/>
                  <a:gd name="T65" fmla="*/ 1240 h 1335"/>
                  <a:gd name="T66" fmla="*/ 453 w 950"/>
                  <a:gd name="T67" fmla="*/ 708 h 1335"/>
                  <a:gd name="T68" fmla="*/ 496 w 950"/>
                  <a:gd name="T69" fmla="*/ 708 h 1335"/>
                  <a:gd name="T70" fmla="*/ 496 w 950"/>
                  <a:gd name="T71" fmla="*/ 1240 h 1335"/>
                  <a:gd name="T72" fmla="*/ 577 w 950"/>
                  <a:gd name="T73" fmla="*/ 1335 h 1335"/>
                  <a:gd name="T74" fmla="*/ 658 w 950"/>
                  <a:gd name="T75" fmla="*/ 1240 h 1335"/>
                  <a:gd name="T76" fmla="*/ 658 w 950"/>
                  <a:gd name="T77" fmla="*/ 588 h 1335"/>
                  <a:gd name="T78" fmla="*/ 658 w 950"/>
                  <a:gd name="T79" fmla="*/ 586 h 1335"/>
                  <a:gd name="T80" fmla="*/ 658 w 950"/>
                  <a:gd name="T81" fmla="*/ 586 h 1335"/>
                  <a:gd name="T82" fmla="*/ 658 w 950"/>
                  <a:gd name="T83" fmla="*/ 566 h 1335"/>
                  <a:gd name="T84" fmla="*/ 658 w 950"/>
                  <a:gd name="T85" fmla="*/ 566 h 1335"/>
                  <a:gd name="T86" fmla="*/ 658 w 950"/>
                  <a:gd name="T87" fmla="*/ 565 h 1335"/>
                  <a:gd name="T88" fmla="*/ 658 w 950"/>
                  <a:gd name="T89" fmla="*/ 232 h 1335"/>
                  <a:gd name="T90" fmla="*/ 704 w 950"/>
                  <a:gd name="T91" fmla="*/ 286 h 1335"/>
                  <a:gd name="T92" fmla="*/ 704 w 950"/>
                  <a:gd name="T93" fmla="*/ 286 h 1335"/>
                  <a:gd name="T94" fmla="*/ 784 w 950"/>
                  <a:gd name="T95" fmla="*/ 410 h 1335"/>
                  <a:gd name="T96" fmla="*/ 803 w 950"/>
                  <a:gd name="T97" fmla="*/ 457 h 1335"/>
                  <a:gd name="T98" fmla="*/ 824 w 950"/>
                  <a:gd name="T99" fmla="*/ 517 h 1335"/>
                  <a:gd name="T100" fmla="*/ 842 w 950"/>
                  <a:gd name="T101" fmla="*/ 538 h 1335"/>
                  <a:gd name="T102" fmla="*/ 914 w 950"/>
                  <a:gd name="T103" fmla="*/ 529 h 1335"/>
                  <a:gd name="T104" fmla="*/ 923 w 950"/>
                  <a:gd name="T105" fmla="*/ 409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50" h="1335">
                    <a:moveTo>
                      <a:pt x="923" y="409"/>
                    </a:moveTo>
                    <a:cubicBezTo>
                      <a:pt x="911" y="373"/>
                      <a:pt x="885" y="331"/>
                      <a:pt x="885" y="331"/>
                    </a:cubicBezTo>
                    <a:cubicBezTo>
                      <a:pt x="864" y="296"/>
                      <a:pt x="831" y="246"/>
                      <a:pt x="802" y="211"/>
                    </a:cubicBezTo>
                    <a:cubicBezTo>
                      <a:pt x="802" y="211"/>
                      <a:pt x="802" y="211"/>
                      <a:pt x="802" y="211"/>
                    </a:cubicBezTo>
                    <a:cubicBezTo>
                      <a:pt x="802" y="211"/>
                      <a:pt x="791" y="198"/>
                      <a:pt x="784" y="190"/>
                    </a:cubicBezTo>
                    <a:cubicBezTo>
                      <a:pt x="757" y="154"/>
                      <a:pt x="719" y="112"/>
                      <a:pt x="691" y="84"/>
                    </a:cubicBezTo>
                    <a:cubicBezTo>
                      <a:pt x="691" y="84"/>
                      <a:pt x="655" y="48"/>
                      <a:pt x="624" y="29"/>
                    </a:cubicBezTo>
                    <a:cubicBezTo>
                      <a:pt x="583" y="5"/>
                      <a:pt x="554" y="0"/>
                      <a:pt x="535" y="1"/>
                    </a:cubicBezTo>
                    <a:cubicBezTo>
                      <a:pt x="530" y="0"/>
                      <a:pt x="526" y="0"/>
                      <a:pt x="522" y="0"/>
                    </a:cubicBezTo>
                    <a:cubicBezTo>
                      <a:pt x="427" y="0"/>
                      <a:pt x="427" y="0"/>
                      <a:pt x="427" y="0"/>
                    </a:cubicBezTo>
                    <a:cubicBezTo>
                      <a:pt x="423" y="0"/>
                      <a:pt x="419" y="0"/>
                      <a:pt x="415" y="1"/>
                    </a:cubicBezTo>
                    <a:cubicBezTo>
                      <a:pt x="396" y="0"/>
                      <a:pt x="367" y="6"/>
                      <a:pt x="326" y="29"/>
                    </a:cubicBezTo>
                    <a:cubicBezTo>
                      <a:pt x="295" y="48"/>
                      <a:pt x="260" y="84"/>
                      <a:pt x="260" y="84"/>
                    </a:cubicBezTo>
                    <a:cubicBezTo>
                      <a:pt x="232" y="112"/>
                      <a:pt x="193" y="154"/>
                      <a:pt x="166" y="190"/>
                    </a:cubicBezTo>
                    <a:cubicBezTo>
                      <a:pt x="159" y="198"/>
                      <a:pt x="149" y="211"/>
                      <a:pt x="149" y="211"/>
                    </a:cubicBezTo>
                    <a:cubicBezTo>
                      <a:pt x="149" y="211"/>
                      <a:pt x="149" y="211"/>
                      <a:pt x="149" y="211"/>
                    </a:cubicBezTo>
                    <a:cubicBezTo>
                      <a:pt x="119" y="246"/>
                      <a:pt x="87" y="296"/>
                      <a:pt x="65" y="331"/>
                    </a:cubicBezTo>
                    <a:cubicBezTo>
                      <a:pt x="65" y="331"/>
                      <a:pt x="39" y="373"/>
                      <a:pt x="27" y="409"/>
                    </a:cubicBezTo>
                    <a:cubicBezTo>
                      <a:pt x="0" y="502"/>
                      <a:pt x="36" y="529"/>
                      <a:pt x="36" y="529"/>
                    </a:cubicBezTo>
                    <a:cubicBezTo>
                      <a:pt x="64" y="558"/>
                      <a:pt x="93" y="547"/>
                      <a:pt x="108" y="538"/>
                    </a:cubicBezTo>
                    <a:cubicBezTo>
                      <a:pt x="116" y="533"/>
                      <a:pt x="122" y="524"/>
                      <a:pt x="126" y="517"/>
                    </a:cubicBezTo>
                    <a:cubicBezTo>
                      <a:pt x="131" y="512"/>
                      <a:pt x="141" y="479"/>
                      <a:pt x="148" y="457"/>
                    </a:cubicBezTo>
                    <a:cubicBezTo>
                      <a:pt x="157" y="429"/>
                      <a:pt x="166" y="410"/>
                      <a:pt x="166" y="410"/>
                    </a:cubicBezTo>
                    <a:cubicBezTo>
                      <a:pt x="193" y="358"/>
                      <a:pt x="228" y="310"/>
                      <a:pt x="246" y="286"/>
                    </a:cubicBezTo>
                    <a:cubicBezTo>
                      <a:pt x="246" y="286"/>
                      <a:pt x="246" y="286"/>
                      <a:pt x="246" y="286"/>
                    </a:cubicBezTo>
                    <a:cubicBezTo>
                      <a:pt x="246" y="286"/>
                      <a:pt x="264" y="263"/>
                      <a:pt x="291" y="234"/>
                    </a:cubicBezTo>
                    <a:cubicBezTo>
                      <a:pt x="291" y="565"/>
                      <a:pt x="291" y="565"/>
                      <a:pt x="291" y="565"/>
                    </a:cubicBezTo>
                    <a:cubicBezTo>
                      <a:pt x="291" y="575"/>
                      <a:pt x="291" y="575"/>
                      <a:pt x="291" y="575"/>
                    </a:cubicBezTo>
                    <a:cubicBezTo>
                      <a:pt x="291" y="583"/>
                      <a:pt x="291" y="583"/>
                      <a:pt x="291" y="583"/>
                    </a:cubicBezTo>
                    <a:cubicBezTo>
                      <a:pt x="291" y="585"/>
                      <a:pt x="291" y="587"/>
                      <a:pt x="291" y="588"/>
                    </a:cubicBezTo>
                    <a:cubicBezTo>
                      <a:pt x="291" y="1240"/>
                      <a:pt x="291" y="1240"/>
                      <a:pt x="291" y="1240"/>
                    </a:cubicBezTo>
                    <a:cubicBezTo>
                      <a:pt x="291" y="1292"/>
                      <a:pt x="327" y="1335"/>
                      <a:pt x="372" y="1335"/>
                    </a:cubicBezTo>
                    <a:cubicBezTo>
                      <a:pt x="417" y="1335"/>
                      <a:pt x="453" y="1292"/>
                      <a:pt x="453" y="1240"/>
                    </a:cubicBezTo>
                    <a:cubicBezTo>
                      <a:pt x="453" y="708"/>
                      <a:pt x="453" y="708"/>
                      <a:pt x="453" y="708"/>
                    </a:cubicBezTo>
                    <a:cubicBezTo>
                      <a:pt x="496" y="708"/>
                      <a:pt x="496" y="708"/>
                      <a:pt x="496" y="708"/>
                    </a:cubicBezTo>
                    <a:cubicBezTo>
                      <a:pt x="496" y="1240"/>
                      <a:pt x="496" y="1240"/>
                      <a:pt x="496" y="1240"/>
                    </a:cubicBezTo>
                    <a:cubicBezTo>
                      <a:pt x="496" y="1292"/>
                      <a:pt x="532" y="1335"/>
                      <a:pt x="577" y="1335"/>
                    </a:cubicBezTo>
                    <a:cubicBezTo>
                      <a:pt x="622" y="1335"/>
                      <a:pt x="658" y="1292"/>
                      <a:pt x="658" y="1240"/>
                    </a:cubicBezTo>
                    <a:cubicBezTo>
                      <a:pt x="658" y="588"/>
                      <a:pt x="658" y="588"/>
                      <a:pt x="658" y="588"/>
                    </a:cubicBezTo>
                    <a:cubicBezTo>
                      <a:pt x="658" y="587"/>
                      <a:pt x="658" y="587"/>
                      <a:pt x="658" y="586"/>
                    </a:cubicBezTo>
                    <a:cubicBezTo>
                      <a:pt x="658" y="586"/>
                      <a:pt x="658" y="586"/>
                      <a:pt x="658" y="586"/>
                    </a:cubicBezTo>
                    <a:cubicBezTo>
                      <a:pt x="658" y="566"/>
                      <a:pt x="658" y="566"/>
                      <a:pt x="658" y="566"/>
                    </a:cubicBezTo>
                    <a:cubicBezTo>
                      <a:pt x="658" y="566"/>
                      <a:pt x="658" y="566"/>
                      <a:pt x="658" y="566"/>
                    </a:cubicBezTo>
                    <a:cubicBezTo>
                      <a:pt x="658" y="566"/>
                      <a:pt x="658" y="565"/>
                      <a:pt x="658" y="565"/>
                    </a:cubicBezTo>
                    <a:cubicBezTo>
                      <a:pt x="658" y="232"/>
                      <a:pt x="658" y="232"/>
                      <a:pt x="658" y="232"/>
                    </a:cubicBezTo>
                    <a:cubicBezTo>
                      <a:pt x="686" y="263"/>
                      <a:pt x="704" y="286"/>
                      <a:pt x="704" y="286"/>
                    </a:cubicBezTo>
                    <a:cubicBezTo>
                      <a:pt x="704" y="286"/>
                      <a:pt x="704" y="286"/>
                      <a:pt x="704" y="286"/>
                    </a:cubicBezTo>
                    <a:cubicBezTo>
                      <a:pt x="722" y="310"/>
                      <a:pt x="757" y="358"/>
                      <a:pt x="784" y="410"/>
                    </a:cubicBezTo>
                    <a:cubicBezTo>
                      <a:pt x="784" y="410"/>
                      <a:pt x="793" y="429"/>
                      <a:pt x="803" y="457"/>
                    </a:cubicBezTo>
                    <a:cubicBezTo>
                      <a:pt x="809" y="479"/>
                      <a:pt x="819" y="512"/>
                      <a:pt x="824" y="517"/>
                    </a:cubicBezTo>
                    <a:cubicBezTo>
                      <a:pt x="828" y="524"/>
                      <a:pt x="834" y="533"/>
                      <a:pt x="842" y="538"/>
                    </a:cubicBezTo>
                    <a:cubicBezTo>
                      <a:pt x="857" y="547"/>
                      <a:pt x="886" y="558"/>
                      <a:pt x="914" y="529"/>
                    </a:cubicBezTo>
                    <a:cubicBezTo>
                      <a:pt x="914" y="529"/>
                      <a:pt x="950" y="502"/>
                      <a:pt x="923" y="409"/>
                    </a:cubicBez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71" name="Group 470"/>
            <p:cNvGrpSpPr/>
            <p:nvPr/>
          </p:nvGrpSpPr>
          <p:grpSpPr>
            <a:xfrm>
              <a:off x="5198943" y="1940969"/>
              <a:ext cx="231871" cy="421231"/>
              <a:chOff x="5225490" y="1301980"/>
              <a:chExt cx="231871" cy="421231"/>
            </a:xfrm>
          </p:grpSpPr>
          <p:sp>
            <p:nvSpPr>
              <p:cNvPr id="475" name="Oval 23">
                <a:extLst>
                  <a:ext uri="{FF2B5EF4-FFF2-40B4-BE49-F238E27FC236}">
                    <a16:creationId xmlns:a16="http://schemas.microsoft.com/office/drawing/2014/main" id="{0316A14F-25CE-4BB5-A2B7-4463192E1B66}"/>
                  </a:ext>
                </a:extLst>
              </p:cNvPr>
              <p:cNvSpPr>
                <a:spLocks noChangeArrowheads="1"/>
              </p:cNvSpPr>
              <p:nvPr/>
            </p:nvSpPr>
            <p:spPr bwMode="auto">
              <a:xfrm>
                <a:off x="5296756" y="1301980"/>
                <a:ext cx="88100" cy="87929"/>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6" name="Freeform 24">
                <a:extLst>
                  <a:ext uri="{FF2B5EF4-FFF2-40B4-BE49-F238E27FC236}">
                    <a16:creationId xmlns:a16="http://schemas.microsoft.com/office/drawing/2014/main" id="{F4FAC511-AB66-4AD6-931D-93F650E059F9}"/>
                  </a:ext>
                </a:extLst>
              </p:cNvPr>
              <p:cNvSpPr>
                <a:spLocks/>
              </p:cNvSpPr>
              <p:nvPr/>
            </p:nvSpPr>
            <p:spPr bwMode="auto">
              <a:xfrm>
                <a:off x="5225490" y="1397984"/>
                <a:ext cx="231871" cy="325227"/>
              </a:xfrm>
              <a:custGeom>
                <a:avLst/>
                <a:gdLst>
                  <a:gd name="T0" fmla="*/ 923 w 950"/>
                  <a:gd name="T1" fmla="*/ 409 h 1335"/>
                  <a:gd name="T2" fmla="*/ 885 w 950"/>
                  <a:gd name="T3" fmla="*/ 331 h 1335"/>
                  <a:gd name="T4" fmla="*/ 802 w 950"/>
                  <a:gd name="T5" fmla="*/ 211 h 1335"/>
                  <a:gd name="T6" fmla="*/ 802 w 950"/>
                  <a:gd name="T7" fmla="*/ 211 h 1335"/>
                  <a:gd name="T8" fmla="*/ 784 w 950"/>
                  <a:gd name="T9" fmla="*/ 190 h 1335"/>
                  <a:gd name="T10" fmla="*/ 691 w 950"/>
                  <a:gd name="T11" fmla="*/ 84 h 1335"/>
                  <a:gd name="T12" fmla="*/ 624 w 950"/>
                  <a:gd name="T13" fmla="*/ 29 h 1335"/>
                  <a:gd name="T14" fmla="*/ 535 w 950"/>
                  <a:gd name="T15" fmla="*/ 1 h 1335"/>
                  <a:gd name="T16" fmla="*/ 522 w 950"/>
                  <a:gd name="T17" fmla="*/ 0 h 1335"/>
                  <a:gd name="T18" fmla="*/ 427 w 950"/>
                  <a:gd name="T19" fmla="*/ 0 h 1335"/>
                  <a:gd name="T20" fmla="*/ 415 w 950"/>
                  <a:gd name="T21" fmla="*/ 1 h 1335"/>
                  <a:gd name="T22" fmla="*/ 326 w 950"/>
                  <a:gd name="T23" fmla="*/ 29 h 1335"/>
                  <a:gd name="T24" fmla="*/ 260 w 950"/>
                  <a:gd name="T25" fmla="*/ 84 h 1335"/>
                  <a:gd name="T26" fmla="*/ 166 w 950"/>
                  <a:gd name="T27" fmla="*/ 190 h 1335"/>
                  <a:gd name="T28" fmla="*/ 149 w 950"/>
                  <a:gd name="T29" fmla="*/ 211 h 1335"/>
                  <a:gd name="T30" fmla="*/ 149 w 950"/>
                  <a:gd name="T31" fmla="*/ 211 h 1335"/>
                  <a:gd name="T32" fmla="*/ 65 w 950"/>
                  <a:gd name="T33" fmla="*/ 331 h 1335"/>
                  <a:gd name="T34" fmla="*/ 27 w 950"/>
                  <a:gd name="T35" fmla="*/ 409 h 1335"/>
                  <a:gd name="T36" fmla="*/ 36 w 950"/>
                  <a:gd name="T37" fmla="*/ 529 h 1335"/>
                  <a:gd name="T38" fmla="*/ 108 w 950"/>
                  <a:gd name="T39" fmla="*/ 538 h 1335"/>
                  <a:gd name="T40" fmla="*/ 126 w 950"/>
                  <a:gd name="T41" fmla="*/ 517 h 1335"/>
                  <a:gd name="T42" fmla="*/ 148 w 950"/>
                  <a:gd name="T43" fmla="*/ 457 h 1335"/>
                  <a:gd name="T44" fmla="*/ 166 w 950"/>
                  <a:gd name="T45" fmla="*/ 410 h 1335"/>
                  <a:gd name="T46" fmla="*/ 246 w 950"/>
                  <a:gd name="T47" fmla="*/ 286 h 1335"/>
                  <a:gd name="T48" fmla="*/ 246 w 950"/>
                  <a:gd name="T49" fmla="*/ 286 h 1335"/>
                  <a:gd name="T50" fmla="*/ 291 w 950"/>
                  <a:gd name="T51" fmla="*/ 234 h 1335"/>
                  <a:gd name="T52" fmla="*/ 291 w 950"/>
                  <a:gd name="T53" fmla="*/ 565 h 1335"/>
                  <a:gd name="T54" fmla="*/ 291 w 950"/>
                  <a:gd name="T55" fmla="*/ 575 h 1335"/>
                  <a:gd name="T56" fmla="*/ 291 w 950"/>
                  <a:gd name="T57" fmla="*/ 583 h 1335"/>
                  <a:gd name="T58" fmla="*/ 291 w 950"/>
                  <a:gd name="T59" fmla="*/ 588 h 1335"/>
                  <a:gd name="T60" fmla="*/ 291 w 950"/>
                  <a:gd name="T61" fmla="*/ 1240 h 1335"/>
                  <a:gd name="T62" fmla="*/ 372 w 950"/>
                  <a:gd name="T63" fmla="*/ 1335 h 1335"/>
                  <a:gd name="T64" fmla="*/ 453 w 950"/>
                  <a:gd name="T65" fmla="*/ 1240 h 1335"/>
                  <a:gd name="T66" fmla="*/ 453 w 950"/>
                  <a:gd name="T67" fmla="*/ 708 h 1335"/>
                  <a:gd name="T68" fmla="*/ 496 w 950"/>
                  <a:gd name="T69" fmla="*/ 708 h 1335"/>
                  <a:gd name="T70" fmla="*/ 496 w 950"/>
                  <a:gd name="T71" fmla="*/ 1240 h 1335"/>
                  <a:gd name="T72" fmla="*/ 577 w 950"/>
                  <a:gd name="T73" fmla="*/ 1335 h 1335"/>
                  <a:gd name="T74" fmla="*/ 658 w 950"/>
                  <a:gd name="T75" fmla="*/ 1240 h 1335"/>
                  <a:gd name="T76" fmla="*/ 658 w 950"/>
                  <a:gd name="T77" fmla="*/ 588 h 1335"/>
                  <a:gd name="T78" fmla="*/ 658 w 950"/>
                  <a:gd name="T79" fmla="*/ 586 h 1335"/>
                  <a:gd name="T80" fmla="*/ 658 w 950"/>
                  <a:gd name="T81" fmla="*/ 586 h 1335"/>
                  <a:gd name="T82" fmla="*/ 658 w 950"/>
                  <a:gd name="T83" fmla="*/ 566 h 1335"/>
                  <a:gd name="T84" fmla="*/ 658 w 950"/>
                  <a:gd name="T85" fmla="*/ 566 h 1335"/>
                  <a:gd name="T86" fmla="*/ 658 w 950"/>
                  <a:gd name="T87" fmla="*/ 565 h 1335"/>
                  <a:gd name="T88" fmla="*/ 658 w 950"/>
                  <a:gd name="T89" fmla="*/ 232 h 1335"/>
                  <a:gd name="T90" fmla="*/ 704 w 950"/>
                  <a:gd name="T91" fmla="*/ 286 h 1335"/>
                  <a:gd name="T92" fmla="*/ 704 w 950"/>
                  <a:gd name="T93" fmla="*/ 286 h 1335"/>
                  <a:gd name="T94" fmla="*/ 784 w 950"/>
                  <a:gd name="T95" fmla="*/ 410 h 1335"/>
                  <a:gd name="T96" fmla="*/ 803 w 950"/>
                  <a:gd name="T97" fmla="*/ 457 h 1335"/>
                  <a:gd name="T98" fmla="*/ 824 w 950"/>
                  <a:gd name="T99" fmla="*/ 517 h 1335"/>
                  <a:gd name="T100" fmla="*/ 842 w 950"/>
                  <a:gd name="T101" fmla="*/ 538 h 1335"/>
                  <a:gd name="T102" fmla="*/ 914 w 950"/>
                  <a:gd name="T103" fmla="*/ 529 h 1335"/>
                  <a:gd name="T104" fmla="*/ 923 w 950"/>
                  <a:gd name="T105" fmla="*/ 409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50" h="1335">
                    <a:moveTo>
                      <a:pt x="923" y="409"/>
                    </a:moveTo>
                    <a:cubicBezTo>
                      <a:pt x="911" y="373"/>
                      <a:pt x="885" y="331"/>
                      <a:pt x="885" y="331"/>
                    </a:cubicBezTo>
                    <a:cubicBezTo>
                      <a:pt x="864" y="296"/>
                      <a:pt x="831" y="246"/>
                      <a:pt x="802" y="211"/>
                    </a:cubicBezTo>
                    <a:cubicBezTo>
                      <a:pt x="802" y="211"/>
                      <a:pt x="802" y="211"/>
                      <a:pt x="802" y="211"/>
                    </a:cubicBezTo>
                    <a:cubicBezTo>
                      <a:pt x="802" y="211"/>
                      <a:pt x="791" y="198"/>
                      <a:pt x="784" y="190"/>
                    </a:cubicBezTo>
                    <a:cubicBezTo>
                      <a:pt x="757" y="154"/>
                      <a:pt x="719" y="112"/>
                      <a:pt x="691" y="84"/>
                    </a:cubicBezTo>
                    <a:cubicBezTo>
                      <a:pt x="691" y="84"/>
                      <a:pt x="655" y="48"/>
                      <a:pt x="624" y="29"/>
                    </a:cubicBezTo>
                    <a:cubicBezTo>
                      <a:pt x="583" y="5"/>
                      <a:pt x="554" y="0"/>
                      <a:pt x="535" y="1"/>
                    </a:cubicBezTo>
                    <a:cubicBezTo>
                      <a:pt x="530" y="0"/>
                      <a:pt x="526" y="0"/>
                      <a:pt x="522" y="0"/>
                    </a:cubicBezTo>
                    <a:cubicBezTo>
                      <a:pt x="427" y="0"/>
                      <a:pt x="427" y="0"/>
                      <a:pt x="427" y="0"/>
                    </a:cubicBezTo>
                    <a:cubicBezTo>
                      <a:pt x="423" y="0"/>
                      <a:pt x="419" y="0"/>
                      <a:pt x="415" y="1"/>
                    </a:cubicBezTo>
                    <a:cubicBezTo>
                      <a:pt x="396" y="0"/>
                      <a:pt x="367" y="6"/>
                      <a:pt x="326" y="29"/>
                    </a:cubicBezTo>
                    <a:cubicBezTo>
                      <a:pt x="295" y="48"/>
                      <a:pt x="260" y="84"/>
                      <a:pt x="260" y="84"/>
                    </a:cubicBezTo>
                    <a:cubicBezTo>
                      <a:pt x="232" y="112"/>
                      <a:pt x="193" y="154"/>
                      <a:pt x="166" y="190"/>
                    </a:cubicBezTo>
                    <a:cubicBezTo>
                      <a:pt x="159" y="198"/>
                      <a:pt x="149" y="211"/>
                      <a:pt x="149" y="211"/>
                    </a:cubicBezTo>
                    <a:cubicBezTo>
                      <a:pt x="149" y="211"/>
                      <a:pt x="149" y="211"/>
                      <a:pt x="149" y="211"/>
                    </a:cubicBezTo>
                    <a:cubicBezTo>
                      <a:pt x="119" y="246"/>
                      <a:pt x="87" y="296"/>
                      <a:pt x="65" y="331"/>
                    </a:cubicBezTo>
                    <a:cubicBezTo>
                      <a:pt x="65" y="331"/>
                      <a:pt x="39" y="373"/>
                      <a:pt x="27" y="409"/>
                    </a:cubicBezTo>
                    <a:cubicBezTo>
                      <a:pt x="0" y="502"/>
                      <a:pt x="36" y="529"/>
                      <a:pt x="36" y="529"/>
                    </a:cubicBezTo>
                    <a:cubicBezTo>
                      <a:pt x="64" y="558"/>
                      <a:pt x="93" y="547"/>
                      <a:pt x="108" y="538"/>
                    </a:cubicBezTo>
                    <a:cubicBezTo>
                      <a:pt x="116" y="533"/>
                      <a:pt x="122" y="524"/>
                      <a:pt x="126" y="517"/>
                    </a:cubicBezTo>
                    <a:cubicBezTo>
                      <a:pt x="131" y="512"/>
                      <a:pt x="141" y="479"/>
                      <a:pt x="148" y="457"/>
                    </a:cubicBezTo>
                    <a:cubicBezTo>
                      <a:pt x="157" y="429"/>
                      <a:pt x="166" y="410"/>
                      <a:pt x="166" y="410"/>
                    </a:cubicBezTo>
                    <a:cubicBezTo>
                      <a:pt x="193" y="358"/>
                      <a:pt x="228" y="310"/>
                      <a:pt x="246" y="286"/>
                    </a:cubicBezTo>
                    <a:cubicBezTo>
                      <a:pt x="246" y="286"/>
                      <a:pt x="246" y="286"/>
                      <a:pt x="246" y="286"/>
                    </a:cubicBezTo>
                    <a:cubicBezTo>
                      <a:pt x="246" y="286"/>
                      <a:pt x="264" y="263"/>
                      <a:pt x="291" y="234"/>
                    </a:cubicBezTo>
                    <a:cubicBezTo>
                      <a:pt x="291" y="565"/>
                      <a:pt x="291" y="565"/>
                      <a:pt x="291" y="565"/>
                    </a:cubicBezTo>
                    <a:cubicBezTo>
                      <a:pt x="291" y="575"/>
                      <a:pt x="291" y="575"/>
                      <a:pt x="291" y="575"/>
                    </a:cubicBezTo>
                    <a:cubicBezTo>
                      <a:pt x="291" y="583"/>
                      <a:pt x="291" y="583"/>
                      <a:pt x="291" y="583"/>
                    </a:cubicBezTo>
                    <a:cubicBezTo>
                      <a:pt x="291" y="585"/>
                      <a:pt x="291" y="587"/>
                      <a:pt x="291" y="588"/>
                    </a:cubicBezTo>
                    <a:cubicBezTo>
                      <a:pt x="291" y="1240"/>
                      <a:pt x="291" y="1240"/>
                      <a:pt x="291" y="1240"/>
                    </a:cubicBezTo>
                    <a:cubicBezTo>
                      <a:pt x="291" y="1292"/>
                      <a:pt x="327" y="1335"/>
                      <a:pt x="372" y="1335"/>
                    </a:cubicBezTo>
                    <a:cubicBezTo>
                      <a:pt x="417" y="1335"/>
                      <a:pt x="453" y="1292"/>
                      <a:pt x="453" y="1240"/>
                    </a:cubicBezTo>
                    <a:cubicBezTo>
                      <a:pt x="453" y="708"/>
                      <a:pt x="453" y="708"/>
                      <a:pt x="453" y="708"/>
                    </a:cubicBezTo>
                    <a:cubicBezTo>
                      <a:pt x="496" y="708"/>
                      <a:pt x="496" y="708"/>
                      <a:pt x="496" y="708"/>
                    </a:cubicBezTo>
                    <a:cubicBezTo>
                      <a:pt x="496" y="1240"/>
                      <a:pt x="496" y="1240"/>
                      <a:pt x="496" y="1240"/>
                    </a:cubicBezTo>
                    <a:cubicBezTo>
                      <a:pt x="496" y="1292"/>
                      <a:pt x="532" y="1335"/>
                      <a:pt x="577" y="1335"/>
                    </a:cubicBezTo>
                    <a:cubicBezTo>
                      <a:pt x="622" y="1335"/>
                      <a:pt x="658" y="1292"/>
                      <a:pt x="658" y="1240"/>
                    </a:cubicBezTo>
                    <a:cubicBezTo>
                      <a:pt x="658" y="588"/>
                      <a:pt x="658" y="588"/>
                      <a:pt x="658" y="588"/>
                    </a:cubicBezTo>
                    <a:cubicBezTo>
                      <a:pt x="658" y="587"/>
                      <a:pt x="658" y="587"/>
                      <a:pt x="658" y="586"/>
                    </a:cubicBezTo>
                    <a:cubicBezTo>
                      <a:pt x="658" y="586"/>
                      <a:pt x="658" y="586"/>
                      <a:pt x="658" y="586"/>
                    </a:cubicBezTo>
                    <a:cubicBezTo>
                      <a:pt x="658" y="566"/>
                      <a:pt x="658" y="566"/>
                      <a:pt x="658" y="566"/>
                    </a:cubicBezTo>
                    <a:cubicBezTo>
                      <a:pt x="658" y="566"/>
                      <a:pt x="658" y="566"/>
                      <a:pt x="658" y="566"/>
                    </a:cubicBezTo>
                    <a:cubicBezTo>
                      <a:pt x="658" y="566"/>
                      <a:pt x="658" y="565"/>
                      <a:pt x="658" y="565"/>
                    </a:cubicBezTo>
                    <a:cubicBezTo>
                      <a:pt x="658" y="232"/>
                      <a:pt x="658" y="232"/>
                      <a:pt x="658" y="232"/>
                    </a:cubicBezTo>
                    <a:cubicBezTo>
                      <a:pt x="686" y="263"/>
                      <a:pt x="704" y="286"/>
                      <a:pt x="704" y="286"/>
                    </a:cubicBezTo>
                    <a:cubicBezTo>
                      <a:pt x="704" y="286"/>
                      <a:pt x="704" y="286"/>
                      <a:pt x="704" y="286"/>
                    </a:cubicBezTo>
                    <a:cubicBezTo>
                      <a:pt x="722" y="310"/>
                      <a:pt x="757" y="358"/>
                      <a:pt x="784" y="410"/>
                    </a:cubicBezTo>
                    <a:cubicBezTo>
                      <a:pt x="784" y="410"/>
                      <a:pt x="793" y="429"/>
                      <a:pt x="803" y="457"/>
                    </a:cubicBezTo>
                    <a:cubicBezTo>
                      <a:pt x="809" y="479"/>
                      <a:pt x="819" y="512"/>
                      <a:pt x="824" y="517"/>
                    </a:cubicBezTo>
                    <a:cubicBezTo>
                      <a:pt x="828" y="524"/>
                      <a:pt x="834" y="533"/>
                      <a:pt x="842" y="538"/>
                    </a:cubicBezTo>
                    <a:cubicBezTo>
                      <a:pt x="857" y="547"/>
                      <a:pt x="886" y="558"/>
                      <a:pt x="914" y="529"/>
                    </a:cubicBezTo>
                    <a:cubicBezTo>
                      <a:pt x="914" y="529"/>
                      <a:pt x="950" y="502"/>
                      <a:pt x="923" y="409"/>
                    </a:cubicBez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72" name="Group 471"/>
            <p:cNvGrpSpPr/>
            <p:nvPr/>
          </p:nvGrpSpPr>
          <p:grpSpPr>
            <a:xfrm>
              <a:off x="5041425" y="2134179"/>
              <a:ext cx="150834" cy="228021"/>
              <a:chOff x="4164684" y="1676400"/>
              <a:chExt cx="207074" cy="313040"/>
            </a:xfrm>
          </p:grpSpPr>
          <p:sp>
            <p:nvSpPr>
              <p:cNvPr id="473" name="Rectangle 56">
                <a:extLst>
                  <a:ext uri="{FF2B5EF4-FFF2-40B4-BE49-F238E27FC236}">
                    <a16:creationId xmlns:a16="http://schemas.microsoft.com/office/drawing/2014/main" id="{7741C561-F106-463E-A7F4-70C7AB36692F}"/>
                  </a:ext>
                </a:extLst>
              </p:cNvPr>
              <p:cNvSpPr>
                <a:spLocks noChangeArrowheads="1"/>
              </p:cNvSpPr>
              <p:nvPr/>
            </p:nvSpPr>
            <p:spPr bwMode="auto">
              <a:xfrm flipH="1">
                <a:off x="4164684" y="1841594"/>
                <a:ext cx="207074" cy="147846"/>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4" name="Rectangle 51">
                <a:extLst>
                  <a:ext uri="{FF2B5EF4-FFF2-40B4-BE49-F238E27FC236}">
                    <a16:creationId xmlns:a16="http://schemas.microsoft.com/office/drawing/2014/main" id="{AC524310-D34F-41F6-8582-A38AC97DA264}"/>
                  </a:ext>
                </a:extLst>
              </p:cNvPr>
              <p:cNvSpPr>
                <a:spLocks noChangeArrowheads="1"/>
              </p:cNvSpPr>
              <p:nvPr/>
            </p:nvSpPr>
            <p:spPr bwMode="auto">
              <a:xfrm flipH="1">
                <a:off x="4200587" y="1676400"/>
                <a:ext cx="154113" cy="147892"/>
              </a:xfrm>
              <a:prstGeom prst="rect">
                <a:avLst/>
              </a:prstGeom>
              <a:solidFill>
                <a:srgbClr val="A97C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504" name="Group 503">
            <a:extLst>
              <a:ext uri="{FF2B5EF4-FFF2-40B4-BE49-F238E27FC236}">
                <a16:creationId xmlns:a16="http://schemas.microsoft.com/office/drawing/2014/main" id="{7AB981A1-8BF6-4F96-A9BD-D9B473A95DA0}"/>
              </a:ext>
            </a:extLst>
          </p:cNvPr>
          <p:cNvGrpSpPr/>
          <p:nvPr userDrawn="1"/>
        </p:nvGrpSpPr>
        <p:grpSpPr>
          <a:xfrm>
            <a:off x="1248624" y="5429481"/>
            <a:ext cx="275095" cy="437549"/>
            <a:chOff x="10212388" y="1044575"/>
            <a:chExt cx="12484100" cy="19856451"/>
          </a:xfrm>
          <a:solidFill>
            <a:schemeClr val="accent1"/>
          </a:solidFill>
        </p:grpSpPr>
        <p:sp>
          <p:nvSpPr>
            <p:cNvPr id="505" name="Freeform 5">
              <a:extLst>
                <a:ext uri="{FF2B5EF4-FFF2-40B4-BE49-F238E27FC236}">
                  <a16:creationId xmlns:a16="http://schemas.microsoft.com/office/drawing/2014/main" id="{3C16E48A-9FFC-44CF-9A3B-8EBFEECE06FF}"/>
                </a:ext>
              </a:extLst>
            </p:cNvPr>
            <p:cNvSpPr>
              <a:spLocks/>
            </p:cNvSpPr>
            <p:nvPr/>
          </p:nvSpPr>
          <p:spPr bwMode="auto">
            <a:xfrm>
              <a:off x="14258925" y="1044575"/>
              <a:ext cx="4518025" cy="4506913"/>
            </a:xfrm>
            <a:custGeom>
              <a:avLst/>
              <a:gdLst>
                <a:gd name="T0" fmla="*/ 248 w 498"/>
                <a:gd name="T1" fmla="*/ 498 h 498"/>
                <a:gd name="T2" fmla="*/ 497 w 498"/>
                <a:gd name="T3" fmla="*/ 250 h 498"/>
                <a:gd name="T4" fmla="*/ 249 w 498"/>
                <a:gd name="T5" fmla="*/ 0 h 498"/>
                <a:gd name="T6" fmla="*/ 0 w 498"/>
                <a:gd name="T7" fmla="*/ 248 h 498"/>
                <a:gd name="T8" fmla="*/ 248 w 498"/>
                <a:gd name="T9" fmla="*/ 498 h 498"/>
              </a:gdLst>
              <a:ahLst/>
              <a:cxnLst>
                <a:cxn ang="0">
                  <a:pos x="T0" y="T1"/>
                </a:cxn>
                <a:cxn ang="0">
                  <a:pos x="T2" y="T3"/>
                </a:cxn>
                <a:cxn ang="0">
                  <a:pos x="T4" y="T5"/>
                </a:cxn>
                <a:cxn ang="0">
                  <a:pos x="T6" y="T7"/>
                </a:cxn>
                <a:cxn ang="0">
                  <a:pos x="T8" y="T9"/>
                </a:cxn>
              </a:cxnLst>
              <a:rect l="0" t="0" r="r" b="b"/>
              <a:pathLst>
                <a:path w="498" h="498">
                  <a:moveTo>
                    <a:pt x="248" y="498"/>
                  </a:moveTo>
                  <a:cubicBezTo>
                    <a:pt x="385" y="498"/>
                    <a:pt x="497" y="387"/>
                    <a:pt x="497" y="250"/>
                  </a:cubicBezTo>
                  <a:cubicBezTo>
                    <a:pt x="498" y="113"/>
                    <a:pt x="387" y="1"/>
                    <a:pt x="249" y="0"/>
                  </a:cubicBezTo>
                  <a:cubicBezTo>
                    <a:pt x="112" y="0"/>
                    <a:pt x="0" y="111"/>
                    <a:pt x="0" y="248"/>
                  </a:cubicBezTo>
                  <a:cubicBezTo>
                    <a:pt x="0" y="386"/>
                    <a:pt x="111" y="498"/>
                    <a:pt x="248" y="4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6" name="Freeform 6">
              <a:extLst>
                <a:ext uri="{FF2B5EF4-FFF2-40B4-BE49-F238E27FC236}">
                  <a16:creationId xmlns:a16="http://schemas.microsoft.com/office/drawing/2014/main" id="{CA2E5754-4A9F-40E6-BE17-700AD6946891}"/>
                </a:ext>
              </a:extLst>
            </p:cNvPr>
            <p:cNvSpPr>
              <a:spLocks/>
            </p:cNvSpPr>
            <p:nvPr/>
          </p:nvSpPr>
          <p:spPr bwMode="auto">
            <a:xfrm>
              <a:off x="10212388" y="2112963"/>
              <a:ext cx="12484100" cy="18788063"/>
            </a:xfrm>
            <a:custGeom>
              <a:avLst/>
              <a:gdLst>
                <a:gd name="T0" fmla="*/ 1326 w 1376"/>
                <a:gd name="T1" fmla="*/ 40 h 2076"/>
                <a:gd name="T2" fmla="*/ 1227 w 1376"/>
                <a:gd name="T3" fmla="*/ 28 h 2076"/>
                <a:gd name="T4" fmla="*/ 1203 w 1376"/>
                <a:gd name="T5" fmla="*/ 57 h 2076"/>
                <a:gd name="T6" fmla="*/ 1173 w 1376"/>
                <a:gd name="T7" fmla="*/ 140 h 2076"/>
                <a:gd name="T8" fmla="*/ 1147 w 1376"/>
                <a:gd name="T9" fmla="*/ 205 h 2076"/>
                <a:gd name="T10" fmla="*/ 1037 w 1376"/>
                <a:gd name="T11" fmla="*/ 376 h 2076"/>
                <a:gd name="T12" fmla="*/ 1037 w 1376"/>
                <a:gd name="T13" fmla="*/ 376 h 2076"/>
                <a:gd name="T14" fmla="*/ 976 w 1376"/>
                <a:gd name="T15" fmla="*/ 449 h 2076"/>
                <a:gd name="T16" fmla="*/ 779 w 1376"/>
                <a:gd name="T17" fmla="*/ 402 h 2076"/>
                <a:gd name="T18" fmla="*/ 762 w 1376"/>
                <a:gd name="T19" fmla="*/ 401 h 2076"/>
                <a:gd name="T20" fmla="*/ 631 w 1376"/>
                <a:gd name="T21" fmla="*/ 401 h 2076"/>
                <a:gd name="T22" fmla="*/ 614 w 1376"/>
                <a:gd name="T23" fmla="*/ 402 h 2076"/>
                <a:gd name="T24" fmla="*/ 400 w 1376"/>
                <a:gd name="T25" fmla="*/ 449 h 2076"/>
                <a:gd name="T26" fmla="*/ 339 w 1376"/>
                <a:gd name="T27" fmla="*/ 376 h 2076"/>
                <a:gd name="T28" fmla="*/ 339 w 1376"/>
                <a:gd name="T29" fmla="*/ 376 h 2076"/>
                <a:gd name="T30" fmla="*/ 230 w 1376"/>
                <a:gd name="T31" fmla="*/ 205 h 2076"/>
                <a:gd name="T32" fmla="*/ 204 w 1376"/>
                <a:gd name="T33" fmla="*/ 140 h 2076"/>
                <a:gd name="T34" fmla="*/ 174 w 1376"/>
                <a:gd name="T35" fmla="*/ 57 h 2076"/>
                <a:gd name="T36" fmla="*/ 150 w 1376"/>
                <a:gd name="T37" fmla="*/ 28 h 2076"/>
                <a:gd name="T38" fmla="*/ 50 w 1376"/>
                <a:gd name="T39" fmla="*/ 40 h 2076"/>
                <a:gd name="T40" fmla="*/ 38 w 1376"/>
                <a:gd name="T41" fmla="*/ 206 h 2076"/>
                <a:gd name="T42" fmla="*/ 89 w 1376"/>
                <a:gd name="T43" fmla="*/ 314 h 2076"/>
                <a:gd name="T44" fmla="*/ 204 w 1376"/>
                <a:gd name="T45" fmla="*/ 479 h 2076"/>
                <a:gd name="T46" fmla="*/ 228 w 1376"/>
                <a:gd name="T47" fmla="*/ 508 h 2076"/>
                <a:gd name="T48" fmla="*/ 357 w 1376"/>
                <a:gd name="T49" fmla="*/ 655 h 2076"/>
                <a:gd name="T50" fmla="*/ 442 w 1376"/>
                <a:gd name="T51" fmla="*/ 727 h 2076"/>
                <a:gd name="T52" fmla="*/ 441 w 1376"/>
                <a:gd name="T53" fmla="*/ 1179 h 2076"/>
                <a:gd name="T54" fmla="*/ 441 w 1376"/>
                <a:gd name="T55" fmla="*/ 1193 h 2076"/>
                <a:gd name="T56" fmla="*/ 441 w 1376"/>
                <a:gd name="T57" fmla="*/ 1204 h 2076"/>
                <a:gd name="T58" fmla="*/ 440 w 1376"/>
                <a:gd name="T59" fmla="*/ 1212 h 2076"/>
                <a:gd name="T60" fmla="*/ 438 w 1376"/>
                <a:gd name="T61" fmla="*/ 1943 h 2076"/>
                <a:gd name="T62" fmla="*/ 549 w 1376"/>
                <a:gd name="T63" fmla="*/ 2075 h 2076"/>
                <a:gd name="T64" fmla="*/ 662 w 1376"/>
                <a:gd name="T65" fmla="*/ 1944 h 2076"/>
                <a:gd name="T66" fmla="*/ 663 w 1376"/>
                <a:gd name="T67" fmla="*/ 1376 h 2076"/>
                <a:gd name="T68" fmla="*/ 723 w 1376"/>
                <a:gd name="T69" fmla="*/ 1377 h 2076"/>
                <a:gd name="T70" fmla="*/ 721 w 1376"/>
                <a:gd name="T71" fmla="*/ 1944 h 2076"/>
                <a:gd name="T72" fmla="*/ 832 w 1376"/>
                <a:gd name="T73" fmla="*/ 2076 h 2076"/>
                <a:gd name="T74" fmla="*/ 945 w 1376"/>
                <a:gd name="T75" fmla="*/ 1945 h 2076"/>
                <a:gd name="T76" fmla="*/ 947 w 1376"/>
                <a:gd name="T77" fmla="*/ 1213 h 2076"/>
                <a:gd name="T78" fmla="*/ 947 w 1376"/>
                <a:gd name="T79" fmla="*/ 1209 h 2076"/>
                <a:gd name="T80" fmla="*/ 947 w 1376"/>
                <a:gd name="T81" fmla="*/ 1209 h 2076"/>
                <a:gd name="T82" fmla="*/ 947 w 1376"/>
                <a:gd name="T83" fmla="*/ 1183 h 2076"/>
                <a:gd name="T84" fmla="*/ 947 w 1376"/>
                <a:gd name="T85" fmla="*/ 1183 h 2076"/>
                <a:gd name="T86" fmla="*/ 947 w 1376"/>
                <a:gd name="T87" fmla="*/ 1180 h 2076"/>
                <a:gd name="T88" fmla="*/ 949 w 1376"/>
                <a:gd name="T89" fmla="*/ 722 h 2076"/>
                <a:gd name="T90" fmla="*/ 949 w 1376"/>
                <a:gd name="T91" fmla="*/ 716 h 2076"/>
                <a:gd name="T92" fmla="*/ 1020 w 1376"/>
                <a:gd name="T93" fmla="*/ 655 h 2076"/>
                <a:gd name="T94" fmla="*/ 1149 w 1376"/>
                <a:gd name="T95" fmla="*/ 508 h 2076"/>
                <a:gd name="T96" fmla="*/ 1172 w 1376"/>
                <a:gd name="T97" fmla="*/ 479 h 2076"/>
                <a:gd name="T98" fmla="*/ 1287 w 1376"/>
                <a:gd name="T99" fmla="*/ 314 h 2076"/>
                <a:gd name="T100" fmla="*/ 1339 w 1376"/>
                <a:gd name="T101" fmla="*/ 206 h 2076"/>
                <a:gd name="T102" fmla="*/ 1326 w 1376"/>
                <a:gd name="T103" fmla="*/ 40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76" h="2076">
                  <a:moveTo>
                    <a:pt x="1326" y="40"/>
                  </a:moveTo>
                  <a:cubicBezTo>
                    <a:pt x="1288" y="0"/>
                    <a:pt x="1247" y="16"/>
                    <a:pt x="1227" y="28"/>
                  </a:cubicBezTo>
                  <a:cubicBezTo>
                    <a:pt x="1216" y="36"/>
                    <a:pt x="1208" y="48"/>
                    <a:pt x="1203" y="57"/>
                  </a:cubicBezTo>
                  <a:cubicBezTo>
                    <a:pt x="1196" y="64"/>
                    <a:pt x="1182" y="109"/>
                    <a:pt x="1173" y="140"/>
                  </a:cubicBezTo>
                  <a:cubicBezTo>
                    <a:pt x="1160" y="179"/>
                    <a:pt x="1147" y="205"/>
                    <a:pt x="1147" y="205"/>
                  </a:cubicBezTo>
                  <a:cubicBezTo>
                    <a:pt x="1110" y="276"/>
                    <a:pt x="1062" y="343"/>
                    <a:pt x="1037" y="376"/>
                  </a:cubicBezTo>
                  <a:cubicBezTo>
                    <a:pt x="1037" y="376"/>
                    <a:pt x="1037" y="376"/>
                    <a:pt x="1037" y="376"/>
                  </a:cubicBezTo>
                  <a:cubicBezTo>
                    <a:pt x="1037" y="376"/>
                    <a:pt x="1013" y="407"/>
                    <a:pt x="976" y="449"/>
                  </a:cubicBezTo>
                  <a:cubicBezTo>
                    <a:pt x="920" y="416"/>
                    <a:pt x="806" y="401"/>
                    <a:pt x="779" y="402"/>
                  </a:cubicBezTo>
                  <a:cubicBezTo>
                    <a:pt x="773" y="402"/>
                    <a:pt x="768" y="401"/>
                    <a:pt x="762" y="401"/>
                  </a:cubicBezTo>
                  <a:cubicBezTo>
                    <a:pt x="631" y="401"/>
                    <a:pt x="631" y="401"/>
                    <a:pt x="631" y="401"/>
                  </a:cubicBezTo>
                  <a:cubicBezTo>
                    <a:pt x="625" y="401"/>
                    <a:pt x="619" y="401"/>
                    <a:pt x="614" y="402"/>
                  </a:cubicBezTo>
                  <a:cubicBezTo>
                    <a:pt x="587" y="401"/>
                    <a:pt x="456" y="417"/>
                    <a:pt x="400" y="449"/>
                  </a:cubicBezTo>
                  <a:cubicBezTo>
                    <a:pt x="364" y="407"/>
                    <a:pt x="339" y="376"/>
                    <a:pt x="339" y="376"/>
                  </a:cubicBezTo>
                  <a:cubicBezTo>
                    <a:pt x="339" y="376"/>
                    <a:pt x="339" y="376"/>
                    <a:pt x="339" y="376"/>
                  </a:cubicBezTo>
                  <a:cubicBezTo>
                    <a:pt x="314" y="343"/>
                    <a:pt x="267" y="276"/>
                    <a:pt x="230" y="205"/>
                  </a:cubicBezTo>
                  <a:cubicBezTo>
                    <a:pt x="229" y="205"/>
                    <a:pt x="217" y="179"/>
                    <a:pt x="204" y="140"/>
                  </a:cubicBezTo>
                  <a:cubicBezTo>
                    <a:pt x="195" y="109"/>
                    <a:pt x="181" y="64"/>
                    <a:pt x="174" y="57"/>
                  </a:cubicBezTo>
                  <a:cubicBezTo>
                    <a:pt x="169" y="48"/>
                    <a:pt x="161" y="36"/>
                    <a:pt x="150" y="28"/>
                  </a:cubicBezTo>
                  <a:cubicBezTo>
                    <a:pt x="129" y="16"/>
                    <a:pt x="89" y="0"/>
                    <a:pt x="50" y="40"/>
                  </a:cubicBezTo>
                  <a:cubicBezTo>
                    <a:pt x="50" y="40"/>
                    <a:pt x="0" y="77"/>
                    <a:pt x="38" y="206"/>
                  </a:cubicBezTo>
                  <a:cubicBezTo>
                    <a:pt x="54" y="255"/>
                    <a:pt x="89" y="314"/>
                    <a:pt x="89" y="314"/>
                  </a:cubicBezTo>
                  <a:cubicBezTo>
                    <a:pt x="119" y="362"/>
                    <a:pt x="163" y="430"/>
                    <a:pt x="204" y="479"/>
                  </a:cubicBezTo>
                  <a:cubicBezTo>
                    <a:pt x="204" y="479"/>
                    <a:pt x="219" y="497"/>
                    <a:pt x="228" y="508"/>
                  </a:cubicBezTo>
                  <a:cubicBezTo>
                    <a:pt x="265" y="559"/>
                    <a:pt x="318" y="616"/>
                    <a:pt x="357" y="655"/>
                  </a:cubicBezTo>
                  <a:cubicBezTo>
                    <a:pt x="357" y="655"/>
                    <a:pt x="400" y="699"/>
                    <a:pt x="442" y="727"/>
                  </a:cubicBezTo>
                  <a:cubicBezTo>
                    <a:pt x="441" y="1179"/>
                    <a:pt x="441" y="1179"/>
                    <a:pt x="441" y="1179"/>
                  </a:cubicBezTo>
                  <a:cubicBezTo>
                    <a:pt x="441" y="1193"/>
                    <a:pt x="441" y="1193"/>
                    <a:pt x="441" y="1193"/>
                  </a:cubicBezTo>
                  <a:cubicBezTo>
                    <a:pt x="441" y="1204"/>
                    <a:pt x="441" y="1204"/>
                    <a:pt x="441" y="1204"/>
                  </a:cubicBezTo>
                  <a:cubicBezTo>
                    <a:pt x="441" y="1206"/>
                    <a:pt x="440" y="1209"/>
                    <a:pt x="440" y="1212"/>
                  </a:cubicBezTo>
                  <a:cubicBezTo>
                    <a:pt x="438" y="1943"/>
                    <a:pt x="438" y="1943"/>
                    <a:pt x="438" y="1943"/>
                  </a:cubicBezTo>
                  <a:cubicBezTo>
                    <a:pt x="438" y="2016"/>
                    <a:pt x="488" y="2074"/>
                    <a:pt x="549" y="2075"/>
                  </a:cubicBezTo>
                  <a:cubicBezTo>
                    <a:pt x="611" y="2075"/>
                    <a:pt x="661" y="2016"/>
                    <a:pt x="662" y="1944"/>
                  </a:cubicBezTo>
                  <a:cubicBezTo>
                    <a:pt x="663" y="1376"/>
                    <a:pt x="663" y="1376"/>
                    <a:pt x="663" y="1376"/>
                  </a:cubicBezTo>
                  <a:cubicBezTo>
                    <a:pt x="723" y="1377"/>
                    <a:pt x="723" y="1377"/>
                    <a:pt x="723" y="1377"/>
                  </a:cubicBezTo>
                  <a:cubicBezTo>
                    <a:pt x="721" y="1944"/>
                    <a:pt x="721" y="1944"/>
                    <a:pt x="721" y="1944"/>
                  </a:cubicBezTo>
                  <a:cubicBezTo>
                    <a:pt x="721" y="2016"/>
                    <a:pt x="771" y="2075"/>
                    <a:pt x="832" y="2076"/>
                  </a:cubicBezTo>
                  <a:cubicBezTo>
                    <a:pt x="894" y="2076"/>
                    <a:pt x="944" y="2017"/>
                    <a:pt x="945" y="1945"/>
                  </a:cubicBezTo>
                  <a:cubicBezTo>
                    <a:pt x="947" y="1213"/>
                    <a:pt x="947" y="1213"/>
                    <a:pt x="947" y="1213"/>
                  </a:cubicBezTo>
                  <a:cubicBezTo>
                    <a:pt x="947" y="1212"/>
                    <a:pt x="947" y="1210"/>
                    <a:pt x="947" y="1209"/>
                  </a:cubicBezTo>
                  <a:cubicBezTo>
                    <a:pt x="947" y="1209"/>
                    <a:pt x="947" y="1209"/>
                    <a:pt x="947" y="1209"/>
                  </a:cubicBezTo>
                  <a:cubicBezTo>
                    <a:pt x="947" y="1183"/>
                    <a:pt x="947" y="1183"/>
                    <a:pt x="947" y="1183"/>
                  </a:cubicBezTo>
                  <a:cubicBezTo>
                    <a:pt x="947" y="1183"/>
                    <a:pt x="947" y="1183"/>
                    <a:pt x="947" y="1183"/>
                  </a:cubicBezTo>
                  <a:cubicBezTo>
                    <a:pt x="947" y="1182"/>
                    <a:pt x="947" y="1181"/>
                    <a:pt x="947" y="1180"/>
                  </a:cubicBezTo>
                  <a:cubicBezTo>
                    <a:pt x="949" y="722"/>
                    <a:pt x="949" y="722"/>
                    <a:pt x="949" y="722"/>
                  </a:cubicBezTo>
                  <a:cubicBezTo>
                    <a:pt x="949" y="716"/>
                    <a:pt x="949" y="716"/>
                    <a:pt x="949" y="716"/>
                  </a:cubicBezTo>
                  <a:cubicBezTo>
                    <a:pt x="986" y="689"/>
                    <a:pt x="1020" y="655"/>
                    <a:pt x="1020" y="655"/>
                  </a:cubicBezTo>
                  <a:cubicBezTo>
                    <a:pt x="1058" y="616"/>
                    <a:pt x="1112" y="559"/>
                    <a:pt x="1149" y="508"/>
                  </a:cubicBezTo>
                  <a:cubicBezTo>
                    <a:pt x="1158" y="497"/>
                    <a:pt x="1172" y="479"/>
                    <a:pt x="1172" y="479"/>
                  </a:cubicBezTo>
                  <a:cubicBezTo>
                    <a:pt x="1213" y="430"/>
                    <a:pt x="1257" y="362"/>
                    <a:pt x="1287" y="314"/>
                  </a:cubicBezTo>
                  <a:cubicBezTo>
                    <a:pt x="1287" y="314"/>
                    <a:pt x="1323" y="255"/>
                    <a:pt x="1339" y="206"/>
                  </a:cubicBezTo>
                  <a:cubicBezTo>
                    <a:pt x="1376" y="77"/>
                    <a:pt x="1326" y="40"/>
                    <a:pt x="1326"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28" name="Freeform 15">
            <a:extLst>
              <a:ext uri="{FF2B5EF4-FFF2-40B4-BE49-F238E27FC236}">
                <a16:creationId xmlns:a16="http://schemas.microsoft.com/office/drawing/2014/main" id="{0D072642-E4C2-4A09-A87D-1E58B14BB84A}"/>
              </a:ext>
            </a:extLst>
          </p:cNvPr>
          <p:cNvSpPr>
            <a:spLocks noChangeAspect="1" noEditPoints="1"/>
          </p:cNvSpPr>
          <p:nvPr userDrawn="1"/>
        </p:nvSpPr>
        <p:spPr bwMode="auto">
          <a:xfrm>
            <a:off x="5471406" y="2134282"/>
            <a:ext cx="625507" cy="624144"/>
          </a:xfrm>
          <a:custGeom>
            <a:avLst/>
            <a:gdLst>
              <a:gd name="T0" fmla="*/ 1084 w 2169"/>
              <a:gd name="T1" fmla="*/ 0 h 2169"/>
              <a:gd name="T2" fmla="*/ 0 w 2169"/>
              <a:gd name="T3" fmla="*/ 1085 h 2169"/>
              <a:gd name="T4" fmla="*/ 1084 w 2169"/>
              <a:gd name="T5" fmla="*/ 2169 h 2169"/>
              <a:gd name="T6" fmla="*/ 2169 w 2169"/>
              <a:gd name="T7" fmla="*/ 1085 h 2169"/>
              <a:gd name="T8" fmla="*/ 1084 w 2169"/>
              <a:gd name="T9" fmla="*/ 0 h 2169"/>
              <a:gd name="T10" fmla="*/ 1517 w 2169"/>
              <a:gd name="T11" fmla="*/ 916 h 2169"/>
              <a:gd name="T12" fmla="*/ 1518 w 2169"/>
              <a:gd name="T13" fmla="*/ 945 h 2169"/>
              <a:gd name="T14" fmla="*/ 884 w 2169"/>
              <a:gd name="T15" fmla="*/ 1579 h 2169"/>
              <a:gd name="T16" fmla="*/ 542 w 2169"/>
              <a:gd name="T17" fmla="*/ 1479 h 2169"/>
              <a:gd name="T18" fmla="*/ 595 w 2169"/>
              <a:gd name="T19" fmla="*/ 1482 h 2169"/>
              <a:gd name="T20" fmla="*/ 872 w 2169"/>
              <a:gd name="T21" fmla="*/ 1386 h 2169"/>
              <a:gd name="T22" fmla="*/ 664 w 2169"/>
              <a:gd name="T23" fmla="*/ 1232 h 2169"/>
              <a:gd name="T24" fmla="*/ 706 w 2169"/>
              <a:gd name="T25" fmla="*/ 1236 h 2169"/>
              <a:gd name="T26" fmla="*/ 764 w 2169"/>
              <a:gd name="T27" fmla="*/ 1228 h 2169"/>
              <a:gd name="T28" fmla="*/ 586 w 2169"/>
              <a:gd name="T29" fmla="*/ 1009 h 2169"/>
              <a:gd name="T30" fmla="*/ 586 w 2169"/>
              <a:gd name="T31" fmla="*/ 1007 h 2169"/>
              <a:gd name="T32" fmla="*/ 687 w 2169"/>
              <a:gd name="T33" fmla="*/ 1034 h 2169"/>
              <a:gd name="T34" fmla="*/ 587 w 2169"/>
              <a:gd name="T35" fmla="*/ 849 h 2169"/>
              <a:gd name="T36" fmla="*/ 618 w 2169"/>
              <a:gd name="T37" fmla="*/ 737 h 2169"/>
              <a:gd name="T38" fmla="*/ 1077 w 2169"/>
              <a:gd name="T39" fmla="*/ 970 h 2169"/>
              <a:gd name="T40" fmla="*/ 1071 w 2169"/>
              <a:gd name="T41" fmla="*/ 919 h 2169"/>
              <a:gd name="T42" fmla="*/ 1294 w 2169"/>
              <a:gd name="T43" fmla="*/ 696 h 2169"/>
              <a:gd name="T44" fmla="*/ 1457 w 2169"/>
              <a:gd name="T45" fmla="*/ 766 h 2169"/>
              <a:gd name="T46" fmla="*/ 1598 w 2169"/>
              <a:gd name="T47" fmla="*/ 712 h 2169"/>
              <a:gd name="T48" fmla="*/ 1500 w 2169"/>
              <a:gd name="T49" fmla="*/ 836 h 2169"/>
              <a:gd name="T50" fmla="*/ 1628 w 2169"/>
              <a:gd name="T51" fmla="*/ 801 h 2169"/>
              <a:gd name="T52" fmla="*/ 1517 w 2169"/>
              <a:gd name="T53" fmla="*/ 916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69" h="2169">
                <a:moveTo>
                  <a:pt x="1084" y="0"/>
                </a:moveTo>
                <a:cubicBezTo>
                  <a:pt x="485" y="0"/>
                  <a:pt x="0" y="486"/>
                  <a:pt x="0" y="1085"/>
                </a:cubicBezTo>
                <a:cubicBezTo>
                  <a:pt x="0" y="1684"/>
                  <a:pt x="485" y="2169"/>
                  <a:pt x="1084" y="2169"/>
                </a:cubicBezTo>
                <a:cubicBezTo>
                  <a:pt x="1683" y="2169"/>
                  <a:pt x="2169" y="1684"/>
                  <a:pt x="2169" y="1085"/>
                </a:cubicBezTo>
                <a:cubicBezTo>
                  <a:pt x="2169" y="486"/>
                  <a:pt x="1683" y="0"/>
                  <a:pt x="1084" y="0"/>
                </a:cubicBezTo>
                <a:close/>
                <a:moveTo>
                  <a:pt x="1517" y="916"/>
                </a:moveTo>
                <a:cubicBezTo>
                  <a:pt x="1517" y="925"/>
                  <a:pt x="1518" y="935"/>
                  <a:pt x="1518" y="945"/>
                </a:cubicBezTo>
                <a:cubicBezTo>
                  <a:pt x="1518" y="1239"/>
                  <a:pt x="1294" y="1579"/>
                  <a:pt x="884" y="1579"/>
                </a:cubicBezTo>
                <a:cubicBezTo>
                  <a:pt x="758" y="1579"/>
                  <a:pt x="641" y="1542"/>
                  <a:pt x="542" y="1479"/>
                </a:cubicBezTo>
                <a:cubicBezTo>
                  <a:pt x="559" y="1481"/>
                  <a:pt x="577" y="1482"/>
                  <a:pt x="595" y="1482"/>
                </a:cubicBezTo>
                <a:cubicBezTo>
                  <a:pt x="699" y="1482"/>
                  <a:pt x="796" y="1446"/>
                  <a:pt x="872" y="1386"/>
                </a:cubicBezTo>
                <a:cubicBezTo>
                  <a:pt x="774" y="1385"/>
                  <a:pt x="692" y="1320"/>
                  <a:pt x="664" y="1232"/>
                </a:cubicBezTo>
                <a:cubicBezTo>
                  <a:pt x="677" y="1234"/>
                  <a:pt x="691" y="1236"/>
                  <a:pt x="706" y="1236"/>
                </a:cubicBezTo>
                <a:cubicBezTo>
                  <a:pt x="726" y="1236"/>
                  <a:pt x="746" y="1233"/>
                  <a:pt x="764" y="1228"/>
                </a:cubicBezTo>
                <a:cubicBezTo>
                  <a:pt x="662" y="1207"/>
                  <a:pt x="586" y="1117"/>
                  <a:pt x="586" y="1009"/>
                </a:cubicBezTo>
                <a:cubicBezTo>
                  <a:pt x="586" y="1007"/>
                  <a:pt x="586" y="1007"/>
                  <a:pt x="586" y="1007"/>
                </a:cubicBezTo>
                <a:cubicBezTo>
                  <a:pt x="616" y="1023"/>
                  <a:pt x="650" y="1033"/>
                  <a:pt x="687" y="1034"/>
                </a:cubicBezTo>
                <a:cubicBezTo>
                  <a:pt x="627" y="994"/>
                  <a:pt x="587" y="926"/>
                  <a:pt x="587" y="849"/>
                </a:cubicBezTo>
                <a:cubicBezTo>
                  <a:pt x="587" y="808"/>
                  <a:pt x="598" y="770"/>
                  <a:pt x="618" y="737"/>
                </a:cubicBezTo>
                <a:cubicBezTo>
                  <a:pt x="728" y="872"/>
                  <a:pt x="892" y="960"/>
                  <a:pt x="1077" y="970"/>
                </a:cubicBezTo>
                <a:cubicBezTo>
                  <a:pt x="1073" y="953"/>
                  <a:pt x="1071" y="936"/>
                  <a:pt x="1071" y="919"/>
                </a:cubicBezTo>
                <a:cubicBezTo>
                  <a:pt x="1071" y="796"/>
                  <a:pt x="1171" y="696"/>
                  <a:pt x="1294" y="696"/>
                </a:cubicBezTo>
                <a:cubicBezTo>
                  <a:pt x="1358" y="696"/>
                  <a:pt x="1416" y="723"/>
                  <a:pt x="1457" y="766"/>
                </a:cubicBezTo>
                <a:cubicBezTo>
                  <a:pt x="1508" y="756"/>
                  <a:pt x="1555" y="738"/>
                  <a:pt x="1598" y="712"/>
                </a:cubicBezTo>
                <a:cubicBezTo>
                  <a:pt x="1582" y="764"/>
                  <a:pt x="1546" y="808"/>
                  <a:pt x="1500" y="836"/>
                </a:cubicBezTo>
                <a:cubicBezTo>
                  <a:pt x="1545" y="830"/>
                  <a:pt x="1588" y="818"/>
                  <a:pt x="1628" y="801"/>
                </a:cubicBezTo>
                <a:cubicBezTo>
                  <a:pt x="1598" y="845"/>
                  <a:pt x="1561" y="885"/>
                  <a:pt x="1517" y="91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429" name="Group 428">
            <a:extLst>
              <a:ext uri="{FF2B5EF4-FFF2-40B4-BE49-F238E27FC236}">
                <a16:creationId xmlns:a16="http://schemas.microsoft.com/office/drawing/2014/main" id="{89B45578-48A9-4CFD-83A7-FF52AE90497B}"/>
              </a:ext>
            </a:extLst>
          </p:cNvPr>
          <p:cNvGrpSpPr>
            <a:grpSpLocks noChangeAspect="1"/>
          </p:cNvGrpSpPr>
          <p:nvPr userDrawn="1"/>
        </p:nvGrpSpPr>
        <p:grpSpPr>
          <a:xfrm>
            <a:off x="4724400" y="2134252"/>
            <a:ext cx="625507" cy="624204"/>
            <a:chOff x="13790613" y="1262063"/>
            <a:chExt cx="19808825" cy="19767550"/>
          </a:xfrm>
          <a:solidFill>
            <a:schemeClr val="accent1"/>
          </a:solidFill>
        </p:grpSpPr>
        <p:grpSp>
          <p:nvGrpSpPr>
            <p:cNvPr id="430" name="Group 429">
              <a:extLst>
                <a:ext uri="{FF2B5EF4-FFF2-40B4-BE49-F238E27FC236}">
                  <a16:creationId xmlns:a16="http://schemas.microsoft.com/office/drawing/2014/main" id="{2FD783D3-3BD5-4BCC-9043-2BA5C939AD91}"/>
                </a:ext>
              </a:extLst>
            </p:cNvPr>
            <p:cNvGrpSpPr/>
            <p:nvPr/>
          </p:nvGrpSpPr>
          <p:grpSpPr>
            <a:xfrm>
              <a:off x="19713576" y="7343776"/>
              <a:ext cx="7972425" cy="7785100"/>
              <a:chOff x="19713576" y="7343776"/>
              <a:chExt cx="7972425" cy="7785100"/>
            </a:xfrm>
            <a:grpFill/>
          </p:grpSpPr>
          <p:sp>
            <p:nvSpPr>
              <p:cNvPr id="432" name="Freeform 19">
                <a:extLst>
                  <a:ext uri="{FF2B5EF4-FFF2-40B4-BE49-F238E27FC236}">
                    <a16:creationId xmlns:a16="http://schemas.microsoft.com/office/drawing/2014/main" id="{50ED16C7-DCA4-48BF-A77B-8CC347FBFE94}"/>
                  </a:ext>
                </a:extLst>
              </p:cNvPr>
              <p:cNvSpPr>
                <a:spLocks/>
              </p:cNvSpPr>
              <p:nvPr/>
            </p:nvSpPr>
            <p:spPr bwMode="auto">
              <a:xfrm>
                <a:off x="19713576" y="10131426"/>
                <a:ext cx="7972425" cy="4997450"/>
              </a:xfrm>
              <a:custGeom>
                <a:avLst/>
                <a:gdLst>
                  <a:gd name="T0" fmla="*/ 738 w 879"/>
                  <a:gd name="T1" fmla="*/ 112 h 552"/>
                  <a:gd name="T2" fmla="*/ 439 w 879"/>
                  <a:gd name="T3" fmla="*/ 411 h 552"/>
                  <a:gd name="T4" fmla="*/ 141 w 879"/>
                  <a:gd name="T5" fmla="*/ 112 h 552"/>
                  <a:gd name="T6" fmla="*/ 163 w 879"/>
                  <a:gd name="T7" fmla="*/ 0 h 552"/>
                  <a:gd name="T8" fmla="*/ 0 w 879"/>
                  <a:gd name="T9" fmla="*/ 0 h 552"/>
                  <a:gd name="T10" fmla="*/ 0 w 879"/>
                  <a:gd name="T11" fmla="*/ 447 h 552"/>
                  <a:gd name="T12" fmla="*/ 104 w 879"/>
                  <a:gd name="T13" fmla="*/ 552 h 552"/>
                  <a:gd name="T14" fmla="*/ 774 w 879"/>
                  <a:gd name="T15" fmla="*/ 552 h 552"/>
                  <a:gd name="T16" fmla="*/ 879 w 879"/>
                  <a:gd name="T17" fmla="*/ 447 h 552"/>
                  <a:gd name="T18" fmla="*/ 879 w 879"/>
                  <a:gd name="T19" fmla="*/ 0 h 552"/>
                  <a:gd name="T20" fmla="*/ 716 w 879"/>
                  <a:gd name="T21" fmla="*/ 0 h 552"/>
                  <a:gd name="T22" fmla="*/ 738 w 879"/>
                  <a:gd name="T23" fmla="*/ 112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9" h="552">
                    <a:moveTo>
                      <a:pt x="738" y="112"/>
                    </a:moveTo>
                    <a:cubicBezTo>
                      <a:pt x="738" y="277"/>
                      <a:pt x="604" y="411"/>
                      <a:pt x="439" y="411"/>
                    </a:cubicBezTo>
                    <a:cubicBezTo>
                      <a:pt x="275" y="411"/>
                      <a:pt x="141" y="277"/>
                      <a:pt x="141" y="112"/>
                    </a:cubicBezTo>
                    <a:cubicBezTo>
                      <a:pt x="141" y="73"/>
                      <a:pt x="149" y="35"/>
                      <a:pt x="163" y="0"/>
                    </a:cubicBezTo>
                    <a:cubicBezTo>
                      <a:pt x="0" y="0"/>
                      <a:pt x="0" y="0"/>
                      <a:pt x="0" y="0"/>
                    </a:cubicBezTo>
                    <a:cubicBezTo>
                      <a:pt x="0" y="447"/>
                      <a:pt x="0" y="447"/>
                      <a:pt x="0" y="447"/>
                    </a:cubicBezTo>
                    <a:cubicBezTo>
                      <a:pt x="0" y="505"/>
                      <a:pt x="47" y="552"/>
                      <a:pt x="104" y="552"/>
                    </a:cubicBezTo>
                    <a:cubicBezTo>
                      <a:pt x="774" y="552"/>
                      <a:pt x="774" y="552"/>
                      <a:pt x="774" y="552"/>
                    </a:cubicBezTo>
                    <a:cubicBezTo>
                      <a:pt x="832" y="552"/>
                      <a:pt x="879" y="505"/>
                      <a:pt x="879" y="447"/>
                    </a:cubicBezTo>
                    <a:cubicBezTo>
                      <a:pt x="879" y="0"/>
                      <a:pt x="879" y="0"/>
                      <a:pt x="879" y="0"/>
                    </a:cubicBezTo>
                    <a:cubicBezTo>
                      <a:pt x="716" y="0"/>
                      <a:pt x="716" y="0"/>
                      <a:pt x="716" y="0"/>
                    </a:cubicBezTo>
                    <a:cubicBezTo>
                      <a:pt x="730" y="35"/>
                      <a:pt x="738" y="73"/>
                      <a:pt x="738" y="11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3" name="Freeform 20">
                <a:extLst>
                  <a:ext uri="{FF2B5EF4-FFF2-40B4-BE49-F238E27FC236}">
                    <a16:creationId xmlns:a16="http://schemas.microsoft.com/office/drawing/2014/main" id="{278EB50C-3EE6-448F-8BD5-D11DA5F2CC4A}"/>
                  </a:ext>
                </a:extLst>
              </p:cNvPr>
              <p:cNvSpPr>
                <a:spLocks/>
              </p:cNvSpPr>
              <p:nvPr/>
            </p:nvSpPr>
            <p:spPr bwMode="auto">
              <a:xfrm>
                <a:off x="21953538" y="9407526"/>
                <a:ext cx="3492500" cy="3476625"/>
              </a:xfrm>
              <a:custGeom>
                <a:avLst/>
                <a:gdLst>
                  <a:gd name="T0" fmla="*/ 192 w 385"/>
                  <a:gd name="T1" fmla="*/ 384 h 384"/>
                  <a:gd name="T2" fmla="*/ 385 w 385"/>
                  <a:gd name="T3" fmla="*/ 192 h 384"/>
                  <a:gd name="T4" fmla="*/ 348 w 385"/>
                  <a:gd name="T5" fmla="*/ 80 h 384"/>
                  <a:gd name="T6" fmla="*/ 192 w 385"/>
                  <a:gd name="T7" fmla="*/ 0 h 384"/>
                  <a:gd name="T8" fmla="*/ 36 w 385"/>
                  <a:gd name="T9" fmla="*/ 80 h 384"/>
                  <a:gd name="T10" fmla="*/ 0 w 385"/>
                  <a:gd name="T11" fmla="*/ 192 h 384"/>
                  <a:gd name="T12" fmla="*/ 192 w 385"/>
                  <a:gd name="T13" fmla="*/ 384 h 384"/>
                </a:gdLst>
                <a:ahLst/>
                <a:cxnLst>
                  <a:cxn ang="0">
                    <a:pos x="T0" y="T1"/>
                  </a:cxn>
                  <a:cxn ang="0">
                    <a:pos x="T2" y="T3"/>
                  </a:cxn>
                  <a:cxn ang="0">
                    <a:pos x="T4" y="T5"/>
                  </a:cxn>
                  <a:cxn ang="0">
                    <a:pos x="T6" y="T7"/>
                  </a:cxn>
                  <a:cxn ang="0">
                    <a:pos x="T8" y="T9"/>
                  </a:cxn>
                  <a:cxn ang="0">
                    <a:pos x="T10" y="T11"/>
                  </a:cxn>
                  <a:cxn ang="0">
                    <a:pos x="T12" y="T13"/>
                  </a:cxn>
                </a:cxnLst>
                <a:rect l="0" t="0" r="r" b="b"/>
                <a:pathLst>
                  <a:path w="385" h="384">
                    <a:moveTo>
                      <a:pt x="192" y="384"/>
                    </a:moveTo>
                    <a:cubicBezTo>
                      <a:pt x="298" y="384"/>
                      <a:pt x="385" y="298"/>
                      <a:pt x="385" y="192"/>
                    </a:cubicBezTo>
                    <a:cubicBezTo>
                      <a:pt x="385" y="150"/>
                      <a:pt x="371" y="112"/>
                      <a:pt x="348" y="80"/>
                    </a:cubicBezTo>
                    <a:cubicBezTo>
                      <a:pt x="313" y="32"/>
                      <a:pt x="256" y="0"/>
                      <a:pt x="192" y="0"/>
                    </a:cubicBezTo>
                    <a:cubicBezTo>
                      <a:pt x="128" y="0"/>
                      <a:pt x="71" y="32"/>
                      <a:pt x="36" y="80"/>
                    </a:cubicBezTo>
                    <a:cubicBezTo>
                      <a:pt x="14" y="112"/>
                      <a:pt x="0" y="150"/>
                      <a:pt x="0" y="192"/>
                    </a:cubicBezTo>
                    <a:cubicBezTo>
                      <a:pt x="0" y="298"/>
                      <a:pt x="86" y="384"/>
                      <a:pt x="192" y="3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4" name="Freeform 21">
                <a:extLst>
                  <a:ext uri="{FF2B5EF4-FFF2-40B4-BE49-F238E27FC236}">
                    <a16:creationId xmlns:a16="http://schemas.microsoft.com/office/drawing/2014/main" id="{4649C8FD-D3EE-481D-B7D7-ACEADEF0C26B}"/>
                  </a:ext>
                </a:extLst>
              </p:cNvPr>
              <p:cNvSpPr>
                <a:spLocks/>
              </p:cNvSpPr>
              <p:nvPr/>
            </p:nvSpPr>
            <p:spPr bwMode="auto">
              <a:xfrm>
                <a:off x="25827038" y="7343776"/>
                <a:ext cx="1677988" cy="1684338"/>
              </a:xfrm>
              <a:custGeom>
                <a:avLst/>
                <a:gdLst>
                  <a:gd name="T0" fmla="*/ 1057 w 1057"/>
                  <a:gd name="T1" fmla="*/ 1055 h 1061"/>
                  <a:gd name="T2" fmla="*/ 1057 w 1057"/>
                  <a:gd name="T3" fmla="*/ 137 h 1061"/>
                  <a:gd name="T4" fmla="*/ 1057 w 1057"/>
                  <a:gd name="T5" fmla="*/ 0 h 1061"/>
                  <a:gd name="T6" fmla="*/ 920 w 1057"/>
                  <a:gd name="T7" fmla="*/ 0 h 1061"/>
                  <a:gd name="T8" fmla="*/ 0 w 1057"/>
                  <a:gd name="T9" fmla="*/ 0 h 1061"/>
                  <a:gd name="T10" fmla="*/ 0 w 1057"/>
                  <a:gd name="T11" fmla="*/ 1061 h 1061"/>
                  <a:gd name="T12" fmla="*/ 1057 w 1057"/>
                  <a:gd name="T13" fmla="*/ 1055 h 1061"/>
                </a:gdLst>
                <a:ahLst/>
                <a:cxnLst>
                  <a:cxn ang="0">
                    <a:pos x="T0" y="T1"/>
                  </a:cxn>
                  <a:cxn ang="0">
                    <a:pos x="T2" y="T3"/>
                  </a:cxn>
                  <a:cxn ang="0">
                    <a:pos x="T4" y="T5"/>
                  </a:cxn>
                  <a:cxn ang="0">
                    <a:pos x="T6" y="T7"/>
                  </a:cxn>
                  <a:cxn ang="0">
                    <a:pos x="T8" y="T9"/>
                  </a:cxn>
                  <a:cxn ang="0">
                    <a:pos x="T10" y="T11"/>
                  </a:cxn>
                  <a:cxn ang="0">
                    <a:pos x="T12" y="T13"/>
                  </a:cxn>
                </a:cxnLst>
                <a:rect l="0" t="0" r="r" b="b"/>
                <a:pathLst>
                  <a:path w="1057" h="1061">
                    <a:moveTo>
                      <a:pt x="1057" y="1055"/>
                    </a:moveTo>
                    <a:lnTo>
                      <a:pt x="1057" y="137"/>
                    </a:lnTo>
                    <a:lnTo>
                      <a:pt x="1057" y="0"/>
                    </a:lnTo>
                    <a:lnTo>
                      <a:pt x="920" y="0"/>
                    </a:lnTo>
                    <a:lnTo>
                      <a:pt x="0" y="0"/>
                    </a:lnTo>
                    <a:lnTo>
                      <a:pt x="0" y="1061"/>
                    </a:lnTo>
                    <a:lnTo>
                      <a:pt x="1057" y="10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31" name="Freeform 22">
              <a:extLst>
                <a:ext uri="{FF2B5EF4-FFF2-40B4-BE49-F238E27FC236}">
                  <a16:creationId xmlns:a16="http://schemas.microsoft.com/office/drawing/2014/main" id="{EE43B459-B7C3-4D1B-8DCC-DDDE941B1C87}"/>
                </a:ext>
              </a:extLst>
            </p:cNvPr>
            <p:cNvSpPr>
              <a:spLocks noEditPoints="1"/>
            </p:cNvSpPr>
            <p:nvPr/>
          </p:nvSpPr>
          <p:spPr bwMode="auto">
            <a:xfrm>
              <a:off x="13790613" y="1262063"/>
              <a:ext cx="19808825" cy="19767550"/>
            </a:xfrm>
            <a:custGeom>
              <a:avLst/>
              <a:gdLst>
                <a:gd name="T0" fmla="*/ 1092 w 2184"/>
                <a:gd name="T1" fmla="*/ 0 h 2184"/>
                <a:gd name="T2" fmla="*/ 0 w 2184"/>
                <a:gd name="T3" fmla="*/ 1092 h 2184"/>
                <a:gd name="T4" fmla="*/ 1092 w 2184"/>
                <a:gd name="T5" fmla="*/ 2184 h 2184"/>
                <a:gd name="T6" fmla="*/ 2184 w 2184"/>
                <a:gd name="T7" fmla="*/ 1092 h 2184"/>
                <a:gd name="T8" fmla="*/ 1092 w 2184"/>
                <a:gd name="T9" fmla="*/ 0 h 2184"/>
                <a:gd name="T10" fmla="*/ 1638 w 2184"/>
                <a:gd name="T11" fmla="*/ 980 h 2184"/>
                <a:gd name="T12" fmla="*/ 1638 w 2184"/>
                <a:gd name="T13" fmla="*/ 1427 h 2184"/>
                <a:gd name="T14" fmla="*/ 1427 w 2184"/>
                <a:gd name="T15" fmla="*/ 1638 h 2184"/>
                <a:gd name="T16" fmla="*/ 757 w 2184"/>
                <a:gd name="T17" fmla="*/ 1638 h 2184"/>
                <a:gd name="T18" fmla="*/ 546 w 2184"/>
                <a:gd name="T19" fmla="*/ 1427 h 2184"/>
                <a:gd name="T20" fmla="*/ 546 w 2184"/>
                <a:gd name="T21" fmla="*/ 980 h 2184"/>
                <a:gd name="T22" fmla="*/ 546 w 2184"/>
                <a:gd name="T23" fmla="*/ 757 h 2184"/>
                <a:gd name="T24" fmla="*/ 757 w 2184"/>
                <a:gd name="T25" fmla="*/ 546 h 2184"/>
                <a:gd name="T26" fmla="*/ 1427 w 2184"/>
                <a:gd name="T27" fmla="*/ 546 h 2184"/>
                <a:gd name="T28" fmla="*/ 1638 w 2184"/>
                <a:gd name="T29" fmla="*/ 757 h 2184"/>
                <a:gd name="T30" fmla="*/ 1638 w 2184"/>
                <a:gd name="T31" fmla="*/ 980 h 2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84" h="2184">
                  <a:moveTo>
                    <a:pt x="1092" y="0"/>
                  </a:moveTo>
                  <a:cubicBezTo>
                    <a:pt x="489" y="0"/>
                    <a:pt x="0" y="489"/>
                    <a:pt x="0" y="1092"/>
                  </a:cubicBezTo>
                  <a:cubicBezTo>
                    <a:pt x="0" y="1695"/>
                    <a:pt x="489" y="2184"/>
                    <a:pt x="1092" y="2184"/>
                  </a:cubicBezTo>
                  <a:cubicBezTo>
                    <a:pt x="1695" y="2184"/>
                    <a:pt x="2184" y="1695"/>
                    <a:pt x="2184" y="1092"/>
                  </a:cubicBezTo>
                  <a:cubicBezTo>
                    <a:pt x="2184" y="489"/>
                    <a:pt x="1695" y="0"/>
                    <a:pt x="1092" y="0"/>
                  </a:cubicBezTo>
                  <a:close/>
                  <a:moveTo>
                    <a:pt x="1638" y="980"/>
                  </a:moveTo>
                  <a:cubicBezTo>
                    <a:pt x="1638" y="1427"/>
                    <a:pt x="1638" y="1427"/>
                    <a:pt x="1638" y="1427"/>
                  </a:cubicBezTo>
                  <a:cubicBezTo>
                    <a:pt x="1638" y="1544"/>
                    <a:pt x="1544" y="1638"/>
                    <a:pt x="1427" y="1638"/>
                  </a:cubicBezTo>
                  <a:cubicBezTo>
                    <a:pt x="757" y="1638"/>
                    <a:pt x="757" y="1638"/>
                    <a:pt x="757" y="1638"/>
                  </a:cubicBezTo>
                  <a:cubicBezTo>
                    <a:pt x="641" y="1638"/>
                    <a:pt x="546" y="1544"/>
                    <a:pt x="546" y="1427"/>
                  </a:cubicBezTo>
                  <a:cubicBezTo>
                    <a:pt x="546" y="980"/>
                    <a:pt x="546" y="980"/>
                    <a:pt x="546" y="980"/>
                  </a:cubicBezTo>
                  <a:cubicBezTo>
                    <a:pt x="546" y="757"/>
                    <a:pt x="546" y="757"/>
                    <a:pt x="546" y="757"/>
                  </a:cubicBezTo>
                  <a:cubicBezTo>
                    <a:pt x="546" y="641"/>
                    <a:pt x="641" y="546"/>
                    <a:pt x="757" y="546"/>
                  </a:cubicBezTo>
                  <a:cubicBezTo>
                    <a:pt x="1427" y="546"/>
                    <a:pt x="1427" y="546"/>
                    <a:pt x="1427" y="546"/>
                  </a:cubicBezTo>
                  <a:cubicBezTo>
                    <a:pt x="1544" y="546"/>
                    <a:pt x="1638" y="641"/>
                    <a:pt x="1638" y="757"/>
                  </a:cubicBezTo>
                  <a:lnTo>
                    <a:pt x="1638" y="98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35" name="Freeform 42">
            <a:extLst>
              <a:ext uri="{FF2B5EF4-FFF2-40B4-BE49-F238E27FC236}">
                <a16:creationId xmlns:a16="http://schemas.microsoft.com/office/drawing/2014/main" id="{16EB82F6-2602-45D0-B6FE-EF870FB11ECD}"/>
              </a:ext>
            </a:extLst>
          </p:cNvPr>
          <p:cNvSpPr>
            <a:spLocks noChangeAspect="1" noEditPoints="1"/>
          </p:cNvSpPr>
          <p:nvPr userDrawn="1"/>
        </p:nvSpPr>
        <p:spPr bwMode="auto">
          <a:xfrm>
            <a:off x="6218412" y="2134422"/>
            <a:ext cx="625507" cy="623865"/>
          </a:xfrm>
          <a:custGeom>
            <a:avLst/>
            <a:gdLst>
              <a:gd name="T0" fmla="*/ 1033 w 2066"/>
              <a:gd name="T1" fmla="*/ 0 h 2065"/>
              <a:gd name="T2" fmla="*/ 0 w 2066"/>
              <a:gd name="T3" fmla="*/ 1033 h 2065"/>
              <a:gd name="T4" fmla="*/ 1033 w 2066"/>
              <a:gd name="T5" fmla="*/ 2065 h 2065"/>
              <a:gd name="T6" fmla="*/ 2066 w 2066"/>
              <a:gd name="T7" fmla="*/ 1033 h 2065"/>
              <a:gd name="T8" fmla="*/ 1033 w 2066"/>
              <a:gd name="T9" fmla="*/ 0 h 2065"/>
              <a:gd name="T10" fmla="*/ 1261 w 2066"/>
              <a:gd name="T11" fmla="*/ 858 h 2065"/>
              <a:gd name="T12" fmla="*/ 1249 w 2066"/>
              <a:gd name="T13" fmla="*/ 1012 h 2065"/>
              <a:gd name="T14" fmla="*/ 1091 w 2066"/>
              <a:gd name="T15" fmla="*/ 1012 h 2065"/>
              <a:gd name="T16" fmla="*/ 1091 w 2066"/>
              <a:gd name="T17" fmla="*/ 1549 h 2065"/>
              <a:gd name="T18" fmla="*/ 890 w 2066"/>
              <a:gd name="T19" fmla="*/ 1549 h 2065"/>
              <a:gd name="T20" fmla="*/ 890 w 2066"/>
              <a:gd name="T21" fmla="*/ 1012 h 2065"/>
              <a:gd name="T22" fmla="*/ 784 w 2066"/>
              <a:gd name="T23" fmla="*/ 1012 h 2065"/>
              <a:gd name="T24" fmla="*/ 784 w 2066"/>
              <a:gd name="T25" fmla="*/ 858 h 2065"/>
              <a:gd name="T26" fmla="*/ 890 w 2066"/>
              <a:gd name="T27" fmla="*/ 858 h 2065"/>
              <a:gd name="T28" fmla="*/ 890 w 2066"/>
              <a:gd name="T29" fmla="*/ 754 h 2065"/>
              <a:gd name="T30" fmla="*/ 925 w 2066"/>
              <a:gd name="T31" fmla="*/ 594 h 2065"/>
              <a:gd name="T32" fmla="*/ 1091 w 2066"/>
              <a:gd name="T33" fmla="*/ 516 h 2065"/>
              <a:gd name="T34" fmla="*/ 1282 w 2066"/>
              <a:gd name="T35" fmla="*/ 535 h 2065"/>
              <a:gd name="T36" fmla="*/ 1255 w 2066"/>
              <a:gd name="T37" fmla="*/ 694 h 2065"/>
              <a:gd name="T38" fmla="*/ 1169 w 2066"/>
              <a:gd name="T39" fmla="*/ 681 h 2065"/>
              <a:gd name="T40" fmla="*/ 1091 w 2066"/>
              <a:gd name="T41" fmla="*/ 737 h 2065"/>
              <a:gd name="T42" fmla="*/ 1091 w 2066"/>
              <a:gd name="T43" fmla="*/ 858 h 2065"/>
              <a:gd name="T44" fmla="*/ 1261 w 2066"/>
              <a:gd name="T45" fmla="*/ 858 h 2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66" h="2065">
                <a:moveTo>
                  <a:pt x="1033" y="0"/>
                </a:moveTo>
                <a:cubicBezTo>
                  <a:pt x="462" y="0"/>
                  <a:pt x="0" y="462"/>
                  <a:pt x="0" y="1033"/>
                </a:cubicBezTo>
                <a:cubicBezTo>
                  <a:pt x="0" y="1603"/>
                  <a:pt x="462" y="2065"/>
                  <a:pt x="1033" y="2065"/>
                </a:cubicBezTo>
                <a:cubicBezTo>
                  <a:pt x="1603" y="2065"/>
                  <a:pt x="2066" y="1603"/>
                  <a:pt x="2066" y="1033"/>
                </a:cubicBezTo>
                <a:cubicBezTo>
                  <a:pt x="2066" y="462"/>
                  <a:pt x="1603" y="0"/>
                  <a:pt x="1033" y="0"/>
                </a:cubicBezTo>
                <a:close/>
                <a:moveTo>
                  <a:pt x="1261" y="858"/>
                </a:moveTo>
                <a:cubicBezTo>
                  <a:pt x="1249" y="1012"/>
                  <a:pt x="1249" y="1012"/>
                  <a:pt x="1249" y="1012"/>
                </a:cubicBezTo>
                <a:cubicBezTo>
                  <a:pt x="1091" y="1012"/>
                  <a:pt x="1091" y="1012"/>
                  <a:pt x="1091" y="1012"/>
                </a:cubicBezTo>
                <a:cubicBezTo>
                  <a:pt x="1091" y="1549"/>
                  <a:pt x="1091" y="1549"/>
                  <a:pt x="1091" y="1549"/>
                </a:cubicBezTo>
                <a:cubicBezTo>
                  <a:pt x="890" y="1549"/>
                  <a:pt x="890" y="1549"/>
                  <a:pt x="890" y="1549"/>
                </a:cubicBezTo>
                <a:cubicBezTo>
                  <a:pt x="890" y="1012"/>
                  <a:pt x="890" y="1012"/>
                  <a:pt x="890" y="1012"/>
                </a:cubicBezTo>
                <a:cubicBezTo>
                  <a:pt x="784" y="1012"/>
                  <a:pt x="784" y="1012"/>
                  <a:pt x="784" y="1012"/>
                </a:cubicBezTo>
                <a:cubicBezTo>
                  <a:pt x="784" y="858"/>
                  <a:pt x="784" y="858"/>
                  <a:pt x="784" y="858"/>
                </a:cubicBezTo>
                <a:cubicBezTo>
                  <a:pt x="890" y="858"/>
                  <a:pt x="890" y="858"/>
                  <a:pt x="890" y="858"/>
                </a:cubicBezTo>
                <a:cubicBezTo>
                  <a:pt x="890" y="754"/>
                  <a:pt x="890" y="754"/>
                  <a:pt x="890" y="754"/>
                </a:cubicBezTo>
                <a:cubicBezTo>
                  <a:pt x="890" y="708"/>
                  <a:pt x="892" y="638"/>
                  <a:pt x="925" y="594"/>
                </a:cubicBezTo>
                <a:cubicBezTo>
                  <a:pt x="960" y="548"/>
                  <a:pt x="1008" y="516"/>
                  <a:pt x="1091" y="516"/>
                </a:cubicBezTo>
                <a:cubicBezTo>
                  <a:pt x="1225" y="516"/>
                  <a:pt x="1282" y="535"/>
                  <a:pt x="1282" y="535"/>
                </a:cubicBezTo>
                <a:cubicBezTo>
                  <a:pt x="1255" y="694"/>
                  <a:pt x="1255" y="694"/>
                  <a:pt x="1255" y="694"/>
                </a:cubicBezTo>
                <a:cubicBezTo>
                  <a:pt x="1255" y="694"/>
                  <a:pt x="1211" y="681"/>
                  <a:pt x="1169" y="681"/>
                </a:cubicBezTo>
                <a:cubicBezTo>
                  <a:pt x="1128" y="681"/>
                  <a:pt x="1091" y="696"/>
                  <a:pt x="1091" y="737"/>
                </a:cubicBezTo>
                <a:cubicBezTo>
                  <a:pt x="1091" y="858"/>
                  <a:pt x="1091" y="858"/>
                  <a:pt x="1091" y="858"/>
                </a:cubicBezTo>
                <a:lnTo>
                  <a:pt x="1261" y="85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436" name="Group 435">
            <a:extLst>
              <a:ext uri="{FF2B5EF4-FFF2-40B4-BE49-F238E27FC236}">
                <a16:creationId xmlns:a16="http://schemas.microsoft.com/office/drawing/2014/main" id="{834ECC3E-1CDA-4990-B124-DEBE89456404}"/>
              </a:ext>
            </a:extLst>
          </p:cNvPr>
          <p:cNvGrpSpPr/>
          <p:nvPr userDrawn="1"/>
        </p:nvGrpSpPr>
        <p:grpSpPr>
          <a:xfrm>
            <a:off x="6965419" y="2135377"/>
            <a:ext cx="617839" cy="616825"/>
            <a:chOff x="6786563" y="1316038"/>
            <a:chExt cx="19345275" cy="19313525"/>
          </a:xfrm>
          <a:solidFill>
            <a:schemeClr val="accent1"/>
          </a:solidFill>
        </p:grpSpPr>
        <p:sp>
          <p:nvSpPr>
            <p:cNvPr id="437" name="Freeform 5">
              <a:extLst>
                <a:ext uri="{FF2B5EF4-FFF2-40B4-BE49-F238E27FC236}">
                  <a16:creationId xmlns:a16="http://schemas.microsoft.com/office/drawing/2014/main" id="{0EEB1DE8-5A8C-4F4D-B491-894449EF4F9F}"/>
                </a:ext>
              </a:extLst>
            </p:cNvPr>
            <p:cNvSpPr>
              <a:spLocks noEditPoints="1"/>
            </p:cNvSpPr>
            <p:nvPr/>
          </p:nvSpPr>
          <p:spPr bwMode="auto">
            <a:xfrm>
              <a:off x="6786563" y="1316038"/>
              <a:ext cx="19345275" cy="19313525"/>
            </a:xfrm>
            <a:custGeom>
              <a:avLst/>
              <a:gdLst>
                <a:gd name="T0" fmla="*/ 1067 w 2133"/>
                <a:gd name="T1" fmla="*/ 0 h 2134"/>
                <a:gd name="T2" fmla="*/ 0 w 2133"/>
                <a:gd name="T3" fmla="*/ 1067 h 2134"/>
                <a:gd name="T4" fmla="*/ 1067 w 2133"/>
                <a:gd name="T5" fmla="*/ 2134 h 2134"/>
                <a:gd name="T6" fmla="*/ 2133 w 2133"/>
                <a:gd name="T7" fmla="*/ 1067 h 2134"/>
                <a:gd name="T8" fmla="*/ 1067 w 2133"/>
                <a:gd name="T9" fmla="*/ 0 h 2134"/>
                <a:gd name="T10" fmla="*/ 1668 w 2133"/>
                <a:gd name="T11" fmla="*/ 1175 h 2134"/>
                <a:gd name="T12" fmla="*/ 1354 w 2133"/>
                <a:gd name="T13" fmla="*/ 1484 h 2134"/>
                <a:gd name="T14" fmla="*/ 780 w 2133"/>
                <a:gd name="T15" fmla="*/ 1484 h 2134"/>
                <a:gd name="T16" fmla="*/ 466 w 2133"/>
                <a:gd name="T17" fmla="*/ 1175 h 2134"/>
                <a:gd name="T18" fmla="*/ 466 w 2133"/>
                <a:gd name="T19" fmla="*/ 960 h 2134"/>
                <a:gd name="T20" fmla="*/ 780 w 2133"/>
                <a:gd name="T21" fmla="*/ 650 h 2134"/>
                <a:gd name="T22" fmla="*/ 1354 w 2133"/>
                <a:gd name="T23" fmla="*/ 650 h 2134"/>
                <a:gd name="T24" fmla="*/ 1668 w 2133"/>
                <a:gd name="T25" fmla="*/ 960 h 2134"/>
                <a:gd name="T26" fmla="*/ 1668 w 2133"/>
                <a:gd name="T27" fmla="*/ 1175 h 2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33" h="2134">
                  <a:moveTo>
                    <a:pt x="1067" y="0"/>
                  </a:moveTo>
                  <a:cubicBezTo>
                    <a:pt x="478" y="0"/>
                    <a:pt x="0" y="478"/>
                    <a:pt x="0" y="1067"/>
                  </a:cubicBezTo>
                  <a:cubicBezTo>
                    <a:pt x="0" y="1656"/>
                    <a:pt x="478" y="2134"/>
                    <a:pt x="1067" y="2134"/>
                  </a:cubicBezTo>
                  <a:cubicBezTo>
                    <a:pt x="1656" y="2134"/>
                    <a:pt x="2133" y="1656"/>
                    <a:pt x="2133" y="1067"/>
                  </a:cubicBezTo>
                  <a:cubicBezTo>
                    <a:pt x="2133" y="478"/>
                    <a:pt x="1656" y="0"/>
                    <a:pt x="1067" y="0"/>
                  </a:cubicBezTo>
                  <a:close/>
                  <a:moveTo>
                    <a:pt x="1668" y="1175"/>
                  </a:moveTo>
                  <a:cubicBezTo>
                    <a:pt x="1668" y="1426"/>
                    <a:pt x="1597" y="1484"/>
                    <a:pt x="1354" y="1484"/>
                  </a:cubicBezTo>
                  <a:cubicBezTo>
                    <a:pt x="780" y="1484"/>
                    <a:pt x="780" y="1484"/>
                    <a:pt x="780" y="1484"/>
                  </a:cubicBezTo>
                  <a:cubicBezTo>
                    <a:pt x="510" y="1484"/>
                    <a:pt x="466" y="1384"/>
                    <a:pt x="466" y="1175"/>
                  </a:cubicBezTo>
                  <a:cubicBezTo>
                    <a:pt x="466" y="960"/>
                    <a:pt x="466" y="960"/>
                    <a:pt x="466" y="960"/>
                  </a:cubicBezTo>
                  <a:cubicBezTo>
                    <a:pt x="466" y="740"/>
                    <a:pt x="466" y="650"/>
                    <a:pt x="780" y="650"/>
                  </a:cubicBezTo>
                  <a:cubicBezTo>
                    <a:pt x="1354" y="650"/>
                    <a:pt x="1354" y="650"/>
                    <a:pt x="1354" y="650"/>
                  </a:cubicBezTo>
                  <a:cubicBezTo>
                    <a:pt x="1656" y="650"/>
                    <a:pt x="1668" y="728"/>
                    <a:pt x="1668" y="960"/>
                  </a:cubicBezTo>
                  <a:lnTo>
                    <a:pt x="1668" y="1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8" name="Freeform 6">
              <a:extLst>
                <a:ext uri="{FF2B5EF4-FFF2-40B4-BE49-F238E27FC236}">
                  <a16:creationId xmlns:a16="http://schemas.microsoft.com/office/drawing/2014/main" id="{A9A7C5FB-30D6-4C40-8765-E5F73A6E0F5B}"/>
                </a:ext>
              </a:extLst>
            </p:cNvPr>
            <p:cNvSpPr>
              <a:spLocks/>
            </p:cNvSpPr>
            <p:nvPr/>
          </p:nvSpPr>
          <p:spPr bwMode="auto">
            <a:xfrm>
              <a:off x="15347951" y="9398001"/>
              <a:ext cx="2938463" cy="3059113"/>
            </a:xfrm>
            <a:custGeom>
              <a:avLst/>
              <a:gdLst>
                <a:gd name="T0" fmla="*/ 0 w 1851"/>
                <a:gd name="T1" fmla="*/ 1927 h 1927"/>
                <a:gd name="T2" fmla="*/ 1851 w 1851"/>
                <a:gd name="T3" fmla="*/ 958 h 1927"/>
                <a:gd name="T4" fmla="*/ 0 w 1851"/>
                <a:gd name="T5" fmla="*/ 0 h 1927"/>
                <a:gd name="T6" fmla="*/ 0 w 1851"/>
                <a:gd name="T7" fmla="*/ 1927 h 1927"/>
              </a:gdLst>
              <a:ahLst/>
              <a:cxnLst>
                <a:cxn ang="0">
                  <a:pos x="T0" y="T1"/>
                </a:cxn>
                <a:cxn ang="0">
                  <a:pos x="T2" y="T3"/>
                </a:cxn>
                <a:cxn ang="0">
                  <a:pos x="T4" y="T5"/>
                </a:cxn>
                <a:cxn ang="0">
                  <a:pos x="T6" y="T7"/>
                </a:cxn>
              </a:cxnLst>
              <a:rect l="0" t="0" r="r" b="b"/>
              <a:pathLst>
                <a:path w="1851" h="1927">
                  <a:moveTo>
                    <a:pt x="0" y="1927"/>
                  </a:moveTo>
                  <a:lnTo>
                    <a:pt x="1851" y="958"/>
                  </a:lnTo>
                  <a:lnTo>
                    <a:pt x="0" y="0"/>
                  </a:lnTo>
                  <a:lnTo>
                    <a:pt x="0" y="19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60596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hank You Slide">
    <p:spTree>
      <p:nvGrpSpPr>
        <p:cNvPr id="1" name=""/>
        <p:cNvGrpSpPr/>
        <p:nvPr/>
      </p:nvGrpSpPr>
      <p:grpSpPr>
        <a:xfrm>
          <a:off x="0" y="0"/>
          <a:ext cx="0" cy="0"/>
          <a:chOff x="0" y="0"/>
          <a:chExt cx="0" cy="0"/>
        </a:xfrm>
      </p:grpSpPr>
      <p:sp>
        <p:nvSpPr>
          <p:cNvPr id="211" name="Picture Placeholder 13"/>
          <p:cNvSpPr>
            <a:spLocks noGrp="1"/>
          </p:cNvSpPr>
          <p:nvPr>
            <p:ph type="pic" sz="quarter" idx="13"/>
          </p:nvPr>
        </p:nvSpPr>
        <p:spPr>
          <a:xfrm>
            <a:off x="0" y="1371600"/>
            <a:ext cx="7315200" cy="4114800"/>
          </a:xfrm>
        </p:spPr>
        <p:txBody>
          <a:bodyPr anchor="ctr"/>
          <a:lstStyle>
            <a:lvl1pPr marL="0" indent="0" algn="ctr">
              <a:buNone/>
              <a:defRPr sz="1400"/>
            </a:lvl1pPr>
          </a:lstStyle>
          <a:p>
            <a:r>
              <a:rPr lang="en-US"/>
              <a:t>Click icon to add picture</a:t>
            </a:r>
          </a:p>
        </p:txBody>
      </p:sp>
      <p:grpSp>
        <p:nvGrpSpPr>
          <p:cNvPr id="48" name="Group 47"/>
          <p:cNvGrpSpPr/>
          <p:nvPr userDrawn="1"/>
        </p:nvGrpSpPr>
        <p:grpSpPr>
          <a:xfrm>
            <a:off x="0" y="0"/>
            <a:ext cx="12192000" cy="228600"/>
            <a:chOff x="0" y="0"/>
            <a:chExt cx="12192000" cy="228600"/>
          </a:xfrm>
        </p:grpSpPr>
        <p:cxnSp>
          <p:nvCxnSpPr>
            <p:cNvPr id="49" name="Straight Connector 48"/>
            <p:cNvCxnSpPr/>
            <p:nvPr userDrawn="1"/>
          </p:nvCxnSpPr>
          <p:spPr>
            <a:xfrm flipV="1">
              <a:off x="0" y="0"/>
              <a:ext cx="76200" cy="762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flipV="1">
              <a:off x="0" y="0"/>
              <a:ext cx="152400" cy="1524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a:xfrm flipV="1">
              <a:off x="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flipV="1">
              <a:off x="7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flipV="1">
              <a:off x="15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a:xfrm flipV="1">
              <a:off x="22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userDrawn="1"/>
          </p:nvCxnSpPr>
          <p:spPr>
            <a:xfrm flipV="1">
              <a:off x="30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flipV="1">
              <a:off x="38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userDrawn="1"/>
          </p:nvCxnSpPr>
          <p:spPr>
            <a:xfrm flipV="1">
              <a:off x="45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userDrawn="1"/>
          </p:nvCxnSpPr>
          <p:spPr>
            <a:xfrm flipV="1">
              <a:off x="53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userDrawn="1"/>
          </p:nvCxnSpPr>
          <p:spPr>
            <a:xfrm flipV="1">
              <a:off x="609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userDrawn="1"/>
          </p:nvCxnSpPr>
          <p:spPr>
            <a:xfrm flipV="1">
              <a:off x="685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userDrawn="1"/>
          </p:nvCxnSpPr>
          <p:spPr>
            <a:xfrm flipV="1">
              <a:off x="762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userDrawn="1"/>
          </p:nvCxnSpPr>
          <p:spPr>
            <a:xfrm flipV="1">
              <a:off x="838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flipV="1">
              <a:off x="914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userDrawn="1"/>
          </p:nvCxnSpPr>
          <p:spPr>
            <a:xfrm flipV="1">
              <a:off x="990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userDrawn="1"/>
          </p:nvCxnSpPr>
          <p:spPr>
            <a:xfrm flipV="1">
              <a:off x="1066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userDrawn="1"/>
          </p:nvCxnSpPr>
          <p:spPr>
            <a:xfrm flipV="1">
              <a:off x="1143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userDrawn="1"/>
          </p:nvCxnSpPr>
          <p:spPr>
            <a:xfrm flipV="1">
              <a:off x="1219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flipV="1">
              <a:off x="1295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userDrawn="1"/>
          </p:nvCxnSpPr>
          <p:spPr>
            <a:xfrm flipV="1">
              <a:off x="1371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userDrawn="1"/>
          </p:nvCxnSpPr>
          <p:spPr>
            <a:xfrm flipV="1">
              <a:off x="1447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userDrawn="1"/>
          </p:nvCxnSpPr>
          <p:spPr>
            <a:xfrm flipV="1">
              <a:off x="1524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a:xfrm flipV="1">
              <a:off x="1600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userDrawn="1"/>
          </p:nvCxnSpPr>
          <p:spPr>
            <a:xfrm flipV="1">
              <a:off x="1676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flipV="1">
              <a:off x="1752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userDrawn="1"/>
          </p:nvCxnSpPr>
          <p:spPr>
            <a:xfrm flipV="1">
              <a:off x="1828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userDrawn="1"/>
          </p:nvCxnSpPr>
          <p:spPr>
            <a:xfrm flipV="1">
              <a:off x="1905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flipV="1">
              <a:off x="1981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flipV="1">
              <a:off x="2057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userDrawn="1"/>
          </p:nvCxnSpPr>
          <p:spPr>
            <a:xfrm flipV="1">
              <a:off x="2133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flipV="1">
              <a:off x="2209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userDrawn="1"/>
          </p:nvCxnSpPr>
          <p:spPr>
            <a:xfrm flipV="1">
              <a:off x="2286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flipV="1">
              <a:off x="2362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userDrawn="1"/>
          </p:nvCxnSpPr>
          <p:spPr>
            <a:xfrm flipV="1">
              <a:off x="2438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userDrawn="1"/>
          </p:nvCxnSpPr>
          <p:spPr>
            <a:xfrm flipV="1">
              <a:off x="2514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userDrawn="1"/>
          </p:nvCxnSpPr>
          <p:spPr>
            <a:xfrm flipV="1">
              <a:off x="2590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userDrawn="1"/>
          </p:nvCxnSpPr>
          <p:spPr>
            <a:xfrm flipV="1">
              <a:off x="2667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userDrawn="1"/>
          </p:nvCxnSpPr>
          <p:spPr>
            <a:xfrm flipV="1">
              <a:off x="2743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userDrawn="1"/>
          </p:nvCxnSpPr>
          <p:spPr>
            <a:xfrm flipV="1">
              <a:off x="2819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userDrawn="1"/>
          </p:nvCxnSpPr>
          <p:spPr>
            <a:xfrm flipV="1">
              <a:off x="2895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userDrawn="1"/>
          </p:nvCxnSpPr>
          <p:spPr>
            <a:xfrm flipV="1">
              <a:off x="2971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userDrawn="1"/>
          </p:nvCxnSpPr>
          <p:spPr>
            <a:xfrm flipV="1">
              <a:off x="3048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userDrawn="1"/>
          </p:nvCxnSpPr>
          <p:spPr>
            <a:xfrm flipV="1">
              <a:off x="3124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userDrawn="1"/>
          </p:nvCxnSpPr>
          <p:spPr>
            <a:xfrm flipV="1">
              <a:off x="3200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userDrawn="1"/>
          </p:nvCxnSpPr>
          <p:spPr>
            <a:xfrm flipV="1">
              <a:off x="3276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userDrawn="1"/>
          </p:nvCxnSpPr>
          <p:spPr>
            <a:xfrm flipV="1">
              <a:off x="3352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userDrawn="1"/>
          </p:nvCxnSpPr>
          <p:spPr>
            <a:xfrm flipV="1">
              <a:off x="3429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userDrawn="1"/>
          </p:nvCxnSpPr>
          <p:spPr>
            <a:xfrm flipV="1">
              <a:off x="3505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userDrawn="1"/>
          </p:nvCxnSpPr>
          <p:spPr>
            <a:xfrm flipV="1">
              <a:off x="3581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userDrawn="1"/>
          </p:nvCxnSpPr>
          <p:spPr>
            <a:xfrm flipV="1">
              <a:off x="3657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userDrawn="1"/>
          </p:nvCxnSpPr>
          <p:spPr>
            <a:xfrm flipV="1">
              <a:off x="3733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userDrawn="1"/>
          </p:nvCxnSpPr>
          <p:spPr>
            <a:xfrm flipV="1">
              <a:off x="3810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userDrawn="1"/>
          </p:nvCxnSpPr>
          <p:spPr>
            <a:xfrm flipV="1">
              <a:off x="388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userDrawn="1"/>
          </p:nvCxnSpPr>
          <p:spPr>
            <a:xfrm flipV="1">
              <a:off x="396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userDrawn="1"/>
          </p:nvCxnSpPr>
          <p:spPr>
            <a:xfrm flipV="1">
              <a:off x="403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flipV="1">
              <a:off x="411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userDrawn="1"/>
          </p:nvCxnSpPr>
          <p:spPr>
            <a:xfrm flipV="1">
              <a:off x="419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userDrawn="1"/>
          </p:nvCxnSpPr>
          <p:spPr>
            <a:xfrm flipV="1">
              <a:off x="426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flipV="1">
              <a:off x="434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userDrawn="1"/>
          </p:nvCxnSpPr>
          <p:spPr>
            <a:xfrm flipV="1">
              <a:off x="4419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userDrawn="1"/>
          </p:nvCxnSpPr>
          <p:spPr>
            <a:xfrm flipV="1">
              <a:off x="4495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userDrawn="1"/>
          </p:nvCxnSpPr>
          <p:spPr>
            <a:xfrm flipV="1">
              <a:off x="4572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userDrawn="1"/>
          </p:nvCxnSpPr>
          <p:spPr>
            <a:xfrm flipV="1">
              <a:off x="4648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userDrawn="1"/>
          </p:nvCxnSpPr>
          <p:spPr>
            <a:xfrm flipV="1">
              <a:off x="4724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userDrawn="1"/>
          </p:nvCxnSpPr>
          <p:spPr>
            <a:xfrm flipV="1">
              <a:off x="4800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flipV="1">
              <a:off x="4876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userDrawn="1"/>
          </p:nvCxnSpPr>
          <p:spPr>
            <a:xfrm flipV="1">
              <a:off x="4953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userDrawn="1"/>
          </p:nvCxnSpPr>
          <p:spPr>
            <a:xfrm flipV="1">
              <a:off x="5029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userDrawn="1"/>
          </p:nvCxnSpPr>
          <p:spPr>
            <a:xfrm flipV="1">
              <a:off x="5105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userDrawn="1"/>
          </p:nvCxnSpPr>
          <p:spPr>
            <a:xfrm flipV="1">
              <a:off x="5181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userDrawn="1"/>
          </p:nvCxnSpPr>
          <p:spPr>
            <a:xfrm flipV="1">
              <a:off x="5257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userDrawn="1"/>
          </p:nvCxnSpPr>
          <p:spPr>
            <a:xfrm flipV="1">
              <a:off x="5334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userDrawn="1"/>
          </p:nvCxnSpPr>
          <p:spPr>
            <a:xfrm flipV="1">
              <a:off x="5410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userDrawn="1"/>
          </p:nvCxnSpPr>
          <p:spPr>
            <a:xfrm flipV="1">
              <a:off x="5486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userDrawn="1"/>
          </p:nvCxnSpPr>
          <p:spPr>
            <a:xfrm flipV="1">
              <a:off x="5562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userDrawn="1"/>
          </p:nvCxnSpPr>
          <p:spPr>
            <a:xfrm flipV="1">
              <a:off x="5638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flipV="1">
              <a:off x="5715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userDrawn="1"/>
          </p:nvCxnSpPr>
          <p:spPr>
            <a:xfrm flipV="1">
              <a:off x="5791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userDrawn="1"/>
          </p:nvCxnSpPr>
          <p:spPr>
            <a:xfrm flipV="1">
              <a:off x="5867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userDrawn="1"/>
          </p:nvCxnSpPr>
          <p:spPr>
            <a:xfrm flipV="1">
              <a:off x="5943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userDrawn="1"/>
          </p:nvCxnSpPr>
          <p:spPr>
            <a:xfrm flipV="1">
              <a:off x="6019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userDrawn="1"/>
          </p:nvCxnSpPr>
          <p:spPr>
            <a:xfrm flipV="1">
              <a:off x="6096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userDrawn="1"/>
          </p:nvCxnSpPr>
          <p:spPr>
            <a:xfrm flipV="1">
              <a:off x="6172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userDrawn="1"/>
          </p:nvCxnSpPr>
          <p:spPr>
            <a:xfrm flipV="1">
              <a:off x="6248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userDrawn="1"/>
          </p:nvCxnSpPr>
          <p:spPr>
            <a:xfrm flipV="1">
              <a:off x="6324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userDrawn="1"/>
          </p:nvCxnSpPr>
          <p:spPr>
            <a:xfrm flipV="1">
              <a:off x="6400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userDrawn="1"/>
          </p:nvCxnSpPr>
          <p:spPr>
            <a:xfrm flipV="1">
              <a:off x="6477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userDrawn="1"/>
          </p:nvCxnSpPr>
          <p:spPr>
            <a:xfrm flipV="1">
              <a:off x="6553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userDrawn="1"/>
          </p:nvCxnSpPr>
          <p:spPr>
            <a:xfrm flipV="1">
              <a:off x="6629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userDrawn="1"/>
          </p:nvCxnSpPr>
          <p:spPr>
            <a:xfrm flipV="1">
              <a:off x="6705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userDrawn="1"/>
          </p:nvCxnSpPr>
          <p:spPr>
            <a:xfrm flipV="1">
              <a:off x="6781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userDrawn="1"/>
          </p:nvCxnSpPr>
          <p:spPr>
            <a:xfrm flipV="1">
              <a:off x="6858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userDrawn="1"/>
          </p:nvCxnSpPr>
          <p:spPr>
            <a:xfrm flipV="1">
              <a:off x="6934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userDrawn="1"/>
          </p:nvCxnSpPr>
          <p:spPr>
            <a:xfrm flipV="1">
              <a:off x="7010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userDrawn="1"/>
          </p:nvCxnSpPr>
          <p:spPr>
            <a:xfrm flipV="1">
              <a:off x="7086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userDrawn="1"/>
          </p:nvCxnSpPr>
          <p:spPr>
            <a:xfrm flipV="1">
              <a:off x="7162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userDrawn="1"/>
          </p:nvCxnSpPr>
          <p:spPr>
            <a:xfrm flipV="1">
              <a:off x="7239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userDrawn="1"/>
          </p:nvCxnSpPr>
          <p:spPr>
            <a:xfrm flipV="1">
              <a:off x="7315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userDrawn="1"/>
          </p:nvCxnSpPr>
          <p:spPr>
            <a:xfrm flipV="1">
              <a:off x="7391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userDrawn="1"/>
          </p:nvCxnSpPr>
          <p:spPr>
            <a:xfrm flipV="1">
              <a:off x="7467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userDrawn="1"/>
          </p:nvCxnSpPr>
          <p:spPr>
            <a:xfrm flipV="1">
              <a:off x="7543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userDrawn="1"/>
          </p:nvCxnSpPr>
          <p:spPr>
            <a:xfrm flipV="1">
              <a:off x="7620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userDrawn="1"/>
          </p:nvCxnSpPr>
          <p:spPr>
            <a:xfrm flipV="1">
              <a:off x="769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userDrawn="1"/>
          </p:nvCxnSpPr>
          <p:spPr>
            <a:xfrm flipV="1">
              <a:off x="777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userDrawn="1"/>
          </p:nvCxnSpPr>
          <p:spPr>
            <a:xfrm flipV="1">
              <a:off x="784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userDrawn="1"/>
          </p:nvCxnSpPr>
          <p:spPr>
            <a:xfrm flipV="1">
              <a:off x="792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userDrawn="1"/>
          </p:nvCxnSpPr>
          <p:spPr>
            <a:xfrm flipV="1">
              <a:off x="800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userDrawn="1"/>
          </p:nvCxnSpPr>
          <p:spPr>
            <a:xfrm flipV="1">
              <a:off x="807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userDrawn="1"/>
          </p:nvCxnSpPr>
          <p:spPr>
            <a:xfrm flipV="1">
              <a:off x="815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userDrawn="1"/>
          </p:nvCxnSpPr>
          <p:spPr>
            <a:xfrm flipV="1">
              <a:off x="8229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userDrawn="1"/>
          </p:nvCxnSpPr>
          <p:spPr>
            <a:xfrm flipV="1">
              <a:off x="8305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userDrawn="1"/>
          </p:nvCxnSpPr>
          <p:spPr>
            <a:xfrm flipV="1">
              <a:off x="8382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userDrawn="1"/>
          </p:nvCxnSpPr>
          <p:spPr>
            <a:xfrm flipV="1">
              <a:off x="8458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userDrawn="1"/>
          </p:nvCxnSpPr>
          <p:spPr>
            <a:xfrm flipV="1">
              <a:off x="8534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userDrawn="1"/>
          </p:nvCxnSpPr>
          <p:spPr>
            <a:xfrm flipV="1">
              <a:off x="8610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userDrawn="1"/>
          </p:nvCxnSpPr>
          <p:spPr>
            <a:xfrm flipV="1">
              <a:off x="8686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userDrawn="1"/>
          </p:nvCxnSpPr>
          <p:spPr>
            <a:xfrm flipV="1">
              <a:off x="8763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userDrawn="1"/>
          </p:nvCxnSpPr>
          <p:spPr>
            <a:xfrm flipV="1">
              <a:off x="8839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userDrawn="1"/>
          </p:nvCxnSpPr>
          <p:spPr>
            <a:xfrm flipV="1">
              <a:off x="8915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userDrawn="1"/>
          </p:nvCxnSpPr>
          <p:spPr>
            <a:xfrm flipV="1">
              <a:off x="8991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userDrawn="1"/>
          </p:nvCxnSpPr>
          <p:spPr>
            <a:xfrm flipV="1">
              <a:off x="9067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userDrawn="1"/>
          </p:nvCxnSpPr>
          <p:spPr>
            <a:xfrm flipV="1">
              <a:off x="9144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userDrawn="1"/>
          </p:nvCxnSpPr>
          <p:spPr>
            <a:xfrm flipV="1">
              <a:off x="9220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userDrawn="1"/>
          </p:nvCxnSpPr>
          <p:spPr>
            <a:xfrm flipV="1">
              <a:off x="9296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userDrawn="1"/>
          </p:nvCxnSpPr>
          <p:spPr>
            <a:xfrm flipV="1">
              <a:off x="9372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userDrawn="1"/>
          </p:nvCxnSpPr>
          <p:spPr>
            <a:xfrm flipV="1">
              <a:off x="9448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userDrawn="1"/>
          </p:nvCxnSpPr>
          <p:spPr>
            <a:xfrm flipV="1">
              <a:off x="9525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userDrawn="1"/>
          </p:nvCxnSpPr>
          <p:spPr>
            <a:xfrm flipV="1">
              <a:off x="9601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userDrawn="1"/>
          </p:nvCxnSpPr>
          <p:spPr>
            <a:xfrm flipV="1">
              <a:off x="9677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userDrawn="1"/>
          </p:nvCxnSpPr>
          <p:spPr>
            <a:xfrm flipV="1">
              <a:off x="9753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userDrawn="1"/>
          </p:nvCxnSpPr>
          <p:spPr>
            <a:xfrm flipV="1">
              <a:off x="9829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userDrawn="1"/>
          </p:nvCxnSpPr>
          <p:spPr>
            <a:xfrm flipV="1">
              <a:off x="9906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userDrawn="1"/>
          </p:nvCxnSpPr>
          <p:spPr>
            <a:xfrm flipV="1">
              <a:off x="9982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userDrawn="1"/>
          </p:nvCxnSpPr>
          <p:spPr>
            <a:xfrm flipV="1">
              <a:off x="10058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userDrawn="1"/>
          </p:nvCxnSpPr>
          <p:spPr>
            <a:xfrm flipV="1">
              <a:off x="10134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userDrawn="1"/>
          </p:nvCxnSpPr>
          <p:spPr>
            <a:xfrm flipV="1">
              <a:off x="10210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userDrawn="1"/>
          </p:nvCxnSpPr>
          <p:spPr>
            <a:xfrm flipV="1">
              <a:off x="10287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userDrawn="1"/>
          </p:nvCxnSpPr>
          <p:spPr>
            <a:xfrm flipV="1">
              <a:off x="10363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userDrawn="1"/>
          </p:nvCxnSpPr>
          <p:spPr>
            <a:xfrm flipV="1">
              <a:off x="10439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userDrawn="1"/>
          </p:nvCxnSpPr>
          <p:spPr>
            <a:xfrm flipV="1">
              <a:off x="10515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userDrawn="1"/>
          </p:nvCxnSpPr>
          <p:spPr>
            <a:xfrm flipV="1">
              <a:off x="10591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userDrawn="1"/>
          </p:nvCxnSpPr>
          <p:spPr>
            <a:xfrm flipV="1">
              <a:off x="10668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userDrawn="1"/>
          </p:nvCxnSpPr>
          <p:spPr>
            <a:xfrm flipV="1">
              <a:off x="10744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userDrawn="1"/>
          </p:nvCxnSpPr>
          <p:spPr>
            <a:xfrm flipV="1">
              <a:off x="10820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userDrawn="1"/>
          </p:nvCxnSpPr>
          <p:spPr>
            <a:xfrm flipV="1">
              <a:off x="10896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userDrawn="1"/>
          </p:nvCxnSpPr>
          <p:spPr>
            <a:xfrm flipV="1">
              <a:off x="10972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userDrawn="1"/>
          </p:nvCxnSpPr>
          <p:spPr>
            <a:xfrm flipV="1">
              <a:off x="11049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userDrawn="1"/>
          </p:nvCxnSpPr>
          <p:spPr>
            <a:xfrm flipV="1">
              <a:off x="11125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userDrawn="1"/>
          </p:nvCxnSpPr>
          <p:spPr>
            <a:xfrm flipV="1">
              <a:off x="11201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userDrawn="1"/>
          </p:nvCxnSpPr>
          <p:spPr>
            <a:xfrm flipV="1">
              <a:off x="11277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userDrawn="1"/>
          </p:nvCxnSpPr>
          <p:spPr>
            <a:xfrm flipV="1">
              <a:off x="11353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userDrawn="1"/>
          </p:nvCxnSpPr>
          <p:spPr>
            <a:xfrm flipV="1">
              <a:off x="11430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userDrawn="1"/>
          </p:nvCxnSpPr>
          <p:spPr>
            <a:xfrm flipV="1">
              <a:off x="1150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userDrawn="1"/>
          </p:nvCxnSpPr>
          <p:spPr>
            <a:xfrm flipV="1">
              <a:off x="1158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userDrawn="1"/>
          </p:nvCxnSpPr>
          <p:spPr>
            <a:xfrm flipV="1">
              <a:off x="1165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userDrawn="1"/>
          </p:nvCxnSpPr>
          <p:spPr>
            <a:xfrm flipV="1">
              <a:off x="1173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userDrawn="1"/>
          </p:nvCxnSpPr>
          <p:spPr>
            <a:xfrm flipV="1">
              <a:off x="1181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userDrawn="1"/>
          </p:nvCxnSpPr>
          <p:spPr>
            <a:xfrm flipV="1">
              <a:off x="1188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userDrawn="1"/>
          </p:nvCxnSpPr>
          <p:spPr>
            <a:xfrm flipV="1">
              <a:off x="1196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userDrawn="1"/>
          </p:nvCxnSpPr>
          <p:spPr>
            <a:xfrm flipV="1">
              <a:off x="12039600" y="76200"/>
              <a:ext cx="152400" cy="1524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userDrawn="1"/>
          </p:nvCxnSpPr>
          <p:spPr>
            <a:xfrm flipV="1">
              <a:off x="12115800" y="152400"/>
              <a:ext cx="76200" cy="762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12" name="Picture Placeholder 13"/>
          <p:cNvSpPr>
            <a:spLocks noGrp="1"/>
          </p:cNvSpPr>
          <p:nvPr>
            <p:ph type="pic" sz="quarter" idx="14"/>
          </p:nvPr>
        </p:nvSpPr>
        <p:spPr>
          <a:xfrm>
            <a:off x="7327392" y="1371600"/>
            <a:ext cx="4864608" cy="4114800"/>
          </a:xfrm>
        </p:spPr>
        <p:txBody>
          <a:bodyPr anchor="ctr"/>
          <a:lstStyle>
            <a:lvl1pPr marL="0" indent="0" algn="ctr">
              <a:buNone/>
              <a:defRPr sz="1400"/>
            </a:lvl1pPr>
          </a:lstStyle>
          <a:p>
            <a:r>
              <a:rPr lang="en-US"/>
              <a:t>Click icon to add picture</a:t>
            </a:r>
          </a:p>
        </p:txBody>
      </p:sp>
      <p:sp>
        <p:nvSpPr>
          <p:cNvPr id="226" name="TextBox 225"/>
          <p:cNvSpPr txBox="1"/>
          <p:nvPr userDrawn="1"/>
        </p:nvSpPr>
        <p:spPr>
          <a:xfrm>
            <a:off x="381000" y="5486400"/>
            <a:ext cx="11430000" cy="838200"/>
          </a:xfrm>
          <a:prstGeom prst="rect">
            <a:avLst/>
          </a:prstGeom>
        </p:spPr>
        <p:txBody>
          <a:bodyPr vert="horz" lIns="91440" tIns="45720" rIns="91440" bIns="45720" rtlCol="0" anchor="b">
            <a:noAutofit/>
          </a:bodyPr>
          <a:lstStyle>
            <a:lvl1pPr>
              <a:lnSpc>
                <a:spcPct val="100000"/>
              </a:lnSpc>
              <a:spcBef>
                <a:spcPct val="0"/>
              </a:spcBef>
              <a:buNone/>
              <a:defRPr sz="4400">
                <a:solidFill>
                  <a:schemeClr val="accent1"/>
                </a:solidFill>
                <a:latin typeface="+mj-lt"/>
                <a:ea typeface="+mj-ea"/>
                <a:cs typeface="+mj-cs"/>
              </a:defRPr>
            </a:lvl1pPr>
          </a:lstStyle>
          <a:p>
            <a:pPr lvl="0"/>
            <a:r>
              <a:rPr lang="en-US" sz="4800"/>
              <a:t>Thank You</a:t>
            </a:r>
          </a:p>
        </p:txBody>
      </p:sp>
      <p:sp>
        <p:nvSpPr>
          <p:cNvPr id="227" name="Title 1">
            <a:extLst>
              <a:ext uri="{FF2B5EF4-FFF2-40B4-BE49-F238E27FC236}">
                <a16:creationId xmlns:a16="http://schemas.microsoft.com/office/drawing/2014/main" id="{B6E1D36B-46AD-455F-A483-203E8A164C75}"/>
              </a:ext>
            </a:extLst>
          </p:cNvPr>
          <p:cNvSpPr txBox="1">
            <a:spLocks/>
          </p:cNvSpPr>
          <p:nvPr userDrawn="1"/>
        </p:nvSpPr>
        <p:spPr>
          <a:xfrm>
            <a:off x="381000" y="6324600"/>
            <a:ext cx="11430000" cy="533400"/>
          </a:xfrm>
          <a:prstGeom prst="rect">
            <a:avLst/>
          </a:prstGeom>
        </p:spPr>
        <p:txBody>
          <a:bodyPr vert="horz" lIns="91440" tIns="45720" rIns="91440" bIns="45720" rtlCol="0">
            <a:noAutofit/>
          </a:bodyPr>
          <a:lstStyle>
            <a:lvl1pPr indent="0">
              <a:lnSpc>
                <a:spcPct val="100000"/>
              </a:lnSpc>
              <a:spcBef>
                <a:spcPts val="1800"/>
              </a:spcBef>
              <a:buClr>
                <a:schemeClr val="accent1"/>
              </a:buClr>
              <a:buFont typeface="Arial" panose="020B0604020202020204" pitchFamily="34" charset="0"/>
              <a:buNone/>
            </a:lvl1pPr>
            <a:lvl2pPr indent="0" algn="ctr">
              <a:lnSpc>
                <a:spcPct val="100000"/>
              </a:lnSpc>
              <a:spcBef>
                <a:spcPts val="600"/>
              </a:spcBef>
              <a:buClr>
                <a:schemeClr val="accent1"/>
              </a:buClr>
              <a:buFont typeface="Arial" panose="020B0604020202020204" pitchFamily="34" charset="0"/>
              <a:buNone/>
              <a:tabLst/>
              <a:defRPr sz="2000"/>
            </a:lvl2pPr>
            <a:lvl3pPr indent="0" algn="ctr">
              <a:lnSpc>
                <a:spcPct val="100000"/>
              </a:lnSpc>
              <a:spcBef>
                <a:spcPts val="600"/>
              </a:spcBef>
              <a:buClr>
                <a:schemeClr val="accent1"/>
              </a:buClr>
              <a:buFont typeface="Arial" panose="020B0604020202020204" pitchFamily="34" charset="0"/>
              <a:buNone/>
              <a:tabLst/>
            </a:lvl3pPr>
            <a:lvl4pPr indent="0" algn="ctr">
              <a:lnSpc>
                <a:spcPct val="100000"/>
              </a:lnSpc>
              <a:spcBef>
                <a:spcPts val="600"/>
              </a:spcBef>
              <a:buClr>
                <a:schemeClr val="accent1"/>
              </a:buClr>
              <a:buFont typeface="Arial" panose="020B0604020202020204" pitchFamily="34" charset="0"/>
              <a:buNone/>
              <a:tabLst/>
              <a:defRPr sz="1600"/>
            </a:lvl4pPr>
            <a:lvl5pPr indent="0" algn="ctr">
              <a:lnSpc>
                <a:spcPct val="100000"/>
              </a:lnSpc>
              <a:spcBef>
                <a:spcPts val="600"/>
              </a:spcBef>
              <a:buClr>
                <a:schemeClr val="accent1"/>
              </a:buClr>
              <a:buFont typeface="Arial" panose="020B0604020202020204" pitchFamily="34" charset="0"/>
              <a:buNone/>
              <a:tabLst/>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lvl="0"/>
            <a:r>
              <a:rPr lang="en-US">
                <a:solidFill>
                  <a:schemeClr val="tx1"/>
                </a:solidFill>
              </a:rPr>
              <a:t>VISIT US AT SFMFOODBANK.ORG</a:t>
            </a:r>
          </a:p>
        </p:txBody>
      </p:sp>
      <p:grpSp>
        <p:nvGrpSpPr>
          <p:cNvPr id="236" name="Group 235">
            <a:extLst>
              <a:ext uri="{FF2B5EF4-FFF2-40B4-BE49-F238E27FC236}">
                <a16:creationId xmlns:a16="http://schemas.microsoft.com/office/drawing/2014/main" id="{DC43A4B4-57B1-264F-BFC7-55ABCADFB8AB}"/>
              </a:ext>
            </a:extLst>
          </p:cNvPr>
          <p:cNvGrpSpPr/>
          <p:nvPr userDrawn="1"/>
        </p:nvGrpSpPr>
        <p:grpSpPr>
          <a:xfrm>
            <a:off x="451428" y="307974"/>
            <a:ext cx="1022536" cy="948171"/>
            <a:chOff x="6057900" y="1930400"/>
            <a:chExt cx="31775401" cy="29075063"/>
          </a:xfrm>
        </p:grpSpPr>
        <p:sp>
          <p:nvSpPr>
            <p:cNvPr id="237" name="Freeform 5">
              <a:extLst>
                <a:ext uri="{FF2B5EF4-FFF2-40B4-BE49-F238E27FC236}">
                  <a16:creationId xmlns:a16="http://schemas.microsoft.com/office/drawing/2014/main" id="{5DB2684F-9CC8-7049-B2D6-621C6DA673C4}"/>
                </a:ext>
              </a:extLst>
            </p:cNvPr>
            <p:cNvSpPr>
              <a:spLocks noEditPoints="1"/>
            </p:cNvSpPr>
            <p:nvPr/>
          </p:nvSpPr>
          <p:spPr bwMode="auto">
            <a:xfrm>
              <a:off x="23260050" y="27522488"/>
              <a:ext cx="2540000" cy="3402013"/>
            </a:xfrm>
            <a:custGeom>
              <a:avLst/>
              <a:gdLst>
                <a:gd name="T0" fmla="*/ 0 w 280"/>
                <a:gd name="T1" fmla="*/ 0 h 376"/>
                <a:gd name="T2" fmla="*/ 67 w 280"/>
                <a:gd name="T3" fmla="*/ 0 h 376"/>
                <a:gd name="T4" fmla="*/ 157 w 280"/>
                <a:gd name="T5" fmla="*/ 1 h 376"/>
                <a:gd name="T6" fmla="*/ 232 w 280"/>
                <a:gd name="T7" fmla="*/ 25 h 376"/>
                <a:gd name="T8" fmla="*/ 266 w 280"/>
                <a:gd name="T9" fmla="*/ 89 h 376"/>
                <a:gd name="T10" fmla="*/ 262 w 280"/>
                <a:gd name="T11" fmla="*/ 130 h 376"/>
                <a:gd name="T12" fmla="*/ 223 w 280"/>
                <a:gd name="T13" fmla="*/ 176 h 376"/>
                <a:gd name="T14" fmla="*/ 213 w 280"/>
                <a:gd name="T15" fmla="*/ 181 h 376"/>
                <a:gd name="T16" fmla="*/ 235 w 280"/>
                <a:gd name="T17" fmla="*/ 191 h 376"/>
                <a:gd name="T18" fmla="*/ 278 w 280"/>
                <a:gd name="T19" fmla="*/ 264 h 376"/>
                <a:gd name="T20" fmla="*/ 199 w 280"/>
                <a:gd name="T21" fmla="*/ 369 h 376"/>
                <a:gd name="T22" fmla="*/ 146 w 280"/>
                <a:gd name="T23" fmla="*/ 376 h 376"/>
                <a:gd name="T24" fmla="*/ 4 w 280"/>
                <a:gd name="T25" fmla="*/ 376 h 376"/>
                <a:gd name="T26" fmla="*/ 0 w 280"/>
                <a:gd name="T27" fmla="*/ 376 h 376"/>
                <a:gd name="T28" fmla="*/ 0 w 280"/>
                <a:gd name="T29" fmla="*/ 0 h 376"/>
                <a:gd name="T30" fmla="*/ 54 w 280"/>
                <a:gd name="T31" fmla="*/ 325 h 376"/>
                <a:gd name="T32" fmla="*/ 99 w 280"/>
                <a:gd name="T33" fmla="*/ 324 h 376"/>
                <a:gd name="T34" fmla="*/ 166 w 280"/>
                <a:gd name="T35" fmla="*/ 323 h 376"/>
                <a:gd name="T36" fmla="*/ 206 w 280"/>
                <a:gd name="T37" fmla="*/ 308 h 376"/>
                <a:gd name="T38" fmla="*/ 221 w 280"/>
                <a:gd name="T39" fmla="*/ 253 h 376"/>
                <a:gd name="T40" fmla="*/ 190 w 280"/>
                <a:gd name="T41" fmla="*/ 216 h 376"/>
                <a:gd name="T42" fmla="*/ 154 w 280"/>
                <a:gd name="T43" fmla="*/ 208 h 376"/>
                <a:gd name="T44" fmla="*/ 59 w 280"/>
                <a:gd name="T45" fmla="*/ 207 h 376"/>
                <a:gd name="T46" fmla="*/ 54 w 280"/>
                <a:gd name="T47" fmla="*/ 208 h 376"/>
                <a:gd name="T48" fmla="*/ 54 w 280"/>
                <a:gd name="T49" fmla="*/ 325 h 376"/>
                <a:gd name="T50" fmla="*/ 55 w 280"/>
                <a:gd name="T51" fmla="*/ 50 h 376"/>
                <a:gd name="T52" fmla="*/ 55 w 280"/>
                <a:gd name="T53" fmla="*/ 160 h 376"/>
                <a:gd name="T54" fmla="*/ 132 w 280"/>
                <a:gd name="T55" fmla="*/ 160 h 376"/>
                <a:gd name="T56" fmla="*/ 143 w 280"/>
                <a:gd name="T57" fmla="*/ 159 h 376"/>
                <a:gd name="T58" fmla="*/ 181 w 280"/>
                <a:gd name="T59" fmla="*/ 151 h 376"/>
                <a:gd name="T60" fmla="*/ 201 w 280"/>
                <a:gd name="T61" fmla="*/ 74 h 376"/>
                <a:gd name="T62" fmla="*/ 162 w 280"/>
                <a:gd name="T63" fmla="*/ 54 h 376"/>
                <a:gd name="T64" fmla="*/ 55 w 280"/>
                <a:gd name="T65" fmla="*/ 5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0" h="376">
                  <a:moveTo>
                    <a:pt x="0" y="0"/>
                  </a:moveTo>
                  <a:cubicBezTo>
                    <a:pt x="22" y="0"/>
                    <a:pt x="45" y="0"/>
                    <a:pt x="67" y="0"/>
                  </a:cubicBezTo>
                  <a:cubicBezTo>
                    <a:pt x="97" y="0"/>
                    <a:pt x="127" y="0"/>
                    <a:pt x="157" y="1"/>
                  </a:cubicBezTo>
                  <a:cubicBezTo>
                    <a:pt x="183" y="3"/>
                    <a:pt x="209" y="9"/>
                    <a:pt x="232" y="25"/>
                  </a:cubicBezTo>
                  <a:cubicBezTo>
                    <a:pt x="253" y="40"/>
                    <a:pt x="264" y="62"/>
                    <a:pt x="266" y="89"/>
                  </a:cubicBezTo>
                  <a:cubicBezTo>
                    <a:pt x="267" y="102"/>
                    <a:pt x="266" y="116"/>
                    <a:pt x="262" y="130"/>
                  </a:cubicBezTo>
                  <a:cubicBezTo>
                    <a:pt x="256" y="151"/>
                    <a:pt x="242" y="166"/>
                    <a:pt x="223" y="176"/>
                  </a:cubicBezTo>
                  <a:cubicBezTo>
                    <a:pt x="220" y="178"/>
                    <a:pt x="217" y="179"/>
                    <a:pt x="213" y="181"/>
                  </a:cubicBezTo>
                  <a:cubicBezTo>
                    <a:pt x="221" y="185"/>
                    <a:pt x="228" y="188"/>
                    <a:pt x="235" y="191"/>
                  </a:cubicBezTo>
                  <a:cubicBezTo>
                    <a:pt x="264" y="207"/>
                    <a:pt x="277" y="232"/>
                    <a:pt x="278" y="264"/>
                  </a:cubicBezTo>
                  <a:cubicBezTo>
                    <a:pt x="280" y="315"/>
                    <a:pt x="250" y="355"/>
                    <a:pt x="199" y="369"/>
                  </a:cubicBezTo>
                  <a:cubicBezTo>
                    <a:pt x="181" y="373"/>
                    <a:pt x="164" y="376"/>
                    <a:pt x="146" y="376"/>
                  </a:cubicBezTo>
                  <a:cubicBezTo>
                    <a:pt x="98" y="376"/>
                    <a:pt x="51" y="376"/>
                    <a:pt x="4" y="376"/>
                  </a:cubicBezTo>
                  <a:cubicBezTo>
                    <a:pt x="2" y="376"/>
                    <a:pt x="1" y="376"/>
                    <a:pt x="0" y="376"/>
                  </a:cubicBezTo>
                  <a:cubicBezTo>
                    <a:pt x="0" y="251"/>
                    <a:pt x="0" y="126"/>
                    <a:pt x="0" y="0"/>
                  </a:cubicBezTo>
                  <a:close/>
                  <a:moveTo>
                    <a:pt x="54" y="325"/>
                  </a:moveTo>
                  <a:cubicBezTo>
                    <a:pt x="70" y="325"/>
                    <a:pt x="85" y="325"/>
                    <a:pt x="99" y="324"/>
                  </a:cubicBezTo>
                  <a:cubicBezTo>
                    <a:pt x="121" y="324"/>
                    <a:pt x="144" y="324"/>
                    <a:pt x="166" y="323"/>
                  </a:cubicBezTo>
                  <a:cubicBezTo>
                    <a:pt x="180" y="322"/>
                    <a:pt x="194" y="318"/>
                    <a:pt x="206" y="308"/>
                  </a:cubicBezTo>
                  <a:cubicBezTo>
                    <a:pt x="222" y="293"/>
                    <a:pt x="224" y="273"/>
                    <a:pt x="221" y="253"/>
                  </a:cubicBezTo>
                  <a:cubicBezTo>
                    <a:pt x="218" y="235"/>
                    <a:pt x="208" y="222"/>
                    <a:pt x="190" y="216"/>
                  </a:cubicBezTo>
                  <a:cubicBezTo>
                    <a:pt x="179" y="211"/>
                    <a:pt x="166" y="208"/>
                    <a:pt x="154" y="208"/>
                  </a:cubicBezTo>
                  <a:cubicBezTo>
                    <a:pt x="122" y="207"/>
                    <a:pt x="90" y="207"/>
                    <a:pt x="59" y="207"/>
                  </a:cubicBezTo>
                  <a:cubicBezTo>
                    <a:pt x="58" y="207"/>
                    <a:pt x="56" y="208"/>
                    <a:pt x="54" y="208"/>
                  </a:cubicBezTo>
                  <a:cubicBezTo>
                    <a:pt x="54" y="247"/>
                    <a:pt x="54" y="285"/>
                    <a:pt x="54" y="325"/>
                  </a:cubicBezTo>
                  <a:close/>
                  <a:moveTo>
                    <a:pt x="55" y="50"/>
                  </a:moveTo>
                  <a:cubicBezTo>
                    <a:pt x="55" y="88"/>
                    <a:pt x="55" y="124"/>
                    <a:pt x="55" y="160"/>
                  </a:cubicBezTo>
                  <a:cubicBezTo>
                    <a:pt x="81" y="160"/>
                    <a:pt x="106" y="160"/>
                    <a:pt x="132" y="160"/>
                  </a:cubicBezTo>
                  <a:cubicBezTo>
                    <a:pt x="136" y="160"/>
                    <a:pt x="139" y="160"/>
                    <a:pt x="143" y="159"/>
                  </a:cubicBezTo>
                  <a:cubicBezTo>
                    <a:pt x="156" y="158"/>
                    <a:pt x="169" y="157"/>
                    <a:pt x="181" y="151"/>
                  </a:cubicBezTo>
                  <a:cubicBezTo>
                    <a:pt x="210" y="139"/>
                    <a:pt x="220" y="99"/>
                    <a:pt x="201" y="74"/>
                  </a:cubicBezTo>
                  <a:cubicBezTo>
                    <a:pt x="191" y="62"/>
                    <a:pt x="177" y="55"/>
                    <a:pt x="162" y="54"/>
                  </a:cubicBezTo>
                  <a:cubicBezTo>
                    <a:pt x="127" y="52"/>
                    <a:pt x="91" y="51"/>
                    <a:pt x="55" y="50"/>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6">
              <a:extLst>
                <a:ext uri="{FF2B5EF4-FFF2-40B4-BE49-F238E27FC236}">
                  <a16:creationId xmlns:a16="http://schemas.microsoft.com/office/drawing/2014/main" id="{1419019B-1EE1-2948-BC70-10425BEB0574}"/>
                </a:ext>
              </a:extLst>
            </p:cNvPr>
            <p:cNvSpPr>
              <a:spLocks/>
            </p:cNvSpPr>
            <p:nvPr/>
          </p:nvSpPr>
          <p:spPr bwMode="auto">
            <a:xfrm>
              <a:off x="30133925" y="27522488"/>
              <a:ext cx="2520950" cy="3402013"/>
            </a:xfrm>
            <a:custGeom>
              <a:avLst/>
              <a:gdLst>
                <a:gd name="T0" fmla="*/ 0 w 278"/>
                <a:gd name="T1" fmla="*/ 0 h 376"/>
                <a:gd name="T2" fmla="*/ 50 w 278"/>
                <a:gd name="T3" fmla="*/ 0 h 376"/>
                <a:gd name="T4" fmla="*/ 56 w 278"/>
                <a:gd name="T5" fmla="*/ 5 h 376"/>
                <a:gd name="T6" fmla="*/ 153 w 278"/>
                <a:gd name="T7" fmla="*/ 161 h 376"/>
                <a:gd name="T8" fmla="*/ 219 w 278"/>
                <a:gd name="T9" fmla="*/ 267 h 376"/>
                <a:gd name="T10" fmla="*/ 223 w 278"/>
                <a:gd name="T11" fmla="*/ 273 h 376"/>
                <a:gd name="T12" fmla="*/ 223 w 278"/>
                <a:gd name="T13" fmla="*/ 0 h 376"/>
                <a:gd name="T14" fmla="*/ 278 w 278"/>
                <a:gd name="T15" fmla="*/ 0 h 376"/>
                <a:gd name="T16" fmla="*/ 278 w 278"/>
                <a:gd name="T17" fmla="*/ 376 h 376"/>
                <a:gd name="T18" fmla="*/ 267 w 278"/>
                <a:gd name="T19" fmla="*/ 376 h 376"/>
                <a:gd name="T20" fmla="*/ 230 w 278"/>
                <a:gd name="T21" fmla="*/ 376 h 376"/>
                <a:gd name="T22" fmla="*/ 222 w 278"/>
                <a:gd name="T23" fmla="*/ 371 h 376"/>
                <a:gd name="T24" fmla="*/ 60 w 278"/>
                <a:gd name="T25" fmla="*/ 110 h 376"/>
                <a:gd name="T26" fmla="*/ 55 w 278"/>
                <a:gd name="T27" fmla="*/ 103 h 376"/>
                <a:gd name="T28" fmla="*/ 55 w 278"/>
                <a:gd name="T29" fmla="*/ 376 h 376"/>
                <a:gd name="T30" fmla="*/ 0 w 278"/>
                <a:gd name="T31" fmla="*/ 376 h 376"/>
                <a:gd name="T32" fmla="*/ 0 w 278"/>
                <a:gd name="T33"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 h="376">
                  <a:moveTo>
                    <a:pt x="0" y="0"/>
                  </a:moveTo>
                  <a:cubicBezTo>
                    <a:pt x="17" y="0"/>
                    <a:pt x="33" y="0"/>
                    <a:pt x="50" y="0"/>
                  </a:cubicBezTo>
                  <a:cubicBezTo>
                    <a:pt x="52" y="0"/>
                    <a:pt x="54" y="3"/>
                    <a:pt x="56" y="5"/>
                  </a:cubicBezTo>
                  <a:cubicBezTo>
                    <a:pt x="88" y="57"/>
                    <a:pt x="121" y="109"/>
                    <a:pt x="153" y="161"/>
                  </a:cubicBezTo>
                  <a:cubicBezTo>
                    <a:pt x="175" y="196"/>
                    <a:pt x="197" y="231"/>
                    <a:pt x="219" y="267"/>
                  </a:cubicBezTo>
                  <a:cubicBezTo>
                    <a:pt x="220" y="268"/>
                    <a:pt x="221" y="270"/>
                    <a:pt x="223" y="273"/>
                  </a:cubicBezTo>
                  <a:cubicBezTo>
                    <a:pt x="223" y="181"/>
                    <a:pt x="223" y="91"/>
                    <a:pt x="223" y="0"/>
                  </a:cubicBezTo>
                  <a:cubicBezTo>
                    <a:pt x="242" y="0"/>
                    <a:pt x="260" y="0"/>
                    <a:pt x="278" y="0"/>
                  </a:cubicBezTo>
                  <a:cubicBezTo>
                    <a:pt x="278" y="125"/>
                    <a:pt x="278" y="250"/>
                    <a:pt x="278" y="376"/>
                  </a:cubicBezTo>
                  <a:cubicBezTo>
                    <a:pt x="274" y="376"/>
                    <a:pt x="270" y="376"/>
                    <a:pt x="267" y="376"/>
                  </a:cubicBezTo>
                  <a:cubicBezTo>
                    <a:pt x="254" y="376"/>
                    <a:pt x="242" y="376"/>
                    <a:pt x="230" y="376"/>
                  </a:cubicBezTo>
                  <a:cubicBezTo>
                    <a:pt x="226" y="376"/>
                    <a:pt x="224" y="375"/>
                    <a:pt x="222" y="371"/>
                  </a:cubicBezTo>
                  <a:cubicBezTo>
                    <a:pt x="168" y="284"/>
                    <a:pt x="114" y="197"/>
                    <a:pt x="60" y="110"/>
                  </a:cubicBezTo>
                  <a:cubicBezTo>
                    <a:pt x="58" y="108"/>
                    <a:pt x="57" y="107"/>
                    <a:pt x="55" y="103"/>
                  </a:cubicBezTo>
                  <a:cubicBezTo>
                    <a:pt x="55" y="195"/>
                    <a:pt x="55" y="285"/>
                    <a:pt x="55" y="376"/>
                  </a:cubicBezTo>
                  <a:cubicBezTo>
                    <a:pt x="36" y="376"/>
                    <a:pt x="18" y="376"/>
                    <a:pt x="0" y="376"/>
                  </a:cubicBezTo>
                  <a:cubicBezTo>
                    <a:pt x="0" y="251"/>
                    <a:pt x="0" y="126"/>
                    <a:pt x="0" y="0"/>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7">
              <a:extLst>
                <a:ext uri="{FF2B5EF4-FFF2-40B4-BE49-F238E27FC236}">
                  <a16:creationId xmlns:a16="http://schemas.microsoft.com/office/drawing/2014/main" id="{57F4C996-FADD-2247-8182-6AE686DD1783}"/>
                </a:ext>
              </a:extLst>
            </p:cNvPr>
            <p:cNvSpPr>
              <a:spLocks noEditPoints="1"/>
            </p:cNvSpPr>
            <p:nvPr/>
          </p:nvSpPr>
          <p:spPr bwMode="auto">
            <a:xfrm>
              <a:off x="26315988" y="27522488"/>
              <a:ext cx="3155950" cy="3402013"/>
            </a:xfrm>
            <a:custGeom>
              <a:avLst/>
              <a:gdLst>
                <a:gd name="T0" fmla="*/ 0 w 348"/>
                <a:gd name="T1" fmla="*/ 376 h 376"/>
                <a:gd name="T2" fmla="*/ 17 w 348"/>
                <a:gd name="T3" fmla="*/ 330 h 376"/>
                <a:gd name="T4" fmla="*/ 143 w 348"/>
                <a:gd name="T5" fmla="*/ 7 h 376"/>
                <a:gd name="T6" fmla="*/ 153 w 348"/>
                <a:gd name="T7" fmla="*/ 0 h 376"/>
                <a:gd name="T8" fmla="*/ 197 w 348"/>
                <a:gd name="T9" fmla="*/ 0 h 376"/>
                <a:gd name="T10" fmla="*/ 204 w 348"/>
                <a:gd name="T11" fmla="*/ 5 h 376"/>
                <a:gd name="T12" fmla="*/ 285 w 348"/>
                <a:gd name="T13" fmla="*/ 214 h 376"/>
                <a:gd name="T14" fmla="*/ 346 w 348"/>
                <a:gd name="T15" fmla="*/ 370 h 376"/>
                <a:gd name="T16" fmla="*/ 348 w 348"/>
                <a:gd name="T17" fmla="*/ 376 h 376"/>
                <a:gd name="T18" fmla="*/ 294 w 348"/>
                <a:gd name="T19" fmla="*/ 376 h 376"/>
                <a:gd name="T20" fmla="*/ 290 w 348"/>
                <a:gd name="T21" fmla="*/ 371 h 376"/>
                <a:gd name="T22" fmla="*/ 258 w 348"/>
                <a:gd name="T23" fmla="*/ 288 h 376"/>
                <a:gd name="T24" fmla="*/ 250 w 348"/>
                <a:gd name="T25" fmla="*/ 283 h 376"/>
                <a:gd name="T26" fmla="*/ 97 w 348"/>
                <a:gd name="T27" fmla="*/ 283 h 376"/>
                <a:gd name="T28" fmla="*/ 90 w 348"/>
                <a:gd name="T29" fmla="*/ 288 h 376"/>
                <a:gd name="T30" fmla="*/ 58 w 348"/>
                <a:gd name="T31" fmla="*/ 370 h 376"/>
                <a:gd name="T32" fmla="*/ 50 w 348"/>
                <a:gd name="T33" fmla="*/ 376 h 376"/>
                <a:gd name="T34" fmla="*/ 0 w 348"/>
                <a:gd name="T35" fmla="*/ 376 h 376"/>
                <a:gd name="T36" fmla="*/ 236 w 348"/>
                <a:gd name="T37" fmla="*/ 231 h 376"/>
                <a:gd name="T38" fmla="*/ 174 w 348"/>
                <a:gd name="T39" fmla="*/ 70 h 376"/>
                <a:gd name="T40" fmla="*/ 111 w 348"/>
                <a:gd name="T41" fmla="*/ 231 h 376"/>
                <a:gd name="T42" fmla="*/ 236 w 348"/>
                <a:gd name="T43" fmla="*/ 23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8" h="376">
                  <a:moveTo>
                    <a:pt x="0" y="376"/>
                  </a:moveTo>
                  <a:cubicBezTo>
                    <a:pt x="6" y="360"/>
                    <a:pt x="12" y="345"/>
                    <a:pt x="17" y="330"/>
                  </a:cubicBezTo>
                  <a:cubicBezTo>
                    <a:pt x="59" y="223"/>
                    <a:pt x="101" y="115"/>
                    <a:pt x="143" y="7"/>
                  </a:cubicBezTo>
                  <a:cubicBezTo>
                    <a:pt x="145" y="2"/>
                    <a:pt x="147" y="0"/>
                    <a:pt x="153" y="0"/>
                  </a:cubicBezTo>
                  <a:cubicBezTo>
                    <a:pt x="167" y="0"/>
                    <a:pt x="182" y="0"/>
                    <a:pt x="197" y="0"/>
                  </a:cubicBezTo>
                  <a:cubicBezTo>
                    <a:pt x="201" y="0"/>
                    <a:pt x="203" y="1"/>
                    <a:pt x="204" y="5"/>
                  </a:cubicBezTo>
                  <a:cubicBezTo>
                    <a:pt x="231" y="75"/>
                    <a:pt x="258" y="144"/>
                    <a:pt x="285" y="214"/>
                  </a:cubicBezTo>
                  <a:cubicBezTo>
                    <a:pt x="306" y="266"/>
                    <a:pt x="326" y="318"/>
                    <a:pt x="346" y="370"/>
                  </a:cubicBezTo>
                  <a:cubicBezTo>
                    <a:pt x="347" y="372"/>
                    <a:pt x="347" y="374"/>
                    <a:pt x="348" y="376"/>
                  </a:cubicBezTo>
                  <a:cubicBezTo>
                    <a:pt x="330" y="376"/>
                    <a:pt x="312" y="376"/>
                    <a:pt x="294" y="376"/>
                  </a:cubicBezTo>
                  <a:cubicBezTo>
                    <a:pt x="293" y="376"/>
                    <a:pt x="290" y="373"/>
                    <a:pt x="290" y="371"/>
                  </a:cubicBezTo>
                  <a:cubicBezTo>
                    <a:pt x="279" y="343"/>
                    <a:pt x="268" y="316"/>
                    <a:pt x="258" y="288"/>
                  </a:cubicBezTo>
                  <a:cubicBezTo>
                    <a:pt x="256" y="284"/>
                    <a:pt x="254" y="283"/>
                    <a:pt x="250" y="283"/>
                  </a:cubicBezTo>
                  <a:cubicBezTo>
                    <a:pt x="199" y="284"/>
                    <a:pt x="148" y="284"/>
                    <a:pt x="97" y="283"/>
                  </a:cubicBezTo>
                  <a:cubicBezTo>
                    <a:pt x="93" y="283"/>
                    <a:pt x="91" y="285"/>
                    <a:pt x="90" y="288"/>
                  </a:cubicBezTo>
                  <a:cubicBezTo>
                    <a:pt x="79" y="316"/>
                    <a:pt x="68" y="343"/>
                    <a:pt x="58" y="370"/>
                  </a:cubicBezTo>
                  <a:cubicBezTo>
                    <a:pt x="56" y="375"/>
                    <a:pt x="54" y="376"/>
                    <a:pt x="50" y="376"/>
                  </a:cubicBezTo>
                  <a:cubicBezTo>
                    <a:pt x="33" y="376"/>
                    <a:pt x="17" y="376"/>
                    <a:pt x="0" y="376"/>
                  </a:cubicBezTo>
                  <a:close/>
                  <a:moveTo>
                    <a:pt x="236" y="231"/>
                  </a:moveTo>
                  <a:cubicBezTo>
                    <a:pt x="215" y="177"/>
                    <a:pt x="195" y="124"/>
                    <a:pt x="174" y="70"/>
                  </a:cubicBezTo>
                  <a:cubicBezTo>
                    <a:pt x="152" y="125"/>
                    <a:pt x="132" y="178"/>
                    <a:pt x="111" y="231"/>
                  </a:cubicBezTo>
                  <a:cubicBezTo>
                    <a:pt x="153" y="231"/>
                    <a:pt x="194" y="231"/>
                    <a:pt x="236" y="231"/>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8">
              <a:extLst>
                <a:ext uri="{FF2B5EF4-FFF2-40B4-BE49-F238E27FC236}">
                  <a16:creationId xmlns:a16="http://schemas.microsoft.com/office/drawing/2014/main" id="{9326BB71-F997-014C-BF2F-A8BBAEB2BD4E}"/>
                </a:ext>
              </a:extLst>
            </p:cNvPr>
            <p:cNvSpPr>
              <a:spLocks/>
            </p:cNvSpPr>
            <p:nvPr/>
          </p:nvSpPr>
          <p:spPr bwMode="auto">
            <a:xfrm>
              <a:off x="34432875" y="27522488"/>
              <a:ext cx="1958975" cy="3402013"/>
            </a:xfrm>
            <a:custGeom>
              <a:avLst/>
              <a:gdLst>
                <a:gd name="T0" fmla="*/ 216 w 216"/>
                <a:gd name="T1" fmla="*/ 376 h 376"/>
                <a:gd name="T2" fmla="*/ 153 w 216"/>
                <a:gd name="T3" fmla="*/ 376 h 376"/>
                <a:gd name="T4" fmla="*/ 148 w 216"/>
                <a:gd name="T5" fmla="*/ 373 h 376"/>
                <a:gd name="T6" fmla="*/ 0 w 216"/>
                <a:gd name="T7" fmla="*/ 179 h 376"/>
                <a:gd name="T8" fmla="*/ 25 w 216"/>
                <a:gd name="T9" fmla="*/ 147 h 376"/>
                <a:gd name="T10" fmla="*/ 134 w 216"/>
                <a:gd name="T11" fmla="*/ 6 h 376"/>
                <a:gd name="T12" fmla="*/ 146 w 216"/>
                <a:gd name="T13" fmla="*/ 0 h 376"/>
                <a:gd name="T14" fmla="*/ 204 w 216"/>
                <a:gd name="T15" fmla="*/ 0 h 376"/>
                <a:gd name="T16" fmla="*/ 188 w 216"/>
                <a:gd name="T17" fmla="*/ 21 h 376"/>
                <a:gd name="T18" fmla="*/ 68 w 216"/>
                <a:gd name="T19" fmla="*/ 175 h 376"/>
                <a:gd name="T20" fmla="*/ 69 w 216"/>
                <a:gd name="T21" fmla="*/ 184 h 376"/>
                <a:gd name="T22" fmla="*/ 163 w 216"/>
                <a:gd name="T23" fmla="*/ 306 h 376"/>
                <a:gd name="T24" fmla="*/ 216 w 216"/>
                <a:gd name="T25" fmla="*/ 37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6" h="376">
                  <a:moveTo>
                    <a:pt x="216" y="376"/>
                  </a:moveTo>
                  <a:cubicBezTo>
                    <a:pt x="194" y="376"/>
                    <a:pt x="174" y="376"/>
                    <a:pt x="153" y="376"/>
                  </a:cubicBezTo>
                  <a:cubicBezTo>
                    <a:pt x="151" y="376"/>
                    <a:pt x="149" y="375"/>
                    <a:pt x="148" y="373"/>
                  </a:cubicBezTo>
                  <a:cubicBezTo>
                    <a:pt x="99" y="309"/>
                    <a:pt x="49" y="244"/>
                    <a:pt x="0" y="179"/>
                  </a:cubicBezTo>
                  <a:cubicBezTo>
                    <a:pt x="8" y="168"/>
                    <a:pt x="16" y="157"/>
                    <a:pt x="25" y="147"/>
                  </a:cubicBezTo>
                  <a:cubicBezTo>
                    <a:pt x="61" y="100"/>
                    <a:pt x="98" y="53"/>
                    <a:pt x="134" y="6"/>
                  </a:cubicBezTo>
                  <a:cubicBezTo>
                    <a:pt x="137" y="2"/>
                    <a:pt x="140" y="0"/>
                    <a:pt x="146" y="0"/>
                  </a:cubicBezTo>
                  <a:cubicBezTo>
                    <a:pt x="165" y="0"/>
                    <a:pt x="184" y="0"/>
                    <a:pt x="204" y="0"/>
                  </a:cubicBezTo>
                  <a:cubicBezTo>
                    <a:pt x="199" y="8"/>
                    <a:pt x="193" y="15"/>
                    <a:pt x="188" y="21"/>
                  </a:cubicBezTo>
                  <a:cubicBezTo>
                    <a:pt x="148" y="73"/>
                    <a:pt x="108" y="124"/>
                    <a:pt x="68" y="175"/>
                  </a:cubicBezTo>
                  <a:cubicBezTo>
                    <a:pt x="65" y="179"/>
                    <a:pt x="68" y="181"/>
                    <a:pt x="69" y="184"/>
                  </a:cubicBezTo>
                  <a:cubicBezTo>
                    <a:pt x="100" y="224"/>
                    <a:pt x="132" y="265"/>
                    <a:pt x="163" y="306"/>
                  </a:cubicBezTo>
                  <a:cubicBezTo>
                    <a:pt x="180" y="329"/>
                    <a:pt x="198" y="352"/>
                    <a:pt x="216" y="37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9">
              <a:extLst>
                <a:ext uri="{FF2B5EF4-FFF2-40B4-BE49-F238E27FC236}">
                  <a16:creationId xmlns:a16="http://schemas.microsoft.com/office/drawing/2014/main" id="{E7A144BE-6129-AA42-8E5F-C7786A0C2DE0}"/>
                </a:ext>
              </a:extLst>
            </p:cNvPr>
            <p:cNvSpPr>
              <a:spLocks/>
            </p:cNvSpPr>
            <p:nvPr/>
          </p:nvSpPr>
          <p:spPr bwMode="auto">
            <a:xfrm>
              <a:off x="33834388" y="27522488"/>
              <a:ext cx="488950" cy="3402013"/>
            </a:xfrm>
            <a:custGeom>
              <a:avLst/>
              <a:gdLst>
                <a:gd name="T0" fmla="*/ 54 w 54"/>
                <a:gd name="T1" fmla="*/ 376 h 376"/>
                <a:gd name="T2" fmla="*/ 0 w 54"/>
                <a:gd name="T3" fmla="*/ 376 h 376"/>
                <a:gd name="T4" fmla="*/ 0 w 54"/>
                <a:gd name="T5" fmla="*/ 0 h 376"/>
                <a:gd name="T6" fmla="*/ 54 w 54"/>
                <a:gd name="T7" fmla="*/ 0 h 376"/>
                <a:gd name="T8" fmla="*/ 54 w 54"/>
                <a:gd name="T9" fmla="*/ 376 h 376"/>
              </a:gdLst>
              <a:ahLst/>
              <a:cxnLst>
                <a:cxn ang="0">
                  <a:pos x="T0" y="T1"/>
                </a:cxn>
                <a:cxn ang="0">
                  <a:pos x="T2" y="T3"/>
                </a:cxn>
                <a:cxn ang="0">
                  <a:pos x="T4" y="T5"/>
                </a:cxn>
                <a:cxn ang="0">
                  <a:pos x="T6" y="T7"/>
                </a:cxn>
                <a:cxn ang="0">
                  <a:pos x="T8" y="T9"/>
                </a:cxn>
              </a:cxnLst>
              <a:rect l="0" t="0" r="r" b="b"/>
              <a:pathLst>
                <a:path w="54" h="376">
                  <a:moveTo>
                    <a:pt x="54" y="376"/>
                  </a:moveTo>
                  <a:cubicBezTo>
                    <a:pt x="36" y="376"/>
                    <a:pt x="18" y="376"/>
                    <a:pt x="0" y="376"/>
                  </a:cubicBezTo>
                  <a:cubicBezTo>
                    <a:pt x="0" y="251"/>
                    <a:pt x="0" y="126"/>
                    <a:pt x="0" y="0"/>
                  </a:cubicBezTo>
                  <a:cubicBezTo>
                    <a:pt x="18" y="0"/>
                    <a:pt x="36" y="0"/>
                    <a:pt x="54" y="0"/>
                  </a:cubicBezTo>
                  <a:cubicBezTo>
                    <a:pt x="54" y="125"/>
                    <a:pt x="54" y="250"/>
                    <a:pt x="54" y="37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10">
              <a:extLst>
                <a:ext uri="{FF2B5EF4-FFF2-40B4-BE49-F238E27FC236}">
                  <a16:creationId xmlns:a16="http://schemas.microsoft.com/office/drawing/2014/main" id="{960CC5FA-C3BD-3A49-8132-C2E21A723C31}"/>
                </a:ext>
              </a:extLst>
            </p:cNvPr>
            <p:cNvSpPr>
              <a:spLocks noEditPoints="1"/>
            </p:cNvSpPr>
            <p:nvPr/>
          </p:nvSpPr>
          <p:spPr bwMode="auto">
            <a:xfrm>
              <a:off x="18372138" y="27530425"/>
              <a:ext cx="2549525" cy="3403600"/>
            </a:xfrm>
            <a:custGeom>
              <a:avLst/>
              <a:gdLst>
                <a:gd name="T0" fmla="*/ 0 w 281"/>
                <a:gd name="T1" fmla="*/ 375 h 376"/>
                <a:gd name="T2" fmla="*/ 0 w 281"/>
                <a:gd name="T3" fmla="*/ 0 h 376"/>
                <a:gd name="T4" fmla="*/ 3 w 281"/>
                <a:gd name="T5" fmla="*/ 0 h 376"/>
                <a:gd name="T6" fmla="*/ 138 w 281"/>
                <a:gd name="T7" fmla="*/ 1 h 376"/>
                <a:gd name="T8" fmla="*/ 209 w 281"/>
                <a:gd name="T9" fmla="*/ 19 h 376"/>
                <a:gd name="T10" fmla="*/ 266 w 281"/>
                <a:gd name="T11" fmla="*/ 88 h 376"/>
                <a:gd name="T12" fmla="*/ 279 w 281"/>
                <a:gd name="T13" fmla="*/ 213 h 376"/>
                <a:gd name="T14" fmla="*/ 267 w 281"/>
                <a:gd name="T15" fmla="*/ 279 h 376"/>
                <a:gd name="T16" fmla="*/ 169 w 281"/>
                <a:gd name="T17" fmla="*/ 369 h 376"/>
                <a:gd name="T18" fmla="*/ 110 w 281"/>
                <a:gd name="T19" fmla="*/ 375 h 376"/>
                <a:gd name="T20" fmla="*/ 7 w 281"/>
                <a:gd name="T21" fmla="*/ 375 h 376"/>
                <a:gd name="T22" fmla="*/ 0 w 281"/>
                <a:gd name="T23" fmla="*/ 375 h 376"/>
                <a:gd name="T24" fmla="*/ 55 w 281"/>
                <a:gd name="T25" fmla="*/ 51 h 376"/>
                <a:gd name="T26" fmla="*/ 55 w 281"/>
                <a:gd name="T27" fmla="*/ 324 h 376"/>
                <a:gd name="T28" fmla="*/ 83 w 281"/>
                <a:gd name="T29" fmla="*/ 324 h 376"/>
                <a:gd name="T30" fmla="*/ 147 w 281"/>
                <a:gd name="T31" fmla="*/ 321 h 376"/>
                <a:gd name="T32" fmla="*/ 214 w 281"/>
                <a:gd name="T33" fmla="*/ 265 h 376"/>
                <a:gd name="T34" fmla="*/ 222 w 281"/>
                <a:gd name="T35" fmla="*/ 220 h 376"/>
                <a:gd name="T36" fmla="*/ 218 w 281"/>
                <a:gd name="T37" fmla="*/ 125 h 376"/>
                <a:gd name="T38" fmla="*/ 148 w 281"/>
                <a:gd name="T39" fmla="*/ 54 h 376"/>
                <a:gd name="T40" fmla="*/ 55 w 281"/>
                <a:gd name="T41" fmla="*/ 5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 h="376">
                  <a:moveTo>
                    <a:pt x="0" y="375"/>
                  </a:moveTo>
                  <a:cubicBezTo>
                    <a:pt x="0" y="250"/>
                    <a:pt x="0" y="125"/>
                    <a:pt x="0" y="0"/>
                  </a:cubicBezTo>
                  <a:cubicBezTo>
                    <a:pt x="1" y="0"/>
                    <a:pt x="2" y="0"/>
                    <a:pt x="3" y="0"/>
                  </a:cubicBezTo>
                  <a:cubicBezTo>
                    <a:pt x="48" y="0"/>
                    <a:pt x="93" y="0"/>
                    <a:pt x="138" y="1"/>
                  </a:cubicBezTo>
                  <a:cubicBezTo>
                    <a:pt x="163" y="2"/>
                    <a:pt x="187" y="7"/>
                    <a:pt x="209" y="19"/>
                  </a:cubicBezTo>
                  <a:cubicBezTo>
                    <a:pt x="238" y="34"/>
                    <a:pt x="256" y="58"/>
                    <a:pt x="266" y="88"/>
                  </a:cubicBezTo>
                  <a:cubicBezTo>
                    <a:pt x="280" y="129"/>
                    <a:pt x="281" y="170"/>
                    <a:pt x="279" y="213"/>
                  </a:cubicBezTo>
                  <a:cubicBezTo>
                    <a:pt x="277" y="235"/>
                    <a:pt x="274" y="258"/>
                    <a:pt x="267" y="279"/>
                  </a:cubicBezTo>
                  <a:cubicBezTo>
                    <a:pt x="250" y="327"/>
                    <a:pt x="218" y="358"/>
                    <a:pt x="169" y="369"/>
                  </a:cubicBezTo>
                  <a:cubicBezTo>
                    <a:pt x="150" y="373"/>
                    <a:pt x="130" y="374"/>
                    <a:pt x="110" y="375"/>
                  </a:cubicBezTo>
                  <a:cubicBezTo>
                    <a:pt x="76" y="376"/>
                    <a:pt x="42" y="375"/>
                    <a:pt x="7" y="375"/>
                  </a:cubicBezTo>
                  <a:cubicBezTo>
                    <a:pt x="5" y="375"/>
                    <a:pt x="3" y="375"/>
                    <a:pt x="0" y="375"/>
                  </a:cubicBezTo>
                  <a:close/>
                  <a:moveTo>
                    <a:pt x="55" y="51"/>
                  </a:moveTo>
                  <a:cubicBezTo>
                    <a:pt x="55" y="142"/>
                    <a:pt x="55" y="233"/>
                    <a:pt x="55" y="324"/>
                  </a:cubicBezTo>
                  <a:cubicBezTo>
                    <a:pt x="65" y="324"/>
                    <a:pt x="74" y="324"/>
                    <a:pt x="83" y="324"/>
                  </a:cubicBezTo>
                  <a:cubicBezTo>
                    <a:pt x="104" y="323"/>
                    <a:pt x="126" y="324"/>
                    <a:pt x="147" y="321"/>
                  </a:cubicBezTo>
                  <a:cubicBezTo>
                    <a:pt x="180" y="316"/>
                    <a:pt x="204" y="298"/>
                    <a:pt x="214" y="265"/>
                  </a:cubicBezTo>
                  <a:cubicBezTo>
                    <a:pt x="218" y="250"/>
                    <a:pt x="221" y="235"/>
                    <a:pt x="222" y="220"/>
                  </a:cubicBezTo>
                  <a:cubicBezTo>
                    <a:pt x="225" y="188"/>
                    <a:pt x="225" y="157"/>
                    <a:pt x="218" y="125"/>
                  </a:cubicBezTo>
                  <a:cubicBezTo>
                    <a:pt x="210" y="87"/>
                    <a:pt x="188" y="62"/>
                    <a:pt x="148" y="54"/>
                  </a:cubicBezTo>
                  <a:cubicBezTo>
                    <a:pt x="118" y="49"/>
                    <a:pt x="87" y="52"/>
                    <a:pt x="55" y="51"/>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11">
              <a:extLst>
                <a:ext uri="{FF2B5EF4-FFF2-40B4-BE49-F238E27FC236}">
                  <a16:creationId xmlns:a16="http://schemas.microsoft.com/office/drawing/2014/main" id="{A7840F0A-15FE-7D44-B45C-CC6E51DD8A71}"/>
                </a:ext>
              </a:extLst>
            </p:cNvPr>
            <p:cNvSpPr>
              <a:spLocks noEditPoints="1"/>
            </p:cNvSpPr>
            <p:nvPr/>
          </p:nvSpPr>
          <p:spPr bwMode="auto">
            <a:xfrm>
              <a:off x="11236325" y="27449463"/>
              <a:ext cx="2774950" cy="3556000"/>
            </a:xfrm>
            <a:custGeom>
              <a:avLst/>
              <a:gdLst>
                <a:gd name="T0" fmla="*/ 0 w 306"/>
                <a:gd name="T1" fmla="*/ 197 h 393"/>
                <a:gd name="T2" fmla="*/ 14 w 306"/>
                <a:gd name="T3" fmla="*/ 92 h 393"/>
                <a:gd name="T4" fmla="*/ 103 w 306"/>
                <a:gd name="T5" fmla="*/ 10 h 393"/>
                <a:gd name="T6" fmla="*/ 226 w 306"/>
                <a:gd name="T7" fmla="*/ 17 h 393"/>
                <a:gd name="T8" fmla="*/ 285 w 306"/>
                <a:gd name="T9" fmla="*/ 74 h 393"/>
                <a:gd name="T10" fmla="*/ 305 w 306"/>
                <a:gd name="T11" fmla="*/ 156 h 393"/>
                <a:gd name="T12" fmla="*/ 304 w 306"/>
                <a:gd name="T13" fmla="*/ 240 h 393"/>
                <a:gd name="T14" fmla="*/ 280 w 306"/>
                <a:gd name="T15" fmla="*/ 329 h 393"/>
                <a:gd name="T16" fmla="*/ 205 w 306"/>
                <a:gd name="T17" fmla="*/ 384 h 393"/>
                <a:gd name="T18" fmla="*/ 94 w 306"/>
                <a:gd name="T19" fmla="*/ 383 h 393"/>
                <a:gd name="T20" fmla="*/ 15 w 306"/>
                <a:gd name="T21" fmla="*/ 306 h 393"/>
                <a:gd name="T22" fmla="*/ 0 w 306"/>
                <a:gd name="T23" fmla="*/ 217 h 393"/>
                <a:gd name="T24" fmla="*/ 0 w 306"/>
                <a:gd name="T25" fmla="*/ 197 h 393"/>
                <a:gd name="T26" fmla="*/ 251 w 306"/>
                <a:gd name="T27" fmla="*/ 198 h 393"/>
                <a:gd name="T28" fmla="*/ 250 w 306"/>
                <a:gd name="T29" fmla="*/ 160 h 393"/>
                <a:gd name="T30" fmla="*/ 242 w 306"/>
                <a:gd name="T31" fmla="*/ 114 h 393"/>
                <a:gd name="T32" fmla="*/ 184 w 306"/>
                <a:gd name="T33" fmla="*/ 58 h 393"/>
                <a:gd name="T34" fmla="*/ 132 w 306"/>
                <a:gd name="T35" fmla="*/ 56 h 393"/>
                <a:gd name="T36" fmla="*/ 63 w 306"/>
                <a:gd name="T37" fmla="*/ 117 h 393"/>
                <a:gd name="T38" fmla="*/ 55 w 306"/>
                <a:gd name="T39" fmla="*/ 172 h 393"/>
                <a:gd name="T40" fmla="*/ 63 w 306"/>
                <a:gd name="T41" fmla="*/ 278 h 393"/>
                <a:gd name="T42" fmla="*/ 114 w 306"/>
                <a:gd name="T43" fmla="*/ 334 h 393"/>
                <a:gd name="T44" fmla="*/ 181 w 306"/>
                <a:gd name="T45" fmla="*/ 337 h 393"/>
                <a:gd name="T46" fmla="*/ 243 w 306"/>
                <a:gd name="T47" fmla="*/ 277 h 393"/>
                <a:gd name="T48" fmla="*/ 251 w 306"/>
                <a:gd name="T49"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6" h="393">
                  <a:moveTo>
                    <a:pt x="0" y="197"/>
                  </a:moveTo>
                  <a:cubicBezTo>
                    <a:pt x="0" y="162"/>
                    <a:pt x="2" y="126"/>
                    <a:pt x="14" y="92"/>
                  </a:cubicBezTo>
                  <a:cubicBezTo>
                    <a:pt x="29" y="49"/>
                    <a:pt x="58" y="20"/>
                    <a:pt x="103" y="10"/>
                  </a:cubicBezTo>
                  <a:cubicBezTo>
                    <a:pt x="145" y="0"/>
                    <a:pt x="186" y="1"/>
                    <a:pt x="226" y="17"/>
                  </a:cubicBezTo>
                  <a:cubicBezTo>
                    <a:pt x="253" y="28"/>
                    <a:pt x="272" y="48"/>
                    <a:pt x="285" y="74"/>
                  </a:cubicBezTo>
                  <a:cubicBezTo>
                    <a:pt x="298" y="100"/>
                    <a:pt x="304" y="128"/>
                    <a:pt x="305" y="156"/>
                  </a:cubicBezTo>
                  <a:cubicBezTo>
                    <a:pt x="306" y="184"/>
                    <a:pt x="306" y="212"/>
                    <a:pt x="304" y="240"/>
                  </a:cubicBezTo>
                  <a:cubicBezTo>
                    <a:pt x="303" y="271"/>
                    <a:pt x="296" y="302"/>
                    <a:pt x="280" y="329"/>
                  </a:cubicBezTo>
                  <a:cubicBezTo>
                    <a:pt x="263" y="358"/>
                    <a:pt x="238" y="376"/>
                    <a:pt x="205" y="384"/>
                  </a:cubicBezTo>
                  <a:cubicBezTo>
                    <a:pt x="168" y="393"/>
                    <a:pt x="130" y="393"/>
                    <a:pt x="94" y="383"/>
                  </a:cubicBezTo>
                  <a:cubicBezTo>
                    <a:pt x="55" y="371"/>
                    <a:pt x="29" y="344"/>
                    <a:pt x="15" y="306"/>
                  </a:cubicBezTo>
                  <a:cubicBezTo>
                    <a:pt x="5" y="278"/>
                    <a:pt x="1" y="247"/>
                    <a:pt x="0" y="217"/>
                  </a:cubicBezTo>
                  <a:cubicBezTo>
                    <a:pt x="0" y="210"/>
                    <a:pt x="0" y="204"/>
                    <a:pt x="0" y="197"/>
                  </a:cubicBezTo>
                  <a:close/>
                  <a:moveTo>
                    <a:pt x="251" y="198"/>
                  </a:moveTo>
                  <a:cubicBezTo>
                    <a:pt x="251" y="185"/>
                    <a:pt x="252" y="173"/>
                    <a:pt x="250" y="160"/>
                  </a:cubicBezTo>
                  <a:cubicBezTo>
                    <a:pt x="249" y="145"/>
                    <a:pt x="246" y="129"/>
                    <a:pt x="242" y="114"/>
                  </a:cubicBezTo>
                  <a:cubicBezTo>
                    <a:pt x="234" y="84"/>
                    <a:pt x="214" y="65"/>
                    <a:pt x="184" y="58"/>
                  </a:cubicBezTo>
                  <a:cubicBezTo>
                    <a:pt x="167" y="54"/>
                    <a:pt x="149" y="54"/>
                    <a:pt x="132" y="56"/>
                  </a:cubicBezTo>
                  <a:cubicBezTo>
                    <a:pt x="97" y="61"/>
                    <a:pt x="71" y="82"/>
                    <a:pt x="63" y="117"/>
                  </a:cubicBezTo>
                  <a:cubicBezTo>
                    <a:pt x="59" y="135"/>
                    <a:pt x="56" y="154"/>
                    <a:pt x="55" y="172"/>
                  </a:cubicBezTo>
                  <a:cubicBezTo>
                    <a:pt x="53" y="208"/>
                    <a:pt x="54" y="243"/>
                    <a:pt x="63" y="278"/>
                  </a:cubicBezTo>
                  <a:cubicBezTo>
                    <a:pt x="71" y="305"/>
                    <a:pt x="86" y="325"/>
                    <a:pt x="114" y="334"/>
                  </a:cubicBezTo>
                  <a:cubicBezTo>
                    <a:pt x="136" y="341"/>
                    <a:pt x="159" y="341"/>
                    <a:pt x="181" y="337"/>
                  </a:cubicBezTo>
                  <a:cubicBezTo>
                    <a:pt x="215" y="330"/>
                    <a:pt x="234" y="309"/>
                    <a:pt x="243" y="277"/>
                  </a:cubicBezTo>
                  <a:cubicBezTo>
                    <a:pt x="251" y="251"/>
                    <a:pt x="252" y="225"/>
                    <a:pt x="251" y="198"/>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12">
              <a:extLst>
                <a:ext uri="{FF2B5EF4-FFF2-40B4-BE49-F238E27FC236}">
                  <a16:creationId xmlns:a16="http://schemas.microsoft.com/office/drawing/2014/main" id="{D14633DA-2ED1-4842-9693-1D8AC7288A1C}"/>
                </a:ext>
              </a:extLst>
            </p:cNvPr>
            <p:cNvSpPr>
              <a:spLocks noEditPoints="1"/>
            </p:cNvSpPr>
            <p:nvPr/>
          </p:nvSpPr>
          <p:spPr bwMode="auto">
            <a:xfrm>
              <a:off x="14744700" y="27458988"/>
              <a:ext cx="2794000" cy="3538538"/>
            </a:xfrm>
            <a:custGeom>
              <a:avLst/>
              <a:gdLst>
                <a:gd name="T0" fmla="*/ 308 w 308"/>
                <a:gd name="T1" fmla="*/ 196 h 391"/>
                <a:gd name="T2" fmla="*/ 297 w 308"/>
                <a:gd name="T3" fmla="*/ 289 h 391"/>
                <a:gd name="T4" fmla="*/ 247 w 308"/>
                <a:gd name="T5" fmla="*/ 365 h 391"/>
                <a:gd name="T6" fmla="*/ 192 w 308"/>
                <a:gd name="T7" fmla="*/ 387 h 391"/>
                <a:gd name="T8" fmla="*/ 127 w 308"/>
                <a:gd name="T9" fmla="*/ 388 h 391"/>
                <a:gd name="T10" fmla="*/ 58 w 308"/>
                <a:gd name="T11" fmla="*/ 363 h 391"/>
                <a:gd name="T12" fmla="*/ 16 w 308"/>
                <a:gd name="T13" fmla="*/ 305 h 391"/>
                <a:gd name="T14" fmla="*/ 1 w 308"/>
                <a:gd name="T15" fmla="*/ 220 h 391"/>
                <a:gd name="T16" fmla="*/ 7 w 308"/>
                <a:gd name="T17" fmla="*/ 118 h 391"/>
                <a:gd name="T18" fmla="*/ 36 w 308"/>
                <a:gd name="T19" fmla="*/ 50 h 391"/>
                <a:gd name="T20" fmla="*/ 101 w 308"/>
                <a:gd name="T21" fmla="*/ 9 h 391"/>
                <a:gd name="T22" fmla="*/ 212 w 308"/>
                <a:gd name="T23" fmla="*/ 10 h 391"/>
                <a:gd name="T24" fmla="*/ 286 w 308"/>
                <a:gd name="T25" fmla="*/ 74 h 391"/>
                <a:gd name="T26" fmla="*/ 306 w 308"/>
                <a:gd name="T27" fmla="*/ 155 h 391"/>
                <a:gd name="T28" fmla="*/ 308 w 308"/>
                <a:gd name="T29" fmla="*/ 196 h 391"/>
                <a:gd name="T30" fmla="*/ 57 w 308"/>
                <a:gd name="T31" fmla="*/ 195 h 391"/>
                <a:gd name="T32" fmla="*/ 57 w 308"/>
                <a:gd name="T33" fmla="*/ 233 h 391"/>
                <a:gd name="T34" fmla="*/ 68 w 308"/>
                <a:gd name="T35" fmla="*/ 288 h 391"/>
                <a:gd name="T36" fmla="*/ 120 w 308"/>
                <a:gd name="T37" fmla="*/ 334 h 391"/>
                <a:gd name="T38" fmla="*/ 180 w 308"/>
                <a:gd name="T39" fmla="*/ 336 h 391"/>
                <a:gd name="T40" fmla="*/ 237 w 308"/>
                <a:gd name="T41" fmla="*/ 294 h 391"/>
                <a:gd name="T42" fmla="*/ 250 w 308"/>
                <a:gd name="T43" fmla="*/ 243 h 391"/>
                <a:gd name="T44" fmla="*/ 251 w 308"/>
                <a:gd name="T45" fmla="*/ 161 h 391"/>
                <a:gd name="T46" fmla="*/ 243 w 308"/>
                <a:gd name="T47" fmla="*/ 113 h 391"/>
                <a:gd name="T48" fmla="*/ 185 w 308"/>
                <a:gd name="T49" fmla="*/ 57 h 391"/>
                <a:gd name="T50" fmla="*/ 133 w 308"/>
                <a:gd name="T51" fmla="*/ 55 h 391"/>
                <a:gd name="T52" fmla="*/ 64 w 308"/>
                <a:gd name="T53" fmla="*/ 116 h 391"/>
                <a:gd name="T54" fmla="*/ 57 w 308"/>
                <a:gd name="T55" fmla="*/ 195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8" h="391">
                  <a:moveTo>
                    <a:pt x="308" y="196"/>
                  </a:moveTo>
                  <a:cubicBezTo>
                    <a:pt x="307" y="228"/>
                    <a:pt x="305" y="259"/>
                    <a:pt x="297" y="289"/>
                  </a:cubicBezTo>
                  <a:cubicBezTo>
                    <a:pt x="289" y="320"/>
                    <a:pt x="274" y="346"/>
                    <a:pt x="247" y="365"/>
                  </a:cubicBezTo>
                  <a:cubicBezTo>
                    <a:pt x="230" y="377"/>
                    <a:pt x="212" y="383"/>
                    <a:pt x="192" y="387"/>
                  </a:cubicBezTo>
                  <a:cubicBezTo>
                    <a:pt x="170" y="390"/>
                    <a:pt x="149" y="391"/>
                    <a:pt x="127" y="388"/>
                  </a:cubicBezTo>
                  <a:cubicBezTo>
                    <a:pt x="102" y="385"/>
                    <a:pt x="79" y="378"/>
                    <a:pt x="58" y="363"/>
                  </a:cubicBezTo>
                  <a:cubicBezTo>
                    <a:pt x="38" y="349"/>
                    <a:pt x="25" y="329"/>
                    <a:pt x="16" y="305"/>
                  </a:cubicBezTo>
                  <a:cubicBezTo>
                    <a:pt x="6" y="278"/>
                    <a:pt x="2" y="249"/>
                    <a:pt x="1" y="220"/>
                  </a:cubicBezTo>
                  <a:cubicBezTo>
                    <a:pt x="0" y="186"/>
                    <a:pt x="1" y="152"/>
                    <a:pt x="7" y="118"/>
                  </a:cubicBezTo>
                  <a:cubicBezTo>
                    <a:pt x="12" y="94"/>
                    <a:pt x="21" y="70"/>
                    <a:pt x="36" y="50"/>
                  </a:cubicBezTo>
                  <a:cubicBezTo>
                    <a:pt x="53" y="29"/>
                    <a:pt x="75" y="16"/>
                    <a:pt x="101" y="9"/>
                  </a:cubicBezTo>
                  <a:cubicBezTo>
                    <a:pt x="138" y="0"/>
                    <a:pt x="175" y="0"/>
                    <a:pt x="212" y="10"/>
                  </a:cubicBezTo>
                  <a:cubicBezTo>
                    <a:pt x="246" y="20"/>
                    <a:pt x="271" y="42"/>
                    <a:pt x="286" y="74"/>
                  </a:cubicBezTo>
                  <a:cubicBezTo>
                    <a:pt x="298" y="100"/>
                    <a:pt x="304" y="127"/>
                    <a:pt x="306" y="155"/>
                  </a:cubicBezTo>
                  <a:cubicBezTo>
                    <a:pt x="307" y="169"/>
                    <a:pt x="307" y="183"/>
                    <a:pt x="308" y="196"/>
                  </a:cubicBezTo>
                  <a:close/>
                  <a:moveTo>
                    <a:pt x="57" y="195"/>
                  </a:moveTo>
                  <a:cubicBezTo>
                    <a:pt x="57" y="208"/>
                    <a:pt x="56" y="220"/>
                    <a:pt x="57" y="233"/>
                  </a:cubicBezTo>
                  <a:cubicBezTo>
                    <a:pt x="58" y="252"/>
                    <a:pt x="61" y="270"/>
                    <a:pt x="68" y="288"/>
                  </a:cubicBezTo>
                  <a:cubicBezTo>
                    <a:pt x="77" y="312"/>
                    <a:pt x="94" y="328"/>
                    <a:pt x="120" y="334"/>
                  </a:cubicBezTo>
                  <a:cubicBezTo>
                    <a:pt x="140" y="339"/>
                    <a:pt x="160" y="340"/>
                    <a:pt x="180" y="336"/>
                  </a:cubicBezTo>
                  <a:cubicBezTo>
                    <a:pt x="205" y="332"/>
                    <a:pt x="225" y="319"/>
                    <a:pt x="237" y="294"/>
                  </a:cubicBezTo>
                  <a:cubicBezTo>
                    <a:pt x="245" y="278"/>
                    <a:pt x="249" y="261"/>
                    <a:pt x="250" y="243"/>
                  </a:cubicBezTo>
                  <a:cubicBezTo>
                    <a:pt x="251" y="216"/>
                    <a:pt x="252" y="188"/>
                    <a:pt x="251" y="161"/>
                  </a:cubicBezTo>
                  <a:cubicBezTo>
                    <a:pt x="251" y="145"/>
                    <a:pt x="247" y="128"/>
                    <a:pt x="243" y="113"/>
                  </a:cubicBezTo>
                  <a:cubicBezTo>
                    <a:pt x="235" y="83"/>
                    <a:pt x="215" y="64"/>
                    <a:pt x="185" y="57"/>
                  </a:cubicBezTo>
                  <a:cubicBezTo>
                    <a:pt x="168" y="53"/>
                    <a:pt x="150" y="53"/>
                    <a:pt x="133" y="55"/>
                  </a:cubicBezTo>
                  <a:cubicBezTo>
                    <a:pt x="98" y="60"/>
                    <a:pt x="73" y="82"/>
                    <a:pt x="64" y="116"/>
                  </a:cubicBezTo>
                  <a:cubicBezTo>
                    <a:pt x="57" y="142"/>
                    <a:pt x="56" y="168"/>
                    <a:pt x="57" y="195"/>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13">
              <a:extLst>
                <a:ext uri="{FF2B5EF4-FFF2-40B4-BE49-F238E27FC236}">
                  <a16:creationId xmlns:a16="http://schemas.microsoft.com/office/drawing/2014/main" id="{E966E97C-91BF-E740-A14B-74E4D3AD7FD8}"/>
                </a:ext>
              </a:extLst>
            </p:cNvPr>
            <p:cNvSpPr>
              <a:spLocks/>
            </p:cNvSpPr>
            <p:nvPr/>
          </p:nvSpPr>
          <p:spPr bwMode="auto">
            <a:xfrm>
              <a:off x="8351838" y="27530425"/>
              <a:ext cx="2239963" cy="3394075"/>
            </a:xfrm>
            <a:custGeom>
              <a:avLst/>
              <a:gdLst>
                <a:gd name="T0" fmla="*/ 55 w 247"/>
                <a:gd name="T1" fmla="*/ 158 h 375"/>
                <a:gd name="T2" fmla="*/ 223 w 247"/>
                <a:gd name="T3" fmla="*/ 158 h 375"/>
                <a:gd name="T4" fmla="*/ 223 w 247"/>
                <a:gd name="T5" fmla="*/ 209 h 375"/>
                <a:gd name="T6" fmla="*/ 55 w 247"/>
                <a:gd name="T7" fmla="*/ 209 h 375"/>
                <a:gd name="T8" fmla="*/ 55 w 247"/>
                <a:gd name="T9" fmla="*/ 375 h 375"/>
                <a:gd name="T10" fmla="*/ 0 w 247"/>
                <a:gd name="T11" fmla="*/ 375 h 375"/>
                <a:gd name="T12" fmla="*/ 0 w 247"/>
                <a:gd name="T13" fmla="*/ 0 h 375"/>
                <a:gd name="T14" fmla="*/ 247 w 247"/>
                <a:gd name="T15" fmla="*/ 0 h 375"/>
                <a:gd name="T16" fmla="*/ 247 w 247"/>
                <a:gd name="T17" fmla="*/ 51 h 375"/>
                <a:gd name="T18" fmla="*/ 55 w 247"/>
                <a:gd name="T19" fmla="*/ 51 h 375"/>
                <a:gd name="T20" fmla="*/ 55 w 247"/>
                <a:gd name="T21" fmla="*/ 15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7" h="375">
                  <a:moveTo>
                    <a:pt x="55" y="158"/>
                  </a:moveTo>
                  <a:cubicBezTo>
                    <a:pt x="111" y="158"/>
                    <a:pt x="167" y="158"/>
                    <a:pt x="223" y="158"/>
                  </a:cubicBezTo>
                  <a:cubicBezTo>
                    <a:pt x="223" y="175"/>
                    <a:pt x="223" y="192"/>
                    <a:pt x="223" y="209"/>
                  </a:cubicBezTo>
                  <a:cubicBezTo>
                    <a:pt x="168" y="209"/>
                    <a:pt x="111" y="209"/>
                    <a:pt x="55" y="209"/>
                  </a:cubicBezTo>
                  <a:cubicBezTo>
                    <a:pt x="55" y="265"/>
                    <a:pt x="55" y="320"/>
                    <a:pt x="55" y="375"/>
                  </a:cubicBezTo>
                  <a:cubicBezTo>
                    <a:pt x="36" y="375"/>
                    <a:pt x="18" y="375"/>
                    <a:pt x="0" y="375"/>
                  </a:cubicBezTo>
                  <a:cubicBezTo>
                    <a:pt x="0" y="250"/>
                    <a:pt x="0" y="125"/>
                    <a:pt x="0" y="0"/>
                  </a:cubicBezTo>
                  <a:cubicBezTo>
                    <a:pt x="82" y="0"/>
                    <a:pt x="164" y="0"/>
                    <a:pt x="247" y="0"/>
                  </a:cubicBezTo>
                  <a:cubicBezTo>
                    <a:pt x="247" y="17"/>
                    <a:pt x="247" y="34"/>
                    <a:pt x="247" y="51"/>
                  </a:cubicBezTo>
                  <a:cubicBezTo>
                    <a:pt x="183" y="51"/>
                    <a:pt x="119" y="51"/>
                    <a:pt x="55" y="51"/>
                  </a:cubicBezTo>
                  <a:cubicBezTo>
                    <a:pt x="55" y="87"/>
                    <a:pt x="55" y="122"/>
                    <a:pt x="55" y="158"/>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14">
              <a:extLst>
                <a:ext uri="{FF2B5EF4-FFF2-40B4-BE49-F238E27FC236}">
                  <a16:creationId xmlns:a16="http://schemas.microsoft.com/office/drawing/2014/main" id="{26C8B84A-A938-3F48-9500-8D944D631A9D}"/>
                </a:ext>
              </a:extLst>
            </p:cNvPr>
            <p:cNvSpPr>
              <a:spLocks/>
            </p:cNvSpPr>
            <p:nvPr/>
          </p:nvSpPr>
          <p:spPr bwMode="auto">
            <a:xfrm>
              <a:off x="6057900" y="20589875"/>
              <a:ext cx="4144963" cy="4787900"/>
            </a:xfrm>
            <a:custGeom>
              <a:avLst/>
              <a:gdLst>
                <a:gd name="T0" fmla="*/ 0 w 457"/>
                <a:gd name="T1" fmla="*/ 446 h 529"/>
                <a:gd name="T2" fmla="*/ 62 w 457"/>
                <a:gd name="T3" fmla="*/ 382 h 529"/>
                <a:gd name="T4" fmla="*/ 249 w 457"/>
                <a:gd name="T5" fmla="*/ 449 h 529"/>
                <a:gd name="T6" fmla="*/ 354 w 457"/>
                <a:gd name="T7" fmla="*/ 384 h 529"/>
                <a:gd name="T8" fmla="*/ 354 w 457"/>
                <a:gd name="T9" fmla="*/ 382 h 529"/>
                <a:gd name="T10" fmla="*/ 220 w 457"/>
                <a:gd name="T11" fmla="*/ 304 h 529"/>
                <a:gd name="T12" fmla="*/ 23 w 457"/>
                <a:gd name="T13" fmla="*/ 150 h 529"/>
                <a:gd name="T14" fmla="*/ 23 w 457"/>
                <a:gd name="T15" fmla="*/ 149 h 529"/>
                <a:gd name="T16" fmla="*/ 225 w 457"/>
                <a:gd name="T17" fmla="*/ 0 h 529"/>
                <a:gd name="T18" fmla="*/ 440 w 457"/>
                <a:gd name="T19" fmla="*/ 65 h 529"/>
                <a:gd name="T20" fmla="*/ 384 w 457"/>
                <a:gd name="T21" fmla="*/ 133 h 529"/>
                <a:gd name="T22" fmla="*/ 224 w 457"/>
                <a:gd name="T23" fmla="*/ 80 h 529"/>
                <a:gd name="T24" fmla="*/ 127 w 457"/>
                <a:gd name="T25" fmla="*/ 141 h 529"/>
                <a:gd name="T26" fmla="*/ 127 w 457"/>
                <a:gd name="T27" fmla="*/ 142 h 529"/>
                <a:gd name="T28" fmla="*/ 267 w 457"/>
                <a:gd name="T29" fmla="*/ 223 h 529"/>
                <a:gd name="T30" fmla="*/ 457 w 457"/>
                <a:gd name="T31" fmla="*/ 374 h 529"/>
                <a:gd name="T32" fmla="*/ 457 w 457"/>
                <a:gd name="T33" fmla="*/ 375 h 529"/>
                <a:gd name="T34" fmla="*/ 246 w 457"/>
                <a:gd name="T35" fmla="*/ 529 h 529"/>
                <a:gd name="T36" fmla="*/ 0 w 457"/>
                <a:gd name="T37" fmla="*/ 446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7" h="529">
                  <a:moveTo>
                    <a:pt x="0" y="446"/>
                  </a:moveTo>
                  <a:cubicBezTo>
                    <a:pt x="62" y="382"/>
                    <a:pt x="62" y="382"/>
                    <a:pt x="62" y="382"/>
                  </a:cubicBezTo>
                  <a:cubicBezTo>
                    <a:pt x="119" y="424"/>
                    <a:pt x="175" y="449"/>
                    <a:pt x="249" y="449"/>
                  </a:cubicBezTo>
                  <a:cubicBezTo>
                    <a:pt x="313" y="449"/>
                    <a:pt x="354" y="423"/>
                    <a:pt x="354" y="384"/>
                  </a:cubicBezTo>
                  <a:cubicBezTo>
                    <a:pt x="354" y="382"/>
                    <a:pt x="354" y="382"/>
                    <a:pt x="354" y="382"/>
                  </a:cubicBezTo>
                  <a:cubicBezTo>
                    <a:pt x="354" y="346"/>
                    <a:pt x="330" y="326"/>
                    <a:pt x="220" y="304"/>
                  </a:cubicBezTo>
                  <a:cubicBezTo>
                    <a:pt x="94" y="278"/>
                    <a:pt x="23" y="245"/>
                    <a:pt x="23" y="150"/>
                  </a:cubicBezTo>
                  <a:cubicBezTo>
                    <a:pt x="23" y="149"/>
                    <a:pt x="23" y="149"/>
                    <a:pt x="23" y="149"/>
                  </a:cubicBezTo>
                  <a:cubicBezTo>
                    <a:pt x="23" y="61"/>
                    <a:pt x="108" y="0"/>
                    <a:pt x="225" y="0"/>
                  </a:cubicBezTo>
                  <a:cubicBezTo>
                    <a:pt x="311" y="0"/>
                    <a:pt x="380" y="23"/>
                    <a:pt x="440" y="65"/>
                  </a:cubicBezTo>
                  <a:cubicBezTo>
                    <a:pt x="384" y="133"/>
                    <a:pt x="384" y="133"/>
                    <a:pt x="384" y="133"/>
                  </a:cubicBezTo>
                  <a:cubicBezTo>
                    <a:pt x="331" y="98"/>
                    <a:pt x="278" y="80"/>
                    <a:pt x="224" y="80"/>
                  </a:cubicBezTo>
                  <a:cubicBezTo>
                    <a:pt x="163" y="80"/>
                    <a:pt x="127" y="107"/>
                    <a:pt x="127" y="141"/>
                  </a:cubicBezTo>
                  <a:cubicBezTo>
                    <a:pt x="127" y="142"/>
                    <a:pt x="127" y="142"/>
                    <a:pt x="127" y="142"/>
                  </a:cubicBezTo>
                  <a:cubicBezTo>
                    <a:pt x="127" y="182"/>
                    <a:pt x="154" y="200"/>
                    <a:pt x="267" y="223"/>
                  </a:cubicBezTo>
                  <a:cubicBezTo>
                    <a:pt x="392" y="250"/>
                    <a:pt x="457" y="288"/>
                    <a:pt x="457" y="374"/>
                  </a:cubicBezTo>
                  <a:cubicBezTo>
                    <a:pt x="457" y="375"/>
                    <a:pt x="457" y="375"/>
                    <a:pt x="457" y="375"/>
                  </a:cubicBezTo>
                  <a:cubicBezTo>
                    <a:pt x="457" y="471"/>
                    <a:pt x="370" y="529"/>
                    <a:pt x="246" y="529"/>
                  </a:cubicBezTo>
                  <a:cubicBezTo>
                    <a:pt x="156" y="529"/>
                    <a:pt x="71" y="501"/>
                    <a:pt x="0" y="44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15">
              <a:extLst>
                <a:ext uri="{FF2B5EF4-FFF2-40B4-BE49-F238E27FC236}">
                  <a16:creationId xmlns:a16="http://schemas.microsoft.com/office/drawing/2014/main" id="{C8C8AF1B-BBDF-4944-BD36-366EB6AA0734}"/>
                </a:ext>
              </a:extLst>
            </p:cNvPr>
            <p:cNvSpPr>
              <a:spLocks/>
            </p:cNvSpPr>
            <p:nvPr/>
          </p:nvSpPr>
          <p:spPr bwMode="auto">
            <a:xfrm>
              <a:off x="11117263" y="20653375"/>
              <a:ext cx="3990975" cy="4651375"/>
            </a:xfrm>
            <a:custGeom>
              <a:avLst/>
              <a:gdLst>
                <a:gd name="T0" fmla="*/ 0 w 2514"/>
                <a:gd name="T1" fmla="*/ 0 h 2930"/>
                <a:gd name="T2" fmla="*/ 2514 w 2514"/>
                <a:gd name="T3" fmla="*/ 0 h 2930"/>
                <a:gd name="T4" fmla="*/ 2514 w 2514"/>
                <a:gd name="T5" fmla="*/ 468 h 2930"/>
                <a:gd name="T6" fmla="*/ 595 w 2514"/>
                <a:gd name="T7" fmla="*/ 468 h 2930"/>
                <a:gd name="T8" fmla="*/ 595 w 2514"/>
                <a:gd name="T9" fmla="*/ 1271 h 2930"/>
                <a:gd name="T10" fmla="*/ 2297 w 2514"/>
                <a:gd name="T11" fmla="*/ 1271 h 2930"/>
                <a:gd name="T12" fmla="*/ 2297 w 2514"/>
                <a:gd name="T13" fmla="*/ 1739 h 2930"/>
                <a:gd name="T14" fmla="*/ 595 w 2514"/>
                <a:gd name="T15" fmla="*/ 1739 h 2930"/>
                <a:gd name="T16" fmla="*/ 595 w 2514"/>
                <a:gd name="T17" fmla="*/ 2930 h 2930"/>
                <a:gd name="T18" fmla="*/ 0 w 2514"/>
                <a:gd name="T19" fmla="*/ 2930 h 2930"/>
                <a:gd name="T20" fmla="*/ 0 w 2514"/>
                <a:gd name="T21" fmla="*/ 0 h 2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4" h="2930">
                  <a:moveTo>
                    <a:pt x="0" y="0"/>
                  </a:moveTo>
                  <a:lnTo>
                    <a:pt x="2514" y="0"/>
                  </a:lnTo>
                  <a:lnTo>
                    <a:pt x="2514" y="468"/>
                  </a:lnTo>
                  <a:lnTo>
                    <a:pt x="595" y="468"/>
                  </a:lnTo>
                  <a:lnTo>
                    <a:pt x="595" y="1271"/>
                  </a:lnTo>
                  <a:lnTo>
                    <a:pt x="2297" y="1271"/>
                  </a:lnTo>
                  <a:lnTo>
                    <a:pt x="2297" y="1739"/>
                  </a:lnTo>
                  <a:lnTo>
                    <a:pt x="595" y="1739"/>
                  </a:lnTo>
                  <a:lnTo>
                    <a:pt x="595" y="2930"/>
                  </a:lnTo>
                  <a:lnTo>
                    <a:pt x="0" y="2930"/>
                  </a:lnTo>
                  <a:lnTo>
                    <a:pt x="0" y="0"/>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Rectangle 16">
              <a:extLst>
                <a:ext uri="{FF2B5EF4-FFF2-40B4-BE49-F238E27FC236}">
                  <a16:creationId xmlns:a16="http://schemas.microsoft.com/office/drawing/2014/main" id="{39FF7517-10E4-894E-9873-FB5F23C33BD5}"/>
                </a:ext>
              </a:extLst>
            </p:cNvPr>
            <p:cNvSpPr>
              <a:spLocks noChangeArrowheads="1"/>
            </p:cNvSpPr>
            <p:nvPr/>
          </p:nvSpPr>
          <p:spPr bwMode="auto">
            <a:xfrm>
              <a:off x="15797213" y="22663150"/>
              <a:ext cx="889000" cy="912813"/>
            </a:xfrm>
            <a:prstGeom prst="rect">
              <a:avLst/>
            </a:prstGeom>
            <a:solidFill>
              <a:srgbClr val="2E9E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17">
              <a:extLst>
                <a:ext uri="{FF2B5EF4-FFF2-40B4-BE49-F238E27FC236}">
                  <a16:creationId xmlns:a16="http://schemas.microsoft.com/office/drawing/2014/main" id="{170E0CE3-8135-F744-81D1-F50E55FF3DDC}"/>
                </a:ext>
              </a:extLst>
            </p:cNvPr>
            <p:cNvSpPr>
              <a:spLocks/>
            </p:cNvSpPr>
            <p:nvPr/>
          </p:nvSpPr>
          <p:spPr bwMode="auto">
            <a:xfrm>
              <a:off x="17800638" y="20653375"/>
              <a:ext cx="4254500" cy="4651375"/>
            </a:xfrm>
            <a:custGeom>
              <a:avLst/>
              <a:gdLst>
                <a:gd name="T0" fmla="*/ 0 w 2680"/>
                <a:gd name="T1" fmla="*/ 0 h 2930"/>
                <a:gd name="T2" fmla="*/ 509 w 2680"/>
                <a:gd name="T3" fmla="*/ 0 h 2930"/>
                <a:gd name="T4" fmla="*/ 1343 w 2680"/>
                <a:gd name="T5" fmla="*/ 1385 h 2930"/>
                <a:gd name="T6" fmla="*/ 2171 w 2680"/>
                <a:gd name="T7" fmla="*/ 0 h 2930"/>
                <a:gd name="T8" fmla="*/ 2680 w 2680"/>
                <a:gd name="T9" fmla="*/ 0 h 2930"/>
                <a:gd name="T10" fmla="*/ 2680 w 2680"/>
                <a:gd name="T11" fmla="*/ 2930 h 2930"/>
                <a:gd name="T12" fmla="*/ 2200 w 2680"/>
                <a:gd name="T13" fmla="*/ 2930 h 2930"/>
                <a:gd name="T14" fmla="*/ 2200 w 2680"/>
                <a:gd name="T15" fmla="*/ 832 h 2930"/>
                <a:gd name="T16" fmla="*/ 1343 w 2680"/>
                <a:gd name="T17" fmla="*/ 2212 h 2930"/>
                <a:gd name="T18" fmla="*/ 1326 w 2680"/>
                <a:gd name="T19" fmla="*/ 2212 h 2930"/>
                <a:gd name="T20" fmla="*/ 469 w 2680"/>
                <a:gd name="T21" fmla="*/ 838 h 2930"/>
                <a:gd name="T22" fmla="*/ 469 w 2680"/>
                <a:gd name="T23" fmla="*/ 2930 h 2930"/>
                <a:gd name="T24" fmla="*/ 0 w 2680"/>
                <a:gd name="T25" fmla="*/ 2930 h 2930"/>
                <a:gd name="T26" fmla="*/ 0 w 2680"/>
                <a:gd name="T27" fmla="*/ 0 h 2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80" h="2930">
                  <a:moveTo>
                    <a:pt x="0" y="0"/>
                  </a:moveTo>
                  <a:lnTo>
                    <a:pt x="509" y="0"/>
                  </a:lnTo>
                  <a:lnTo>
                    <a:pt x="1343" y="1385"/>
                  </a:lnTo>
                  <a:lnTo>
                    <a:pt x="2171" y="0"/>
                  </a:lnTo>
                  <a:lnTo>
                    <a:pt x="2680" y="0"/>
                  </a:lnTo>
                  <a:lnTo>
                    <a:pt x="2680" y="2930"/>
                  </a:lnTo>
                  <a:lnTo>
                    <a:pt x="2200" y="2930"/>
                  </a:lnTo>
                  <a:lnTo>
                    <a:pt x="2200" y="832"/>
                  </a:lnTo>
                  <a:lnTo>
                    <a:pt x="1343" y="2212"/>
                  </a:lnTo>
                  <a:lnTo>
                    <a:pt x="1326" y="2212"/>
                  </a:lnTo>
                  <a:lnTo>
                    <a:pt x="469" y="838"/>
                  </a:lnTo>
                  <a:lnTo>
                    <a:pt x="469" y="2930"/>
                  </a:lnTo>
                  <a:lnTo>
                    <a:pt x="0" y="2930"/>
                  </a:lnTo>
                  <a:lnTo>
                    <a:pt x="0" y="0"/>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18">
              <a:extLst>
                <a:ext uri="{FF2B5EF4-FFF2-40B4-BE49-F238E27FC236}">
                  <a16:creationId xmlns:a16="http://schemas.microsoft.com/office/drawing/2014/main" id="{5A4445AC-A729-3F48-A04D-F198EA010566}"/>
                </a:ext>
              </a:extLst>
            </p:cNvPr>
            <p:cNvSpPr>
              <a:spLocks noEditPoints="1"/>
            </p:cNvSpPr>
            <p:nvPr/>
          </p:nvSpPr>
          <p:spPr bwMode="auto">
            <a:xfrm>
              <a:off x="22617113" y="20680363"/>
              <a:ext cx="4514850" cy="4624388"/>
            </a:xfrm>
            <a:custGeom>
              <a:avLst/>
              <a:gdLst>
                <a:gd name="T0" fmla="*/ 2844 w 2844"/>
                <a:gd name="T1" fmla="*/ 2913 h 2913"/>
                <a:gd name="T2" fmla="*/ 2296 w 2844"/>
                <a:gd name="T3" fmla="*/ 2913 h 2913"/>
                <a:gd name="T4" fmla="*/ 2285 w 2844"/>
                <a:gd name="T5" fmla="*/ 2896 h 2913"/>
                <a:gd name="T6" fmla="*/ 2028 w 2844"/>
                <a:gd name="T7" fmla="*/ 2229 h 2913"/>
                <a:gd name="T8" fmla="*/ 811 w 2844"/>
                <a:gd name="T9" fmla="*/ 2229 h 2913"/>
                <a:gd name="T10" fmla="*/ 537 w 2844"/>
                <a:gd name="T11" fmla="*/ 2913 h 2913"/>
                <a:gd name="T12" fmla="*/ 0 w 2844"/>
                <a:gd name="T13" fmla="*/ 2913 h 2913"/>
                <a:gd name="T14" fmla="*/ 1188 w 2844"/>
                <a:gd name="T15" fmla="*/ 0 h 2913"/>
                <a:gd name="T16" fmla="*/ 1656 w 2844"/>
                <a:gd name="T17" fmla="*/ 0 h 2913"/>
                <a:gd name="T18" fmla="*/ 2844 w 2844"/>
                <a:gd name="T19" fmla="*/ 2913 h 2913"/>
                <a:gd name="T20" fmla="*/ 999 w 2844"/>
                <a:gd name="T21" fmla="*/ 1733 h 2913"/>
                <a:gd name="T22" fmla="*/ 1833 w 2844"/>
                <a:gd name="T23" fmla="*/ 1733 h 2913"/>
                <a:gd name="T24" fmla="*/ 1416 w 2844"/>
                <a:gd name="T25" fmla="*/ 696 h 2913"/>
                <a:gd name="T26" fmla="*/ 999 w 2844"/>
                <a:gd name="T27" fmla="*/ 173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4" h="2913">
                  <a:moveTo>
                    <a:pt x="2844" y="2913"/>
                  </a:moveTo>
                  <a:lnTo>
                    <a:pt x="2296" y="2913"/>
                  </a:lnTo>
                  <a:lnTo>
                    <a:pt x="2285" y="2896"/>
                  </a:lnTo>
                  <a:lnTo>
                    <a:pt x="2028" y="2229"/>
                  </a:lnTo>
                  <a:lnTo>
                    <a:pt x="811" y="2229"/>
                  </a:lnTo>
                  <a:lnTo>
                    <a:pt x="537" y="2913"/>
                  </a:lnTo>
                  <a:lnTo>
                    <a:pt x="0" y="2913"/>
                  </a:lnTo>
                  <a:lnTo>
                    <a:pt x="1188" y="0"/>
                  </a:lnTo>
                  <a:lnTo>
                    <a:pt x="1656" y="0"/>
                  </a:lnTo>
                  <a:lnTo>
                    <a:pt x="2844" y="2913"/>
                  </a:lnTo>
                  <a:close/>
                  <a:moveTo>
                    <a:pt x="999" y="1733"/>
                  </a:moveTo>
                  <a:lnTo>
                    <a:pt x="1833" y="1733"/>
                  </a:lnTo>
                  <a:lnTo>
                    <a:pt x="1416" y="696"/>
                  </a:lnTo>
                  <a:lnTo>
                    <a:pt x="999" y="1733"/>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19">
              <a:extLst>
                <a:ext uri="{FF2B5EF4-FFF2-40B4-BE49-F238E27FC236}">
                  <a16:creationId xmlns:a16="http://schemas.microsoft.com/office/drawing/2014/main" id="{2FC4D05F-7BB3-694D-BD0A-729D7D001B52}"/>
                </a:ext>
              </a:extLst>
            </p:cNvPr>
            <p:cNvSpPr>
              <a:spLocks noEditPoints="1"/>
            </p:cNvSpPr>
            <p:nvPr/>
          </p:nvSpPr>
          <p:spPr bwMode="auto">
            <a:xfrm>
              <a:off x="27730450" y="20707350"/>
              <a:ext cx="3690938" cy="4597400"/>
            </a:xfrm>
            <a:custGeom>
              <a:avLst/>
              <a:gdLst>
                <a:gd name="T0" fmla="*/ 407 w 407"/>
                <a:gd name="T1" fmla="*/ 508 h 508"/>
                <a:gd name="T2" fmla="*/ 300 w 407"/>
                <a:gd name="T3" fmla="*/ 508 h 508"/>
                <a:gd name="T4" fmla="*/ 298 w 407"/>
                <a:gd name="T5" fmla="*/ 506 h 508"/>
                <a:gd name="T6" fmla="*/ 186 w 407"/>
                <a:gd name="T7" fmla="*/ 335 h 508"/>
                <a:gd name="T8" fmla="*/ 91 w 407"/>
                <a:gd name="T9" fmla="*/ 335 h 508"/>
                <a:gd name="T10" fmla="*/ 91 w 407"/>
                <a:gd name="T11" fmla="*/ 508 h 508"/>
                <a:gd name="T12" fmla="*/ 0 w 407"/>
                <a:gd name="T13" fmla="*/ 508 h 508"/>
                <a:gd name="T14" fmla="*/ 0 w 407"/>
                <a:gd name="T15" fmla="*/ 0 h 508"/>
                <a:gd name="T16" fmla="*/ 212 w 407"/>
                <a:gd name="T17" fmla="*/ 0 h 508"/>
                <a:gd name="T18" fmla="*/ 349 w 407"/>
                <a:gd name="T19" fmla="*/ 52 h 508"/>
                <a:gd name="T20" fmla="*/ 389 w 407"/>
                <a:gd name="T21" fmla="*/ 162 h 508"/>
                <a:gd name="T22" fmla="*/ 389 w 407"/>
                <a:gd name="T23" fmla="*/ 164 h 508"/>
                <a:gd name="T24" fmla="*/ 281 w 407"/>
                <a:gd name="T25" fmla="*/ 317 h 508"/>
                <a:gd name="T26" fmla="*/ 407 w 407"/>
                <a:gd name="T27" fmla="*/ 508 h 508"/>
                <a:gd name="T28" fmla="*/ 91 w 407"/>
                <a:gd name="T29" fmla="*/ 247 h 508"/>
                <a:gd name="T30" fmla="*/ 206 w 407"/>
                <a:gd name="T31" fmla="*/ 247 h 508"/>
                <a:gd name="T32" fmla="*/ 296 w 407"/>
                <a:gd name="T33" fmla="*/ 169 h 508"/>
                <a:gd name="T34" fmla="*/ 296 w 407"/>
                <a:gd name="T35" fmla="*/ 167 h 508"/>
                <a:gd name="T36" fmla="*/ 205 w 407"/>
                <a:gd name="T37" fmla="*/ 90 h 508"/>
                <a:gd name="T38" fmla="*/ 91 w 407"/>
                <a:gd name="T39" fmla="*/ 90 h 508"/>
                <a:gd name="T40" fmla="*/ 91 w 407"/>
                <a:gd name="T41" fmla="*/ 247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7" h="508">
                  <a:moveTo>
                    <a:pt x="407" y="508"/>
                  </a:moveTo>
                  <a:cubicBezTo>
                    <a:pt x="300" y="508"/>
                    <a:pt x="300" y="508"/>
                    <a:pt x="300" y="508"/>
                  </a:cubicBezTo>
                  <a:cubicBezTo>
                    <a:pt x="298" y="506"/>
                    <a:pt x="298" y="506"/>
                    <a:pt x="298" y="506"/>
                  </a:cubicBezTo>
                  <a:cubicBezTo>
                    <a:pt x="186" y="335"/>
                    <a:pt x="186" y="335"/>
                    <a:pt x="186" y="335"/>
                  </a:cubicBezTo>
                  <a:cubicBezTo>
                    <a:pt x="91" y="335"/>
                    <a:pt x="91" y="335"/>
                    <a:pt x="91" y="335"/>
                  </a:cubicBezTo>
                  <a:cubicBezTo>
                    <a:pt x="91" y="508"/>
                    <a:pt x="91" y="508"/>
                    <a:pt x="91" y="508"/>
                  </a:cubicBezTo>
                  <a:cubicBezTo>
                    <a:pt x="0" y="508"/>
                    <a:pt x="0" y="508"/>
                    <a:pt x="0" y="508"/>
                  </a:cubicBezTo>
                  <a:cubicBezTo>
                    <a:pt x="0" y="0"/>
                    <a:pt x="0" y="0"/>
                    <a:pt x="0" y="0"/>
                  </a:cubicBezTo>
                  <a:cubicBezTo>
                    <a:pt x="212" y="0"/>
                    <a:pt x="212" y="0"/>
                    <a:pt x="212" y="0"/>
                  </a:cubicBezTo>
                  <a:cubicBezTo>
                    <a:pt x="270" y="0"/>
                    <a:pt x="317" y="18"/>
                    <a:pt x="349" y="52"/>
                  </a:cubicBezTo>
                  <a:cubicBezTo>
                    <a:pt x="375" y="80"/>
                    <a:pt x="389" y="119"/>
                    <a:pt x="389" y="162"/>
                  </a:cubicBezTo>
                  <a:cubicBezTo>
                    <a:pt x="389" y="164"/>
                    <a:pt x="389" y="164"/>
                    <a:pt x="389" y="164"/>
                  </a:cubicBezTo>
                  <a:cubicBezTo>
                    <a:pt x="389" y="239"/>
                    <a:pt x="350" y="294"/>
                    <a:pt x="281" y="317"/>
                  </a:cubicBezTo>
                  <a:lnTo>
                    <a:pt x="407" y="508"/>
                  </a:lnTo>
                  <a:close/>
                  <a:moveTo>
                    <a:pt x="91" y="247"/>
                  </a:moveTo>
                  <a:cubicBezTo>
                    <a:pt x="206" y="247"/>
                    <a:pt x="206" y="247"/>
                    <a:pt x="206" y="247"/>
                  </a:cubicBezTo>
                  <a:cubicBezTo>
                    <a:pt x="261" y="247"/>
                    <a:pt x="296" y="217"/>
                    <a:pt x="296" y="169"/>
                  </a:cubicBezTo>
                  <a:cubicBezTo>
                    <a:pt x="296" y="167"/>
                    <a:pt x="296" y="167"/>
                    <a:pt x="296" y="167"/>
                  </a:cubicBezTo>
                  <a:cubicBezTo>
                    <a:pt x="296" y="117"/>
                    <a:pt x="264" y="90"/>
                    <a:pt x="205" y="90"/>
                  </a:cubicBezTo>
                  <a:cubicBezTo>
                    <a:pt x="91" y="90"/>
                    <a:pt x="91" y="90"/>
                    <a:pt x="91" y="90"/>
                  </a:cubicBezTo>
                  <a:lnTo>
                    <a:pt x="91" y="247"/>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Rectangle 20">
              <a:extLst>
                <a:ext uri="{FF2B5EF4-FFF2-40B4-BE49-F238E27FC236}">
                  <a16:creationId xmlns:a16="http://schemas.microsoft.com/office/drawing/2014/main" id="{3A7DA812-BD4D-D84F-A3BF-BC298FEC17CC}"/>
                </a:ext>
              </a:extLst>
            </p:cNvPr>
            <p:cNvSpPr>
              <a:spLocks noChangeArrowheads="1"/>
            </p:cNvSpPr>
            <p:nvPr/>
          </p:nvSpPr>
          <p:spPr bwMode="auto">
            <a:xfrm>
              <a:off x="32202438" y="20707350"/>
              <a:ext cx="823913" cy="4597400"/>
            </a:xfrm>
            <a:prstGeom prst="rect">
              <a:avLst/>
            </a:prstGeom>
            <a:solidFill>
              <a:srgbClr val="2E9E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21">
              <a:extLst>
                <a:ext uri="{FF2B5EF4-FFF2-40B4-BE49-F238E27FC236}">
                  <a16:creationId xmlns:a16="http://schemas.microsoft.com/office/drawing/2014/main" id="{EDDD044F-94FC-C644-8C25-6EC6C93DE8AE}"/>
                </a:ext>
              </a:extLst>
            </p:cNvPr>
            <p:cNvSpPr>
              <a:spLocks/>
            </p:cNvSpPr>
            <p:nvPr/>
          </p:nvSpPr>
          <p:spPr bwMode="auto">
            <a:xfrm>
              <a:off x="34078863" y="20707350"/>
              <a:ext cx="3754438" cy="4597400"/>
            </a:xfrm>
            <a:custGeom>
              <a:avLst/>
              <a:gdLst>
                <a:gd name="T0" fmla="*/ 2365 w 2365"/>
                <a:gd name="T1" fmla="*/ 2896 h 2896"/>
                <a:gd name="T2" fmla="*/ 1931 w 2365"/>
                <a:gd name="T3" fmla="*/ 2896 h 2896"/>
                <a:gd name="T4" fmla="*/ 1925 w 2365"/>
                <a:gd name="T5" fmla="*/ 2885 h 2896"/>
                <a:gd name="T6" fmla="*/ 514 w 2365"/>
                <a:gd name="T7" fmla="*/ 935 h 2896"/>
                <a:gd name="T8" fmla="*/ 514 w 2365"/>
                <a:gd name="T9" fmla="*/ 2896 h 2896"/>
                <a:gd name="T10" fmla="*/ 0 w 2365"/>
                <a:gd name="T11" fmla="*/ 2896 h 2896"/>
                <a:gd name="T12" fmla="*/ 0 w 2365"/>
                <a:gd name="T13" fmla="*/ 0 h 2896"/>
                <a:gd name="T14" fmla="*/ 474 w 2365"/>
                <a:gd name="T15" fmla="*/ 0 h 2896"/>
                <a:gd name="T16" fmla="*/ 480 w 2365"/>
                <a:gd name="T17" fmla="*/ 12 h 2896"/>
                <a:gd name="T18" fmla="*/ 1851 w 2365"/>
                <a:gd name="T19" fmla="*/ 1910 h 2896"/>
                <a:gd name="T20" fmla="*/ 1851 w 2365"/>
                <a:gd name="T21" fmla="*/ 0 h 2896"/>
                <a:gd name="T22" fmla="*/ 2365 w 2365"/>
                <a:gd name="T23" fmla="*/ 0 h 2896"/>
                <a:gd name="T24" fmla="*/ 2365 w 2365"/>
                <a:gd name="T25" fmla="*/ 2896 h 2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65" h="2896">
                  <a:moveTo>
                    <a:pt x="2365" y="2896"/>
                  </a:moveTo>
                  <a:lnTo>
                    <a:pt x="1931" y="2896"/>
                  </a:lnTo>
                  <a:lnTo>
                    <a:pt x="1925" y="2885"/>
                  </a:lnTo>
                  <a:lnTo>
                    <a:pt x="514" y="935"/>
                  </a:lnTo>
                  <a:lnTo>
                    <a:pt x="514" y="2896"/>
                  </a:lnTo>
                  <a:lnTo>
                    <a:pt x="0" y="2896"/>
                  </a:lnTo>
                  <a:lnTo>
                    <a:pt x="0" y="0"/>
                  </a:lnTo>
                  <a:lnTo>
                    <a:pt x="474" y="0"/>
                  </a:lnTo>
                  <a:lnTo>
                    <a:pt x="480" y="12"/>
                  </a:lnTo>
                  <a:lnTo>
                    <a:pt x="1851" y="1910"/>
                  </a:lnTo>
                  <a:lnTo>
                    <a:pt x="1851" y="0"/>
                  </a:lnTo>
                  <a:lnTo>
                    <a:pt x="2365" y="0"/>
                  </a:lnTo>
                  <a:lnTo>
                    <a:pt x="2365" y="2896"/>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22">
              <a:extLst>
                <a:ext uri="{FF2B5EF4-FFF2-40B4-BE49-F238E27FC236}">
                  <a16:creationId xmlns:a16="http://schemas.microsoft.com/office/drawing/2014/main" id="{D2028FFB-008F-F548-8F31-981AEA5136DF}"/>
                </a:ext>
              </a:extLst>
            </p:cNvPr>
            <p:cNvSpPr>
              <a:spLocks/>
            </p:cNvSpPr>
            <p:nvPr/>
          </p:nvSpPr>
          <p:spPr bwMode="auto">
            <a:xfrm>
              <a:off x="9585325" y="4600575"/>
              <a:ext cx="11998325" cy="12849225"/>
            </a:xfrm>
            <a:custGeom>
              <a:avLst/>
              <a:gdLst>
                <a:gd name="T0" fmla="*/ 954 w 1323"/>
                <a:gd name="T1" fmla="*/ 357 h 1420"/>
                <a:gd name="T2" fmla="*/ 954 w 1323"/>
                <a:gd name="T3" fmla="*/ 357 h 1420"/>
                <a:gd name="T4" fmla="*/ 550 w 1323"/>
                <a:gd name="T5" fmla="*/ 19 h 1420"/>
                <a:gd name="T6" fmla="*/ 320 w 1323"/>
                <a:gd name="T7" fmla="*/ 769 h 1420"/>
                <a:gd name="T8" fmla="*/ 954 w 1323"/>
                <a:gd name="T9" fmla="*/ 1420 h 1420"/>
                <a:gd name="T10" fmla="*/ 1323 w 1323"/>
                <a:gd name="T11" fmla="*/ 1058 h 1420"/>
                <a:gd name="T12" fmla="*/ 1132 w 1323"/>
                <a:gd name="T13" fmla="*/ 799 h 1420"/>
                <a:gd name="T14" fmla="*/ 954 w 1323"/>
                <a:gd name="T15" fmla="*/ 357 h 14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3" h="1420">
                  <a:moveTo>
                    <a:pt x="954" y="357"/>
                  </a:moveTo>
                  <a:cubicBezTo>
                    <a:pt x="954" y="357"/>
                    <a:pt x="954" y="357"/>
                    <a:pt x="954" y="357"/>
                  </a:cubicBezTo>
                  <a:cubicBezTo>
                    <a:pt x="846" y="0"/>
                    <a:pt x="550" y="19"/>
                    <a:pt x="550" y="19"/>
                  </a:cubicBezTo>
                  <a:cubicBezTo>
                    <a:pt x="147" y="19"/>
                    <a:pt x="0" y="406"/>
                    <a:pt x="320" y="769"/>
                  </a:cubicBezTo>
                  <a:cubicBezTo>
                    <a:pt x="519" y="1010"/>
                    <a:pt x="954" y="1420"/>
                    <a:pt x="954" y="1420"/>
                  </a:cubicBezTo>
                  <a:cubicBezTo>
                    <a:pt x="954" y="1420"/>
                    <a:pt x="1139" y="1246"/>
                    <a:pt x="1323" y="1058"/>
                  </a:cubicBezTo>
                  <a:cubicBezTo>
                    <a:pt x="1261" y="976"/>
                    <a:pt x="1196" y="886"/>
                    <a:pt x="1132" y="799"/>
                  </a:cubicBezTo>
                  <a:cubicBezTo>
                    <a:pt x="987" y="590"/>
                    <a:pt x="943" y="489"/>
                    <a:pt x="954" y="357"/>
                  </a:cubicBezTo>
                  <a:close/>
                </a:path>
              </a:pathLst>
            </a:custGeom>
            <a:solidFill>
              <a:srgbClr val="73B4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23">
              <a:extLst>
                <a:ext uri="{FF2B5EF4-FFF2-40B4-BE49-F238E27FC236}">
                  <a16:creationId xmlns:a16="http://schemas.microsoft.com/office/drawing/2014/main" id="{7EC84FCA-FBBD-6047-BFA1-7BCD623EFC3E}"/>
                </a:ext>
              </a:extLst>
            </p:cNvPr>
            <p:cNvSpPr>
              <a:spLocks/>
            </p:cNvSpPr>
            <p:nvPr/>
          </p:nvSpPr>
          <p:spPr bwMode="auto">
            <a:xfrm>
              <a:off x="21484974" y="1930400"/>
              <a:ext cx="12966704" cy="15538462"/>
            </a:xfrm>
            <a:custGeom>
              <a:avLst/>
              <a:gdLst>
                <a:gd name="T0" fmla="*/ 841 w 1430"/>
                <a:gd name="T1" fmla="*/ 314 h 1717"/>
                <a:gd name="T2" fmla="*/ 490 w 1430"/>
                <a:gd name="T3" fmla="*/ 526 h 1717"/>
                <a:gd name="T4" fmla="*/ 490 w 1430"/>
                <a:gd name="T5" fmla="*/ 521 h 1717"/>
                <a:gd name="T6" fmla="*/ 466 w 1430"/>
                <a:gd name="T7" fmla="*/ 406 h 1717"/>
                <a:gd name="T8" fmla="*/ 617 w 1430"/>
                <a:gd name="T9" fmla="*/ 290 h 1717"/>
                <a:gd name="T10" fmla="*/ 700 w 1430"/>
                <a:gd name="T11" fmla="*/ 0 h 1717"/>
                <a:gd name="T12" fmla="*/ 436 w 1430"/>
                <a:gd name="T13" fmla="*/ 361 h 1717"/>
                <a:gd name="T14" fmla="*/ 299 w 1430"/>
                <a:gd name="T15" fmla="*/ 209 h 1717"/>
                <a:gd name="T16" fmla="*/ 253 w 1430"/>
                <a:gd name="T17" fmla="*/ 271 h 1717"/>
                <a:gd name="T18" fmla="*/ 441 w 1430"/>
                <a:gd name="T19" fmla="*/ 485 h 1717"/>
                <a:gd name="T20" fmla="*/ 428 w 1430"/>
                <a:gd name="T21" fmla="*/ 576 h 1717"/>
                <a:gd name="T22" fmla="*/ 266 w 1430"/>
                <a:gd name="T23" fmla="*/ 1064 h 1717"/>
                <a:gd name="T24" fmla="*/ 0 w 1430"/>
                <a:gd name="T25" fmla="*/ 1353 h 1717"/>
                <a:gd name="T26" fmla="*/ 323 w 1430"/>
                <a:gd name="T27" fmla="*/ 1717 h 1717"/>
                <a:gd name="T28" fmla="*/ 437 w 1430"/>
                <a:gd name="T29" fmla="*/ 1670 h 1717"/>
                <a:gd name="T30" fmla="*/ 553 w 1430"/>
                <a:gd name="T31" fmla="*/ 1717 h 1717"/>
                <a:gd name="T32" fmla="*/ 1110 w 1430"/>
                <a:gd name="T33" fmla="*/ 1085 h 1717"/>
                <a:gd name="T34" fmla="*/ 841 w 1430"/>
                <a:gd name="T35" fmla="*/ 314 h 1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0" h="1717">
                  <a:moveTo>
                    <a:pt x="841" y="314"/>
                  </a:moveTo>
                  <a:cubicBezTo>
                    <a:pt x="841" y="314"/>
                    <a:pt x="620" y="300"/>
                    <a:pt x="490" y="526"/>
                  </a:cubicBezTo>
                  <a:cubicBezTo>
                    <a:pt x="490" y="523"/>
                    <a:pt x="490" y="521"/>
                    <a:pt x="490" y="521"/>
                  </a:cubicBezTo>
                  <a:cubicBezTo>
                    <a:pt x="490" y="479"/>
                    <a:pt x="481" y="442"/>
                    <a:pt x="466" y="406"/>
                  </a:cubicBezTo>
                  <a:cubicBezTo>
                    <a:pt x="496" y="368"/>
                    <a:pt x="536" y="338"/>
                    <a:pt x="617" y="290"/>
                  </a:cubicBezTo>
                  <a:cubicBezTo>
                    <a:pt x="735" y="222"/>
                    <a:pt x="746" y="84"/>
                    <a:pt x="700" y="0"/>
                  </a:cubicBezTo>
                  <a:cubicBezTo>
                    <a:pt x="666" y="125"/>
                    <a:pt x="454" y="64"/>
                    <a:pt x="436" y="361"/>
                  </a:cubicBezTo>
                  <a:cubicBezTo>
                    <a:pt x="421" y="311"/>
                    <a:pt x="366" y="224"/>
                    <a:pt x="299" y="209"/>
                  </a:cubicBezTo>
                  <a:cubicBezTo>
                    <a:pt x="262" y="215"/>
                    <a:pt x="254" y="241"/>
                    <a:pt x="253" y="271"/>
                  </a:cubicBezTo>
                  <a:cubicBezTo>
                    <a:pt x="353" y="298"/>
                    <a:pt x="415" y="366"/>
                    <a:pt x="441" y="485"/>
                  </a:cubicBezTo>
                  <a:cubicBezTo>
                    <a:pt x="449" y="531"/>
                    <a:pt x="439" y="561"/>
                    <a:pt x="428" y="576"/>
                  </a:cubicBezTo>
                  <a:cubicBezTo>
                    <a:pt x="464" y="715"/>
                    <a:pt x="418" y="892"/>
                    <a:pt x="266" y="1064"/>
                  </a:cubicBezTo>
                  <a:cubicBezTo>
                    <a:pt x="197" y="1148"/>
                    <a:pt x="98" y="1253"/>
                    <a:pt x="0" y="1353"/>
                  </a:cubicBezTo>
                  <a:cubicBezTo>
                    <a:pt x="151" y="1554"/>
                    <a:pt x="282" y="1717"/>
                    <a:pt x="323" y="1717"/>
                  </a:cubicBezTo>
                  <a:cubicBezTo>
                    <a:pt x="382" y="1717"/>
                    <a:pt x="380" y="1670"/>
                    <a:pt x="437" y="1670"/>
                  </a:cubicBezTo>
                  <a:cubicBezTo>
                    <a:pt x="494" y="1670"/>
                    <a:pt x="497" y="1717"/>
                    <a:pt x="553" y="1717"/>
                  </a:cubicBezTo>
                  <a:cubicBezTo>
                    <a:pt x="609" y="1717"/>
                    <a:pt x="976" y="1253"/>
                    <a:pt x="1110" y="1085"/>
                  </a:cubicBezTo>
                  <a:cubicBezTo>
                    <a:pt x="1430" y="677"/>
                    <a:pt x="1174" y="314"/>
                    <a:pt x="841" y="314"/>
                  </a:cubicBezTo>
                  <a:close/>
                </a:path>
              </a:pathLst>
            </a:custGeom>
            <a:solidFill>
              <a:srgbClr val="73B4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24">
              <a:extLst>
                <a:ext uri="{FF2B5EF4-FFF2-40B4-BE49-F238E27FC236}">
                  <a16:creationId xmlns:a16="http://schemas.microsoft.com/office/drawing/2014/main" id="{80E022C5-7F75-AA48-B80D-50F28A4520DA}"/>
                </a:ext>
              </a:extLst>
            </p:cNvPr>
            <p:cNvSpPr>
              <a:spLocks/>
            </p:cNvSpPr>
            <p:nvPr/>
          </p:nvSpPr>
          <p:spPr bwMode="auto">
            <a:xfrm>
              <a:off x="18137188" y="4772025"/>
              <a:ext cx="7653338" cy="9402763"/>
            </a:xfrm>
            <a:custGeom>
              <a:avLst/>
              <a:gdLst>
                <a:gd name="T0" fmla="*/ 808 w 844"/>
                <a:gd name="T1" fmla="*/ 262 h 1039"/>
                <a:gd name="T2" fmla="*/ 443 w 844"/>
                <a:gd name="T3" fmla="*/ 1 h 1039"/>
                <a:gd name="T4" fmla="*/ 382 w 844"/>
                <a:gd name="T5" fmla="*/ 1 h 1039"/>
                <a:gd name="T6" fmla="*/ 11 w 844"/>
                <a:gd name="T7" fmla="*/ 338 h 1039"/>
                <a:gd name="T8" fmla="*/ 11 w 844"/>
                <a:gd name="T9" fmla="*/ 338 h 1039"/>
                <a:gd name="T10" fmla="*/ 189 w 844"/>
                <a:gd name="T11" fmla="*/ 780 h 1039"/>
                <a:gd name="T12" fmla="*/ 380 w 844"/>
                <a:gd name="T13" fmla="*/ 1039 h 1039"/>
                <a:gd name="T14" fmla="*/ 646 w 844"/>
                <a:gd name="T15" fmla="*/ 750 h 1039"/>
                <a:gd name="T16" fmla="*/ 808 w 844"/>
                <a:gd name="T17" fmla="*/ 262 h 1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4" h="1039">
                  <a:moveTo>
                    <a:pt x="808" y="262"/>
                  </a:moveTo>
                  <a:cubicBezTo>
                    <a:pt x="771" y="114"/>
                    <a:pt x="640" y="10"/>
                    <a:pt x="443" y="1"/>
                  </a:cubicBezTo>
                  <a:cubicBezTo>
                    <a:pt x="427" y="0"/>
                    <a:pt x="399" y="0"/>
                    <a:pt x="382" y="1"/>
                  </a:cubicBezTo>
                  <a:cubicBezTo>
                    <a:pt x="163" y="14"/>
                    <a:pt x="27" y="159"/>
                    <a:pt x="11" y="338"/>
                  </a:cubicBezTo>
                  <a:cubicBezTo>
                    <a:pt x="11" y="338"/>
                    <a:pt x="11" y="338"/>
                    <a:pt x="11" y="338"/>
                  </a:cubicBezTo>
                  <a:cubicBezTo>
                    <a:pt x="0" y="470"/>
                    <a:pt x="44" y="571"/>
                    <a:pt x="189" y="780"/>
                  </a:cubicBezTo>
                  <a:cubicBezTo>
                    <a:pt x="253" y="867"/>
                    <a:pt x="318" y="957"/>
                    <a:pt x="380" y="1039"/>
                  </a:cubicBezTo>
                  <a:cubicBezTo>
                    <a:pt x="478" y="939"/>
                    <a:pt x="577" y="834"/>
                    <a:pt x="646" y="750"/>
                  </a:cubicBezTo>
                  <a:cubicBezTo>
                    <a:pt x="798" y="578"/>
                    <a:pt x="844" y="401"/>
                    <a:pt x="808" y="262"/>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4251257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Inforgraphic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C497-AA3A-4561-A0D4-80B4E3440F91}"/>
              </a:ext>
            </a:extLst>
          </p:cNvPr>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3"/>
          </p:nvPr>
        </p:nvSpPr>
        <p:spPr>
          <a:xfrm>
            <a:off x="381000" y="1752600"/>
            <a:ext cx="2743200" cy="4191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5400">
                <a:solidFill>
                  <a:schemeClr val="accent6"/>
                </a:solidFill>
              </a:defRPr>
            </a:lvl2pPr>
            <a:lvl3pPr marL="9525" indent="0" algn="ctr">
              <a:lnSpc>
                <a:spcPct val="100000"/>
              </a:lnSpc>
              <a:spcBef>
                <a:spcPts val="600"/>
              </a:spcBef>
              <a:buNone/>
              <a:tabLst/>
              <a:defRPr sz="1600">
                <a:solidFill>
                  <a:schemeClr val="accent6"/>
                </a:solidFill>
              </a:defRPr>
            </a:lvl3pPr>
            <a:lvl4pPr marL="9525" indent="0" algn="ctr">
              <a:lnSpc>
                <a:spcPct val="100000"/>
              </a:lnSpc>
              <a:spcBef>
                <a:spcPts val="600"/>
              </a:spcBef>
              <a:buNone/>
              <a:tabLst/>
              <a:defRPr sz="2400">
                <a:solidFill>
                  <a:schemeClr val="accent6"/>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32" name="Text Placeholder 6"/>
          <p:cNvSpPr>
            <a:spLocks noGrp="1"/>
          </p:cNvSpPr>
          <p:nvPr>
            <p:ph type="body" sz="quarter" idx="14"/>
          </p:nvPr>
        </p:nvSpPr>
        <p:spPr>
          <a:xfrm>
            <a:off x="3276600" y="1752600"/>
            <a:ext cx="2743200" cy="4191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5400">
                <a:solidFill>
                  <a:schemeClr val="accent5"/>
                </a:solidFill>
              </a:defRPr>
            </a:lvl2pPr>
            <a:lvl3pPr marL="9525" indent="0" algn="ctr">
              <a:lnSpc>
                <a:spcPct val="100000"/>
              </a:lnSpc>
              <a:spcBef>
                <a:spcPts val="600"/>
              </a:spcBef>
              <a:buNone/>
              <a:tabLst/>
              <a:defRPr sz="1600">
                <a:solidFill>
                  <a:schemeClr val="accent5"/>
                </a:solidFill>
              </a:defRPr>
            </a:lvl3pPr>
            <a:lvl4pPr marL="9525" indent="0" algn="ctr">
              <a:lnSpc>
                <a:spcPct val="100000"/>
              </a:lnSpc>
              <a:spcBef>
                <a:spcPts val="600"/>
              </a:spcBef>
              <a:buNone/>
              <a:tabLst/>
              <a:defRPr sz="2400">
                <a:solidFill>
                  <a:schemeClr val="accent5"/>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33" name="Text Placeholder 6"/>
          <p:cNvSpPr>
            <a:spLocks noGrp="1"/>
          </p:cNvSpPr>
          <p:nvPr>
            <p:ph type="body" sz="quarter" idx="15"/>
          </p:nvPr>
        </p:nvSpPr>
        <p:spPr>
          <a:xfrm>
            <a:off x="6172200" y="1752600"/>
            <a:ext cx="2743200" cy="4191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5400">
                <a:solidFill>
                  <a:schemeClr val="accent1"/>
                </a:solidFill>
              </a:defRPr>
            </a:lvl2pPr>
            <a:lvl3pPr marL="9525" indent="0" algn="ctr">
              <a:lnSpc>
                <a:spcPct val="100000"/>
              </a:lnSpc>
              <a:spcBef>
                <a:spcPts val="600"/>
              </a:spcBef>
              <a:buNone/>
              <a:tabLst/>
              <a:defRPr sz="1600">
                <a:solidFill>
                  <a:schemeClr val="accent1"/>
                </a:solidFill>
              </a:defRPr>
            </a:lvl3pPr>
            <a:lvl4pPr marL="9525" indent="0" algn="ctr">
              <a:lnSpc>
                <a:spcPct val="100000"/>
              </a:lnSpc>
              <a:spcBef>
                <a:spcPts val="600"/>
              </a:spcBef>
              <a:buNone/>
              <a:tabLst/>
              <a:defRPr sz="2400">
                <a:solidFill>
                  <a:schemeClr val="accent1"/>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34" name="Text Placeholder 6"/>
          <p:cNvSpPr>
            <a:spLocks noGrp="1"/>
          </p:cNvSpPr>
          <p:nvPr>
            <p:ph type="body" sz="quarter" idx="16"/>
          </p:nvPr>
        </p:nvSpPr>
        <p:spPr>
          <a:xfrm>
            <a:off x="9067800" y="1752600"/>
            <a:ext cx="2743200" cy="4191000"/>
          </a:xfrm>
        </p:spPr>
        <p:txBody>
          <a:bodyPr/>
          <a:lstStyle>
            <a:lvl1pPr marL="0" indent="0" algn="ctr">
              <a:lnSpc>
                <a:spcPct val="100000"/>
              </a:lnSpc>
              <a:spcBef>
                <a:spcPts val="600"/>
              </a:spcBef>
              <a:buNone/>
              <a:defRPr sz="1400">
                <a:solidFill>
                  <a:schemeClr val="tx1"/>
                </a:solidFill>
              </a:defRPr>
            </a:lvl1pPr>
            <a:lvl2pPr marL="9525" indent="0" algn="ctr">
              <a:lnSpc>
                <a:spcPct val="100000"/>
              </a:lnSpc>
              <a:spcBef>
                <a:spcPts val="600"/>
              </a:spcBef>
              <a:buNone/>
              <a:tabLst/>
              <a:defRPr sz="5400">
                <a:solidFill>
                  <a:schemeClr val="accent4"/>
                </a:solidFill>
              </a:defRPr>
            </a:lvl2pPr>
            <a:lvl3pPr marL="9525" indent="0" algn="ctr">
              <a:lnSpc>
                <a:spcPct val="100000"/>
              </a:lnSpc>
              <a:spcBef>
                <a:spcPts val="600"/>
              </a:spcBef>
              <a:buNone/>
              <a:tabLst/>
              <a:defRPr sz="1600">
                <a:solidFill>
                  <a:schemeClr val="accent4"/>
                </a:solidFill>
              </a:defRPr>
            </a:lvl3pPr>
            <a:lvl4pPr marL="9525" indent="0" algn="ctr">
              <a:lnSpc>
                <a:spcPct val="100000"/>
              </a:lnSpc>
              <a:spcBef>
                <a:spcPts val="600"/>
              </a:spcBef>
              <a:buNone/>
              <a:tabLst/>
              <a:defRPr sz="2400">
                <a:solidFill>
                  <a:schemeClr val="accent4"/>
                </a:solidFill>
              </a:defRPr>
            </a:lvl4pPr>
            <a:lvl5pPr marL="1374775" indent="0" algn="ctr">
              <a:buNone/>
              <a:defRPr sz="1400"/>
            </a:lvl5pPr>
          </a:lstStyle>
          <a:p>
            <a:pPr lvl="0"/>
            <a:r>
              <a:rPr lang="en-US"/>
              <a:t>Edit Master text styles</a:t>
            </a:r>
          </a:p>
          <a:p>
            <a:pPr lvl="1"/>
            <a:r>
              <a:rPr lang="en-US"/>
              <a:t>Second level</a:t>
            </a:r>
          </a:p>
          <a:p>
            <a:pPr lvl="2"/>
            <a:r>
              <a:rPr lang="en-US"/>
              <a:t>Third level</a:t>
            </a:r>
          </a:p>
          <a:p>
            <a:pPr lvl="3"/>
            <a:r>
              <a:rPr lang="en-US"/>
              <a:t>Fourth level</a:t>
            </a:r>
          </a:p>
        </p:txBody>
      </p:sp>
      <p:grpSp>
        <p:nvGrpSpPr>
          <p:cNvPr id="41" name="Group 40"/>
          <p:cNvGrpSpPr/>
          <p:nvPr userDrawn="1"/>
        </p:nvGrpSpPr>
        <p:grpSpPr>
          <a:xfrm>
            <a:off x="3200400" y="1752600"/>
            <a:ext cx="5791200" cy="3048000"/>
            <a:chOff x="3200400" y="1752600"/>
            <a:chExt cx="5791200" cy="3048000"/>
          </a:xfrm>
        </p:grpSpPr>
        <p:cxnSp>
          <p:nvCxnSpPr>
            <p:cNvPr id="35" name="Straight Connector 34"/>
            <p:cNvCxnSpPr/>
            <p:nvPr userDrawn="1"/>
          </p:nvCxnSpPr>
          <p:spPr>
            <a:xfrm>
              <a:off x="3200400" y="1752600"/>
              <a:ext cx="0" cy="3048000"/>
            </a:xfrm>
            <a:prstGeom prst="line">
              <a:avLst/>
            </a:prstGeom>
            <a:noFill/>
            <a:ln w="12700" cap="flat" cmpd="sng" algn="ctr">
              <a:solidFill>
                <a:schemeClr val="bg2">
                  <a:lumMod val="50000"/>
                </a:schemeClr>
              </a:solidFill>
              <a:prstDash val="sysDot"/>
            </a:ln>
            <a:effectLst/>
          </p:spPr>
        </p:cxnSp>
        <p:cxnSp>
          <p:nvCxnSpPr>
            <p:cNvPr id="37" name="Straight Connector 36"/>
            <p:cNvCxnSpPr/>
            <p:nvPr userDrawn="1"/>
          </p:nvCxnSpPr>
          <p:spPr>
            <a:xfrm>
              <a:off x="6096000" y="1752600"/>
              <a:ext cx="0" cy="3048000"/>
            </a:xfrm>
            <a:prstGeom prst="line">
              <a:avLst/>
            </a:prstGeom>
            <a:noFill/>
            <a:ln w="12700" cap="flat" cmpd="sng" algn="ctr">
              <a:solidFill>
                <a:schemeClr val="bg2">
                  <a:lumMod val="50000"/>
                </a:schemeClr>
              </a:solidFill>
              <a:prstDash val="sysDot"/>
            </a:ln>
            <a:effectLst/>
          </p:spPr>
        </p:cxnSp>
        <p:cxnSp>
          <p:nvCxnSpPr>
            <p:cNvPr id="38" name="Straight Connector 37"/>
            <p:cNvCxnSpPr/>
            <p:nvPr userDrawn="1"/>
          </p:nvCxnSpPr>
          <p:spPr>
            <a:xfrm>
              <a:off x="8991600" y="1752600"/>
              <a:ext cx="0" cy="3048000"/>
            </a:xfrm>
            <a:prstGeom prst="line">
              <a:avLst/>
            </a:prstGeom>
            <a:noFill/>
            <a:ln w="12700" cap="flat" cmpd="sng" algn="ctr">
              <a:solidFill>
                <a:schemeClr val="bg2">
                  <a:lumMod val="50000"/>
                </a:schemeClr>
              </a:solidFill>
              <a:prstDash val="sysDot"/>
            </a:ln>
            <a:effectLst/>
          </p:spPr>
        </p:cxnSp>
      </p:grpSp>
    </p:spTree>
    <p:extLst>
      <p:ext uri="{BB962C8B-B14F-4D97-AF65-F5344CB8AC3E}">
        <p14:creationId xmlns:p14="http://schemas.microsoft.com/office/powerpoint/2010/main" val="3879665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 - Initial Bull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EDCEF-AEC0-4617-87BA-BE6F62FD70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4AE024-D53F-4319-90B6-A57488E97D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66107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 No Initial Bull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EDCEF-AEC0-4617-87BA-BE6F62FD70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4AE024-D53F-4319-90B6-A57488E97D3A}"/>
              </a:ext>
            </a:extLst>
          </p:cNvPr>
          <p:cNvSpPr>
            <a:spLocks noGrp="1"/>
          </p:cNvSpPr>
          <p:nvPr>
            <p:ph idx="1"/>
          </p:nvPr>
        </p:nvSpPr>
        <p:spPr/>
        <p:txBody>
          <a:bodyPr/>
          <a:lstStyle>
            <a:lvl1pPr marL="0" indent="0">
              <a:buNone/>
              <a:defRPr>
                <a:solidFill>
                  <a:srgbClr val="2B8230"/>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73231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 Initial Bull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C2CF6-0399-44EE-88D7-7F5539BD29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44F46A-8272-4763-A1E6-A5110A543297}"/>
              </a:ext>
            </a:extLst>
          </p:cNvPr>
          <p:cNvSpPr>
            <a:spLocks noGrp="1"/>
          </p:cNvSpPr>
          <p:nvPr>
            <p:ph sz="half" idx="1"/>
          </p:nvPr>
        </p:nvSpPr>
        <p:spPr>
          <a:xfrm>
            <a:off x="381000" y="1371600"/>
            <a:ext cx="5257800"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C3E1A7-2079-485C-8107-E63BC097224C}"/>
              </a:ext>
            </a:extLst>
          </p:cNvPr>
          <p:cNvSpPr>
            <a:spLocks noGrp="1"/>
          </p:cNvSpPr>
          <p:nvPr>
            <p:ph sz="half" idx="2"/>
          </p:nvPr>
        </p:nvSpPr>
        <p:spPr>
          <a:xfrm>
            <a:off x="6553200" y="1371600"/>
            <a:ext cx="5257800"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80961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 No Initial Bull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C2CF6-0399-44EE-88D7-7F5539BD29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44F46A-8272-4763-A1E6-A5110A543297}"/>
              </a:ext>
            </a:extLst>
          </p:cNvPr>
          <p:cNvSpPr>
            <a:spLocks noGrp="1"/>
          </p:cNvSpPr>
          <p:nvPr>
            <p:ph sz="half" idx="1"/>
          </p:nvPr>
        </p:nvSpPr>
        <p:spPr>
          <a:xfrm>
            <a:off x="381000" y="1371600"/>
            <a:ext cx="5257800" cy="4800600"/>
          </a:xfrm>
        </p:spPr>
        <p:txBody>
          <a:bodyPr/>
          <a:lstStyle>
            <a:lvl1pPr marL="0" indent="0">
              <a:buNone/>
              <a:defRPr>
                <a:solidFill>
                  <a:srgbClr val="2B8230"/>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C3E1A7-2079-485C-8107-E63BC097224C}"/>
              </a:ext>
            </a:extLst>
          </p:cNvPr>
          <p:cNvSpPr>
            <a:spLocks noGrp="1"/>
          </p:cNvSpPr>
          <p:nvPr>
            <p:ph sz="half" idx="2"/>
          </p:nvPr>
        </p:nvSpPr>
        <p:spPr>
          <a:xfrm>
            <a:off x="6553200" y="1371600"/>
            <a:ext cx="5257800" cy="4800600"/>
          </a:xfrm>
        </p:spPr>
        <p:txBody>
          <a:bodyPr/>
          <a:lstStyle>
            <a:lvl1pPr marL="0" indent="0">
              <a:buNone/>
              <a:defRPr>
                <a:solidFill>
                  <a:srgbClr val="2B8230"/>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05596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imonial 1">
    <p:spTree>
      <p:nvGrpSpPr>
        <p:cNvPr id="1" name=""/>
        <p:cNvGrpSpPr/>
        <p:nvPr/>
      </p:nvGrpSpPr>
      <p:grpSpPr>
        <a:xfrm>
          <a:off x="0" y="0"/>
          <a:ext cx="0" cy="0"/>
          <a:chOff x="0" y="0"/>
          <a:chExt cx="0" cy="0"/>
        </a:xfrm>
      </p:grpSpPr>
      <p:sp>
        <p:nvSpPr>
          <p:cNvPr id="13" name="Rectangle 12"/>
          <p:cNvSpPr/>
          <p:nvPr userDrawn="1"/>
        </p:nvSpPr>
        <p:spPr>
          <a:xfrm>
            <a:off x="0" y="1371600"/>
            <a:ext cx="6096000" cy="4114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4"/>
          </p:nvPr>
        </p:nvSpPr>
        <p:spPr>
          <a:xfrm>
            <a:off x="457200" y="1524000"/>
            <a:ext cx="5181600" cy="3810000"/>
          </a:xfrm>
        </p:spPr>
        <p:txBody>
          <a:bodyPr anchor="ctr"/>
          <a:lstStyle>
            <a:lvl1pPr marL="0" indent="0">
              <a:buClr>
                <a:schemeClr val="bg1"/>
              </a:buClr>
              <a:buNone/>
              <a:defRPr sz="2800">
                <a:solidFill>
                  <a:schemeClr val="bg1"/>
                </a:solidFill>
                <a:latin typeface="+mj-lt"/>
              </a:defRPr>
            </a:lvl1pPr>
            <a:lvl2pPr marL="7938" indent="0">
              <a:buClr>
                <a:schemeClr val="bg1"/>
              </a:buClr>
              <a:buNone/>
              <a:tabLst/>
              <a:defRPr sz="1600">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p:txBody>
      </p:sp>
      <p:sp>
        <p:nvSpPr>
          <p:cNvPr id="12" name="Picture Placeholder 11"/>
          <p:cNvSpPr>
            <a:spLocks noGrp="1"/>
          </p:cNvSpPr>
          <p:nvPr>
            <p:ph type="pic" sz="quarter" idx="13"/>
          </p:nvPr>
        </p:nvSpPr>
        <p:spPr>
          <a:xfrm>
            <a:off x="6096000" y="1371600"/>
            <a:ext cx="6096000" cy="4114800"/>
          </a:xfrm>
        </p:spPr>
        <p:txBody>
          <a:bodyPr anchor="ctr"/>
          <a:lstStyle>
            <a:lvl1pPr marL="0" indent="0" algn="ctr">
              <a:buNone/>
              <a:defRPr sz="1400"/>
            </a:lvl1pPr>
          </a:lstStyle>
          <a:p>
            <a:r>
              <a:rPr lang="en-US"/>
              <a:t>Click icon to add picture</a:t>
            </a:r>
          </a:p>
        </p:txBody>
      </p:sp>
    </p:spTree>
    <p:extLst>
      <p:ext uri="{BB962C8B-B14F-4D97-AF65-F5344CB8AC3E}">
        <p14:creationId xmlns:p14="http://schemas.microsoft.com/office/powerpoint/2010/main" val="10192155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stimonial 2">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0" y="1371600"/>
            <a:ext cx="6096000" cy="4114800"/>
          </a:xfrm>
        </p:spPr>
        <p:txBody>
          <a:bodyPr anchor="ctr"/>
          <a:lstStyle>
            <a:lvl1pPr marL="0" indent="0" algn="ctr">
              <a:buNone/>
              <a:defRPr sz="1400"/>
            </a:lvl1pPr>
          </a:lstStyle>
          <a:p>
            <a:r>
              <a:rPr lang="en-US"/>
              <a:t>Click icon to add picture</a:t>
            </a:r>
          </a:p>
        </p:txBody>
      </p:sp>
      <p:sp>
        <p:nvSpPr>
          <p:cNvPr id="13" name="Rectangle 12"/>
          <p:cNvSpPr/>
          <p:nvPr userDrawn="1"/>
        </p:nvSpPr>
        <p:spPr>
          <a:xfrm>
            <a:off x="6096000" y="1371600"/>
            <a:ext cx="6103121" cy="4114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4"/>
          </p:nvPr>
        </p:nvSpPr>
        <p:spPr>
          <a:xfrm>
            <a:off x="6560321" y="1524000"/>
            <a:ext cx="5181600" cy="3810000"/>
          </a:xfrm>
        </p:spPr>
        <p:txBody>
          <a:bodyPr anchor="ctr"/>
          <a:lstStyle>
            <a:lvl1pPr marL="0" indent="0">
              <a:buClr>
                <a:schemeClr val="bg1"/>
              </a:buClr>
              <a:buNone/>
              <a:defRPr sz="2800">
                <a:solidFill>
                  <a:schemeClr val="bg1"/>
                </a:solidFill>
                <a:latin typeface="+mj-lt"/>
              </a:defRPr>
            </a:lvl1pPr>
            <a:lvl2pPr marL="7938" indent="0">
              <a:buClr>
                <a:schemeClr val="bg1"/>
              </a:buClr>
              <a:buNone/>
              <a:tabLst/>
              <a:defRPr sz="1600">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2182480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imonial 3">
    <p:spTree>
      <p:nvGrpSpPr>
        <p:cNvPr id="1" name=""/>
        <p:cNvGrpSpPr/>
        <p:nvPr/>
      </p:nvGrpSpPr>
      <p:grpSpPr>
        <a:xfrm>
          <a:off x="0" y="0"/>
          <a:ext cx="0" cy="0"/>
          <a:chOff x="0" y="0"/>
          <a:chExt cx="0" cy="0"/>
        </a:xfrm>
      </p:grpSpPr>
      <p:sp>
        <p:nvSpPr>
          <p:cNvPr id="13" name="Rectangle 12"/>
          <p:cNvSpPr/>
          <p:nvPr userDrawn="1"/>
        </p:nvSpPr>
        <p:spPr>
          <a:xfrm>
            <a:off x="0" y="1371600"/>
            <a:ext cx="6096000" cy="4114800"/>
          </a:xfrm>
          <a:prstGeom prst="rect">
            <a:avLst/>
          </a:prstGeom>
          <a:solidFill>
            <a:srgbClr val="AD53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4"/>
          </p:nvPr>
        </p:nvSpPr>
        <p:spPr>
          <a:xfrm>
            <a:off x="457200" y="1524000"/>
            <a:ext cx="5181600" cy="3810000"/>
          </a:xfrm>
        </p:spPr>
        <p:txBody>
          <a:bodyPr anchor="ctr"/>
          <a:lstStyle>
            <a:lvl1pPr marL="0" indent="0">
              <a:buClr>
                <a:schemeClr val="bg1"/>
              </a:buClr>
              <a:buNone/>
              <a:defRPr sz="2800">
                <a:solidFill>
                  <a:schemeClr val="bg1"/>
                </a:solidFill>
                <a:latin typeface="+mj-lt"/>
              </a:defRPr>
            </a:lvl1pPr>
            <a:lvl2pPr marL="7938" indent="0">
              <a:buClr>
                <a:schemeClr val="bg1"/>
              </a:buClr>
              <a:buNone/>
              <a:tabLst/>
              <a:defRPr sz="1600">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p:txBody>
      </p:sp>
      <p:sp>
        <p:nvSpPr>
          <p:cNvPr id="12" name="Picture Placeholder 11"/>
          <p:cNvSpPr>
            <a:spLocks noGrp="1"/>
          </p:cNvSpPr>
          <p:nvPr>
            <p:ph type="pic" sz="quarter" idx="13"/>
          </p:nvPr>
        </p:nvSpPr>
        <p:spPr>
          <a:xfrm>
            <a:off x="6096000" y="1371600"/>
            <a:ext cx="6096000" cy="4114800"/>
          </a:xfrm>
        </p:spPr>
        <p:txBody>
          <a:bodyPr anchor="ctr"/>
          <a:lstStyle>
            <a:lvl1pPr marL="0" indent="0" algn="ctr">
              <a:buNone/>
              <a:defRPr sz="1400"/>
            </a:lvl1pPr>
          </a:lstStyle>
          <a:p>
            <a:r>
              <a:rPr lang="en-US"/>
              <a:t>Click icon to add picture</a:t>
            </a:r>
          </a:p>
        </p:txBody>
      </p:sp>
    </p:spTree>
    <p:extLst>
      <p:ext uri="{BB962C8B-B14F-4D97-AF65-F5344CB8AC3E}">
        <p14:creationId xmlns:p14="http://schemas.microsoft.com/office/powerpoint/2010/main" val="26763815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90" name="Group 189">
            <a:extLst>
              <a:ext uri="{FF2B5EF4-FFF2-40B4-BE49-F238E27FC236}">
                <a16:creationId xmlns:a16="http://schemas.microsoft.com/office/drawing/2014/main" id="{09DF224E-2FA1-724D-9B00-76DEA3A19DBC}"/>
              </a:ext>
            </a:extLst>
          </p:cNvPr>
          <p:cNvGrpSpPr/>
          <p:nvPr userDrawn="1"/>
        </p:nvGrpSpPr>
        <p:grpSpPr>
          <a:xfrm>
            <a:off x="454025" y="6108700"/>
            <a:ext cx="698499" cy="647700"/>
            <a:chOff x="6057900" y="1930400"/>
            <a:chExt cx="31775401" cy="29075063"/>
          </a:xfrm>
        </p:grpSpPr>
        <p:sp>
          <p:nvSpPr>
            <p:cNvPr id="191" name="Freeform 5">
              <a:extLst>
                <a:ext uri="{FF2B5EF4-FFF2-40B4-BE49-F238E27FC236}">
                  <a16:creationId xmlns:a16="http://schemas.microsoft.com/office/drawing/2014/main" id="{4E5714FF-93BC-3F46-BB52-30A9B12C5969}"/>
                </a:ext>
              </a:extLst>
            </p:cNvPr>
            <p:cNvSpPr>
              <a:spLocks noEditPoints="1"/>
            </p:cNvSpPr>
            <p:nvPr/>
          </p:nvSpPr>
          <p:spPr bwMode="auto">
            <a:xfrm>
              <a:off x="23260050" y="27522488"/>
              <a:ext cx="2540000" cy="3402013"/>
            </a:xfrm>
            <a:custGeom>
              <a:avLst/>
              <a:gdLst>
                <a:gd name="T0" fmla="*/ 0 w 280"/>
                <a:gd name="T1" fmla="*/ 0 h 376"/>
                <a:gd name="T2" fmla="*/ 67 w 280"/>
                <a:gd name="T3" fmla="*/ 0 h 376"/>
                <a:gd name="T4" fmla="*/ 157 w 280"/>
                <a:gd name="T5" fmla="*/ 1 h 376"/>
                <a:gd name="T6" fmla="*/ 232 w 280"/>
                <a:gd name="T7" fmla="*/ 25 h 376"/>
                <a:gd name="T8" fmla="*/ 266 w 280"/>
                <a:gd name="T9" fmla="*/ 89 h 376"/>
                <a:gd name="T10" fmla="*/ 262 w 280"/>
                <a:gd name="T11" fmla="*/ 130 h 376"/>
                <a:gd name="T12" fmla="*/ 223 w 280"/>
                <a:gd name="T13" fmla="*/ 176 h 376"/>
                <a:gd name="T14" fmla="*/ 213 w 280"/>
                <a:gd name="T15" fmla="*/ 181 h 376"/>
                <a:gd name="T16" fmla="*/ 235 w 280"/>
                <a:gd name="T17" fmla="*/ 191 h 376"/>
                <a:gd name="T18" fmla="*/ 278 w 280"/>
                <a:gd name="T19" fmla="*/ 264 h 376"/>
                <a:gd name="T20" fmla="*/ 199 w 280"/>
                <a:gd name="T21" fmla="*/ 369 h 376"/>
                <a:gd name="T22" fmla="*/ 146 w 280"/>
                <a:gd name="T23" fmla="*/ 376 h 376"/>
                <a:gd name="T24" fmla="*/ 4 w 280"/>
                <a:gd name="T25" fmla="*/ 376 h 376"/>
                <a:gd name="T26" fmla="*/ 0 w 280"/>
                <a:gd name="T27" fmla="*/ 376 h 376"/>
                <a:gd name="T28" fmla="*/ 0 w 280"/>
                <a:gd name="T29" fmla="*/ 0 h 376"/>
                <a:gd name="T30" fmla="*/ 54 w 280"/>
                <a:gd name="T31" fmla="*/ 325 h 376"/>
                <a:gd name="T32" fmla="*/ 99 w 280"/>
                <a:gd name="T33" fmla="*/ 324 h 376"/>
                <a:gd name="T34" fmla="*/ 166 w 280"/>
                <a:gd name="T35" fmla="*/ 323 h 376"/>
                <a:gd name="T36" fmla="*/ 206 w 280"/>
                <a:gd name="T37" fmla="*/ 308 h 376"/>
                <a:gd name="T38" fmla="*/ 221 w 280"/>
                <a:gd name="T39" fmla="*/ 253 h 376"/>
                <a:gd name="T40" fmla="*/ 190 w 280"/>
                <a:gd name="T41" fmla="*/ 216 h 376"/>
                <a:gd name="T42" fmla="*/ 154 w 280"/>
                <a:gd name="T43" fmla="*/ 208 h 376"/>
                <a:gd name="T44" fmla="*/ 59 w 280"/>
                <a:gd name="T45" fmla="*/ 207 h 376"/>
                <a:gd name="T46" fmla="*/ 54 w 280"/>
                <a:gd name="T47" fmla="*/ 208 h 376"/>
                <a:gd name="T48" fmla="*/ 54 w 280"/>
                <a:gd name="T49" fmla="*/ 325 h 376"/>
                <a:gd name="T50" fmla="*/ 55 w 280"/>
                <a:gd name="T51" fmla="*/ 50 h 376"/>
                <a:gd name="T52" fmla="*/ 55 w 280"/>
                <a:gd name="T53" fmla="*/ 160 h 376"/>
                <a:gd name="T54" fmla="*/ 132 w 280"/>
                <a:gd name="T55" fmla="*/ 160 h 376"/>
                <a:gd name="T56" fmla="*/ 143 w 280"/>
                <a:gd name="T57" fmla="*/ 159 h 376"/>
                <a:gd name="T58" fmla="*/ 181 w 280"/>
                <a:gd name="T59" fmla="*/ 151 h 376"/>
                <a:gd name="T60" fmla="*/ 201 w 280"/>
                <a:gd name="T61" fmla="*/ 74 h 376"/>
                <a:gd name="T62" fmla="*/ 162 w 280"/>
                <a:gd name="T63" fmla="*/ 54 h 376"/>
                <a:gd name="T64" fmla="*/ 55 w 280"/>
                <a:gd name="T65" fmla="*/ 5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0" h="376">
                  <a:moveTo>
                    <a:pt x="0" y="0"/>
                  </a:moveTo>
                  <a:cubicBezTo>
                    <a:pt x="22" y="0"/>
                    <a:pt x="45" y="0"/>
                    <a:pt x="67" y="0"/>
                  </a:cubicBezTo>
                  <a:cubicBezTo>
                    <a:pt x="97" y="0"/>
                    <a:pt x="127" y="0"/>
                    <a:pt x="157" y="1"/>
                  </a:cubicBezTo>
                  <a:cubicBezTo>
                    <a:pt x="183" y="3"/>
                    <a:pt x="209" y="9"/>
                    <a:pt x="232" y="25"/>
                  </a:cubicBezTo>
                  <a:cubicBezTo>
                    <a:pt x="253" y="40"/>
                    <a:pt x="264" y="62"/>
                    <a:pt x="266" y="89"/>
                  </a:cubicBezTo>
                  <a:cubicBezTo>
                    <a:pt x="267" y="102"/>
                    <a:pt x="266" y="116"/>
                    <a:pt x="262" y="130"/>
                  </a:cubicBezTo>
                  <a:cubicBezTo>
                    <a:pt x="256" y="151"/>
                    <a:pt x="242" y="166"/>
                    <a:pt x="223" y="176"/>
                  </a:cubicBezTo>
                  <a:cubicBezTo>
                    <a:pt x="220" y="178"/>
                    <a:pt x="217" y="179"/>
                    <a:pt x="213" y="181"/>
                  </a:cubicBezTo>
                  <a:cubicBezTo>
                    <a:pt x="221" y="185"/>
                    <a:pt x="228" y="188"/>
                    <a:pt x="235" y="191"/>
                  </a:cubicBezTo>
                  <a:cubicBezTo>
                    <a:pt x="264" y="207"/>
                    <a:pt x="277" y="232"/>
                    <a:pt x="278" y="264"/>
                  </a:cubicBezTo>
                  <a:cubicBezTo>
                    <a:pt x="280" y="315"/>
                    <a:pt x="250" y="355"/>
                    <a:pt x="199" y="369"/>
                  </a:cubicBezTo>
                  <a:cubicBezTo>
                    <a:pt x="181" y="373"/>
                    <a:pt x="164" y="376"/>
                    <a:pt x="146" y="376"/>
                  </a:cubicBezTo>
                  <a:cubicBezTo>
                    <a:pt x="98" y="376"/>
                    <a:pt x="51" y="376"/>
                    <a:pt x="4" y="376"/>
                  </a:cubicBezTo>
                  <a:cubicBezTo>
                    <a:pt x="2" y="376"/>
                    <a:pt x="1" y="376"/>
                    <a:pt x="0" y="376"/>
                  </a:cubicBezTo>
                  <a:cubicBezTo>
                    <a:pt x="0" y="251"/>
                    <a:pt x="0" y="126"/>
                    <a:pt x="0" y="0"/>
                  </a:cubicBezTo>
                  <a:close/>
                  <a:moveTo>
                    <a:pt x="54" y="325"/>
                  </a:moveTo>
                  <a:cubicBezTo>
                    <a:pt x="70" y="325"/>
                    <a:pt x="85" y="325"/>
                    <a:pt x="99" y="324"/>
                  </a:cubicBezTo>
                  <a:cubicBezTo>
                    <a:pt x="121" y="324"/>
                    <a:pt x="144" y="324"/>
                    <a:pt x="166" y="323"/>
                  </a:cubicBezTo>
                  <a:cubicBezTo>
                    <a:pt x="180" y="322"/>
                    <a:pt x="194" y="318"/>
                    <a:pt x="206" y="308"/>
                  </a:cubicBezTo>
                  <a:cubicBezTo>
                    <a:pt x="222" y="293"/>
                    <a:pt x="224" y="273"/>
                    <a:pt x="221" y="253"/>
                  </a:cubicBezTo>
                  <a:cubicBezTo>
                    <a:pt x="218" y="235"/>
                    <a:pt x="208" y="222"/>
                    <a:pt x="190" y="216"/>
                  </a:cubicBezTo>
                  <a:cubicBezTo>
                    <a:pt x="179" y="211"/>
                    <a:pt x="166" y="208"/>
                    <a:pt x="154" y="208"/>
                  </a:cubicBezTo>
                  <a:cubicBezTo>
                    <a:pt x="122" y="207"/>
                    <a:pt x="90" y="207"/>
                    <a:pt x="59" y="207"/>
                  </a:cubicBezTo>
                  <a:cubicBezTo>
                    <a:pt x="58" y="207"/>
                    <a:pt x="56" y="208"/>
                    <a:pt x="54" y="208"/>
                  </a:cubicBezTo>
                  <a:cubicBezTo>
                    <a:pt x="54" y="247"/>
                    <a:pt x="54" y="285"/>
                    <a:pt x="54" y="325"/>
                  </a:cubicBezTo>
                  <a:close/>
                  <a:moveTo>
                    <a:pt x="55" y="50"/>
                  </a:moveTo>
                  <a:cubicBezTo>
                    <a:pt x="55" y="88"/>
                    <a:pt x="55" y="124"/>
                    <a:pt x="55" y="160"/>
                  </a:cubicBezTo>
                  <a:cubicBezTo>
                    <a:pt x="81" y="160"/>
                    <a:pt x="106" y="160"/>
                    <a:pt x="132" y="160"/>
                  </a:cubicBezTo>
                  <a:cubicBezTo>
                    <a:pt x="136" y="160"/>
                    <a:pt x="139" y="160"/>
                    <a:pt x="143" y="159"/>
                  </a:cubicBezTo>
                  <a:cubicBezTo>
                    <a:pt x="156" y="158"/>
                    <a:pt x="169" y="157"/>
                    <a:pt x="181" y="151"/>
                  </a:cubicBezTo>
                  <a:cubicBezTo>
                    <a:pt x="210" y="139"/>
                    <a:pt x="220" y="99"/>
                    <a:pt x="201" y="74"/>
                  </a:cubicBezTo>
                  <a:cubicBezTo>
                    <a:pt x="191" y="62"/>
                    <a:pt x="177" y="55"/>
                    <a:pt x="162" y="54"/>
                  </a:cubicBezTo>
                  <a:cubicBezTo>
                    <a:pt x="127" y="52"/>
                    <a:pt x="91" y="51"/>
                    <a:pt x="55" y="50"/>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6">
              <a:extLst>
                <a:ext uri="{FF2B5EF4-FFF2-40B4-BE49-F238E27FC236}">
                  <a16:creationId xmlns:a16="http://schemas.microsoft.com/office/drawing/2014/main" id="{8FE40101-0B38-6B46-BE8F-AC45E5DE7E90}"/>
                </a:ext>
              </a:extLst>
            </p:cNvPr>
            <p:cNvSpPr>
              <a:spLocks/>
            </p:cNvSpPr>
            <p:nvPr/>
          </p:nvSpPr>
          <p:spPr bwMode="auto">
            <a:xfrm>
              <a:off x="30133925" y="27522488"/>
              <a:ext cx="2520950" cy="3402013"/>
            </a:xfrm>
            <a:custGeom>
              <a:avLst/>
              <a:gdLst>
                <a:gd name="T0" fmla="*/ 0 w 278"/>
                <a:gd name="T1" fmla="*/ 0 h 376"/>
                <a:gd name="T2" fmla="*/ 50 w 278"/>
                <a:gd name="T3" fmla="*/ 0 h 376"/>
                <a:gd name="T4" fmla="*/ 56 w 278"/>
                <a:gd name="T5" fmla="*/ 5 h 376"/>
                <a:gd name="T6" fmla="*/ 153 w 278"/>
                <a:gd name="T7" fmla="*/ 161 h 376"/>
                <a:gd name="T8" fmla="*/ 219 w 278"/>
                <a:gd name="T9" fmla="*/ 267 h 376"/>
                <a:gd name="T10" fmla="*/ 223 w 278"/>
                <a:gd name="T11" fmla="*/ 273 h 376"/>
                <a:gd name="T12" fmla="*/ 223 w 278"/>
                <a:gd name="T13" fmla="*/ 0 h 376"/>
                <a:gd name="T14" fmla="*/ 278 w 278"/>
                <a:gd name="T15" fmla="*/ 0 h 376"/>
                <a:gd name="T16" fmla="*/ 278 w 278"/>
                <a:gd name="T17" fmla="*/ 376 h 376"/>
                <a:gd name="T18" fmla="*/ 267 w 278"/>
                <a:gd name="T19" fmla="*/ 376 h 376"/>
                <a:gd name="T20" fmla="*/ 230 w 278"/>
                <a:gd name="T21" fmla="*/ 376 h 376"/>
                <a:gd name="T22" fmla="*/ 222 w 278"/>
                <a:gd name="T23" fmla="*/ 371 h 376"/>
                <a:gd name="T24" fmla="*/ 60 w 278"/>
                <a:gd name="T25" fmla="*/ 110 h 376"/>
                <a:gd name="T26" fmla="*/ 55 w 278"/>
                <a:gd name="T27" fmla="*/ 103 h 376"/>
                <a:gd name="T28" fmla="*/ 55 w 278"/>
                <a:gd name="T29" fmla="*/ 376 h 376"/>
                <a:gd name="T30" fmla="*/ 0 w 278"/>
                <a:gd name="T31" fmla="*/ 376 h 376"/>
                <a:gd name="T32" fmla="*/ 0 w 278"/>
                <a:gd name="T33"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 h="376">
                  <a:moveTo>
                    <a:pt x="0" y="0"/>
                  </a:moveTo>
                  <a:cubicBezTo>
                    <a:pt x="17" y="0"/>
                    <a:pt x="33" y="0"/>
                    <a:pt x="50" y="0"/>
                  </a:cubicBezTo>
                  <a:cubicBezTo>
                    <a:pt x="52" y="0"/>
                    <a:pt x="54" y="3"/>
                    <a:pt x="56" y="5"/>
                  </a:cubicBezTo>
                  <a:cubicBezTo>
                    <a:pt x="88" y="57"/>
                    <a:pt x="121" y="109"/>
                    <a:pt x="153" y="161"/>
                  </a:cubicBezTo>
                  <a:cubicBezTo>
                    <a:pt x="175" y="196"/>
                    <a:pt x="197" y="231"/>
                    <a:pt x="219" y="267"/>
                  </a:cubicBezTo>
                  <a:cubicBezTo>
                    <a:pt x="220" y="268"/>
                    <a:pt x="221" y="270"/>
                    <a:pt x="223" y="273"/>
                  </a:cubicBezTo>
                  <a:cubicBezTo>
                    <a:pt x="223" y="181"/>
                    <a:pt x="223" y="91"/>
                    <a:pt x="223" y="0"/>
                  </a:cubicBezTo>
                  <a:cubicBezTo>
                    <a:pt x="242" y="0"/>
                    <a:pt x="260" y="0"/>
                    <a:pt x="278" y="0"/>
                  </a:cubicBezTo>
                  <a:cubicBezTo>
                    <a:pt x="278" y="125"/>
                    <a:pt x="278" y="250"/>
                    <a:pt x="278" y="376"/>
                  </a:cubicBezTo>
                  <a:cubicBezTo>
                    <a:pt x="274" y="376"/>
                    <a:pt x="270" y="376"/>
                    <a:pt x="267" y="376"/>
                  </a:cubicBezTo>
                  <a:cubicBezTo>
                    <a:pt x="254" y="376"/>
                    <a:pt x="242" y="376"/>
                    <a:pt x="230" y="376"/>
                  </a:cubicBezTo>
                  <a:cubicBezTo>
                    <a:pt x="226" y="376"/>
                    <a:pt x="224" y="375"/>
                    <a:pt x="222" y="371"/>
                  </a:cubicBezTo>
                  <a:cubicBezTo>
                    <a:pt x="168" y="284"/>
                    <a:pt x="114" y="197"/>
                    <a:pt x="60" y="110"/>
                  </a:cubicBezTo>
                  <a:cubicBezTo>
                    <a:pt x="58" y="108"/>
                    <a:pt x="57" y="107"/>
                    <a:pt x="55" y="103"/>
                  </a:cubicBezTo>
                  <a:cubicBezTo>
                    <a:pt x="55" y="195"/>
                    <a:pt x="55" y="285"/>
                    <a:pt x="55" y="376"/>
                  </a:cubicBezTo>
                  <a:cubicBezTo>
                    <a:pt x="36" y="376"/>
                    <a:pt x="18" y="376"/>
                    <a:pt x="0" y="376"/>
                  </a:cubicBezTo>
                  <a:cubicBezTo>
                    <a:pt x="0" y="251"/>
                    <a:pt x="0" y="126"/>
                    <a:pt x="0" y="0"/>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
              <a:extLst>
                <a:ext uri="{FF2B5EF4-FFF2-40B4-BE49-F238E27FC236}">
                  <a16:creationId xmlns:a16="http://schemas.microsoft.com/office/drawing/2014/main" id="{E3956E7A-9352-8F4B-B1CB-B85A48BC5830}"/>
                </a:ext>
              </a:extLst>
            </p:cNvPr>
            <p:cNvSpPr>
              <a:spLocks noEditPoints="1"/>
            </p:cNvSpPr>
            <p:nvPr/>
          </p:nvSpPr>
          <p:spPr bwMode="auto">
            <a:xfrm>
              <a:off x="26315988" y="27522488"/>
              <a:ext cx="3155950" cy="3402013"/>
            </a:xfrm>
            <a:custGeom>
              <a:avLst/>
              <a:gdLst>
                <a:gd name="T0" fmla="*/ 0 w 348"/>
                <a:gd name="T1" fmla="*/ 376 h 376"/>
                <a:gd name="T2" fmla="*/ 17 w 348"/>
                <a:gd name="T3" fmla="*/ 330 h 376"/>
                <a:gd name="T4" fmla="*/ 143 w 348"/>
                <a:gd name="T5" fmla="*/ 7 h 376"/>
                <a:gd name="T6" fmla="*/ 153 w 348"/>
                <a:gd name="T7" fmla="*/ 0 h 376"/>
                <a:gd name="T8" fmla="*/ 197 w 348"/>
                <a:gd name="T9" fmla="*/ 0 h 376"/>
                <a:gd name="T10" fmla="*/ 204 w 348"/>
                <a:gd name="T11" fmla="*/ 5 h 376"/>
                <a:gd name="T12" fmla="*/ 285 w 348"/>
                <a:gd name="T13" fmla="*/ 214 h 376"/>
                <a:gd name="T14" fmla="*/ 346 w 348"/>
                <a:gd name="T15" fmla="*/ 370 h 376"/>
                <a:gd name="T16" fmla="*/ 348 w 348"/>
                <a:gd name="T17" fmla="*/ 376 h 376"/>
                <a:gd name="T18" fmla="*/ 294 w 348"/>
                <a:gd name="T19" fmla="*/ 376 h 376"/>
                <a:gd name="T20" fmla="*/ 290 w 348"/>
                <a:gd name="T21" fmla="*/ 371 h 376"/>
                <a:gd name="T22" fmla="*/ 258 w 348"/>
                <a:gd name="T23" fmla="*/ 288 h 376"/>
                <a:gd name="T24" fmla="*/ 250 w 348"/>
                <a:gd name="T25" fmla="*/ 283 h 376"/>
                <a:gd name="T26" fmla="*/ 97 w 348"/>
                <a:gd name="T27" fmla="*/ 283 h 376"/>
                <a:gd name="T28" fmla="*/ 90 w 348"/>
                <a:gd name="T29" fmla="*/ 288 h 376"/>
                <a:gd name="T30" fmla="*/ 58 w 348"/>
                <a:gd name="T31" fmla="*/ 370 h 376"/>
                <a:gd name="T32" fmla="*/ 50 w 348"/>
                <a:gd name="T33" fmla="*/ 376 h 376"/>
                <a:gd name="T34" fmla="*/ 0 w 348"/>
                <a:gd name="T35" fmla="*/ 376 h 376"/>
                <a:gd name="T36" fmla="*/ 236 w 348"/>
                <a:gd name="T37" fmla="*/ 231 h 376"/>
                <a:gd name="T38" fmla="*/ 174 w 348"/>
                <a:gd name="T39" fmla="*/ 70 h 376"/>
                <a:gd name="T40" fmla="*/ 111 w 348"/>
                <a:gd name="T41" fmla="*/ 231 h 376"/>
                <a:gd name="T42" fmla="*/ 236 w 348"/>
                <a:gd name="T43" fmla="*/ 23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8" h="376">
                  <a:moveTo>
                    <a:pt x="0" y="376"/>
                  </a:moveTo>
                  <a:cubicBezTo>
                    <a:pt x="6" y="360"/>
                    <a:pt x="12" y="345"/>
                    <a:pt x="17" y="330"/>
                  </a:cubicBezTo>
                  <a:cubicBezTo>
                    <a:pt x="59" y="223"/>
                    <a:pt x="101" y="115"/>
                    <a:pt x="143" y="7"/>
                  </a:cubicBezTo>
                  <a:cubicBezTo>
                    <a:pt x="145" y="2"/>
                    <a:pt x="147" y="0"/>
                    <a:pt x="153" y="0"/>
                  </a:cubicBezTo>
                  <a:cubicBezTo>
                    <a:pt x="167" y="0"/>
                    <a:pt x="182" y="0"/>
                    <a:pt x="197" y="0"/>
                  </a:cubicBezTo>
                  <a:cubicBezTo>
                    <a:pt x="201" y="0"/>
                    <a:pt x="203" y="1"/>
                    <a:pt x="204" y="5"/>
                  </a:cubicBezTo>
                  <a:cubicBezTo>
                    <a:pt x="231" y="75"/>
                    <a:pt x="258" y="144"/>
                    <a:pt x="285" y="214"/>
                  </a:cubicBezTo>
                  <a:cubicBezTo>
                    <a:pt x="306" y="266"/>
                    <a:pt x="326" y="318"/>
                    <a:pt x="346" y="370"/>
                  </a:cubicBezTo>
                  <a:cubicBezTo>
                    <a:pt x="347" y="372"/>
                    <a:pt x="347" y="374"/>
                    <a:pt x="348" y="376"/>
                  </a:cubicBezTo>
                  <a:cubicBezTo>
                    <a:pt x="330" y="376"/>
                    <a:pt x="312" y="376"/>
                    <a:pt x="294" y="376"/>
                  </a:cubicBezTo>
                  <a:cubicBezTo>
                    <a:pt x="293" y="376"/>
                    <a:pt x="290" y="373"/>
                    <a:pt x="290" y="371"/>
                  </a:cubicBezTo>
                  <a:cubicBezTo>
                    <a:pt x="279" y="343"/>
                    <a:pt x="268" y="316"/>
                    <a:pt x="258" y="288"/>
                  </a:cubicBezTo>
                  <a:cubicBezTo>
                    <a:pt x="256" y="284"/>
                    <a:pt x="254" y="283"/>
                    <a:pt x="250" y="283"/>
                  </a:cubicBezTo>
                  <a:cubicBezTo>
                    <a:pt x="199" y="284"/>
                    <a:pt x="148" y="284"/>
                    <a:pt x="97" y="283"/>
                  </a:cubicBezTo>
                  <a:cubicBezTo>
                    <a:pt x="93" y="283"/>
                    <a:pt x="91" y="285"/>
                    <a:pt x="90" y="288"/>
                  </a:cubicBezTo>
                  <a:cubicBezTo>
                    <a:pt x="79" y="316"/>
                    <a:pt x="68" y="343"/>
                    <a:pt x="58" y="370"/>
                  </a:cubicBezTo>
                  <a:cubicBezTo>
                    <a:pt x="56" y="375"/>
                    <a:pt x="54" y="376"/>
                    <a:pt x="50" y="376"/>
                  </a:cubicBezTo>
                  <a:cubicBezTo>
                    <a:pt x="33" y="376"/>
                    <a:pt x="17" y="376"/>
                    <a:pt x="0" y="376"/>
                  </a:cubicBezTo>
                  <a:close/>
                  <a:moveTo>
                    <a:pt x="236" y="231"/>
                  </a:moveTo>
                  <a:cubicBezTo>
                    <a:pt x="215" y="177"/>
                    <a:pt x="195" y="124"/>
                    <a:pt x="174" y="70"/>
                  </a:cubicBezTo>
                  <a:cubicBezTo>
                    <a:pt x="152" y="125"/>
                    <a:pt x="132" y="178"/>
                    <a:pt x="111" y="231"/>
                  </a:cubicBezTo>
                  <a:cubicBezTo>
                    <a:pt x="153" y="231"/>
                    <a:pt x="194" y="231"/>
                    <a:pt x="236" y="231"/>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8">
              <a:extLst>
                <a:ext uri="{FF2B5EF4-FFF2-40B4-BE49-F238E27FC236}">
                  <a16:creationId xmlns:a16="http://schemas.microsoft.com/office/drawing/2014/main" id="{F2D3FD8A-88AF-C747-9F96-E7ECA85948CC}"/>
                </a:ext>
              </a:extLst>
            </p:cNvPr>
            <p:cNvSpPr>
              <a:spLocks/>
            </p:cNvSpPr>
            <p:nvPr/>
          </p:nvSpPr>
          <p:spPr bwMode="auto">
            <a:xfrm>
              <a:off x="34432875" y="27522488"/>
              <a:ext cx="1958975" cy="3402013"/>
            </a:xfrm>
            <a:custGeom>
              <a:avLst/>
              <a:gdLst>
                <a:gd name="T0" fmla="*/ 216 w 216"/>
                <a:gd name="T1" fmla="*/ 376 h 376"/>
                <a:gd name="T2" fmla="*/ 153 w 216"/>
                <a:gd name="T3" fmla="*/ 376 h 376"/>
                <a:gd name="T4" fmla="*/ 148 w 216"/>
                <a:gd name="T5" fmla="*/ 373 h 376"/>
                <a:gd name="T6" fmla="*/ 0 w 216"/>
                <a:gd name="T7" fmla="*/ 179 h 376"/>
                <a:gd name="T8" fmla="*/ 25 w 216"/>
                <a:gd name="T9" fmla="*/ 147 h 376"/>
                <a:gd name="T10" fmla="*/ 134 w 216"/>
                <a:gd name="T11" fmla="*/ 6 h 376"/>
                <a:gd name="T12" fmla="*/ 146 w 216"/>
                <a:gd name="T13" fmla="*/ 0 h 376"/>
                <a:gd name="T14" fmla="*/ 204 w 216"/>
                <a:gd name="T15" fmla="*/ 0 h 376"/>
                <a:gd name="T16" fmla="*/ 188 w 216"/>
                <a:gd name="T17" fmla="*/ 21 h 376"/>
                <a:gd name="T18" fmla="*/ 68 w 216"/>
                <a:gd name="T19" fmla="*/ 175 h 376"/>
                <a:gd name="T20" fmla="*/ 69 w 216"/>
                <a:gd name="T21" fmla="*/ 184 h 376"/>
                <a:gd name="T22" fmla="*/ 163 w 216"/>
                <a:gd name="T23" fmla="*/ 306 h 376"/>
                <a:gd name="T24" fmla="*/ 216 w 216"/>
                <a:gd name="T25" fmla="*/ 37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6" h="376">
                  <a:moveTo>
                    <a:pt x="216" y="376"/>
                  </a:moveTo>
                  <a:cubicBezTo>
                    <a:pt x="194" y="376"/>
                    <a:pt x="174" y="376"/>
                    <a:pt x="153" y="376"/>
                  </a:cubicBezTo>
                  <a:cubicBezTo>
                    <a:pt x="151" y="376"/>
                    <a:pt x="149" y="375"/>
                    <a:pt x="148" y="373"/>
                  </a:cubicBezTo>
                  <a:cubicBezTo>
                    <a:pt x="99" y="309"/>
                    <a:pt x="49" y="244"/>
                    <a:pt x="0" y="179"/>
                  </a:cubicBezTo>
                  <a:cubicBezTo>
                    <a:pt x="8" y="168"/>
                    <a:pt x="16" y="157"/>
                    <a:pt x="25" y="147"/>
                  </a:cubicBezTo>
                  <a:cubicBezTo>
                    <a:pt x="61" y="100"/>
                    <a:pt x="98" y="53"/>
                    <a:pt x="134" y="6"/>
                  </a:cubicBezTo>
                  <a:cubicBezTo>
                    <a:pt x="137" y="2"/>
                    <a:pt x="140" y="0"/>
                    <a:pt x="146" y="0"/>
                  </a:cubicBezTo>
                  <a:cubicBezTo>
                    <a:pt x="165" y="0"/>
                    <a:pt x="184" y="0"/>
                    <a:pt x="204" y="0"/>
                  </a:cubicBezTo>
                  <a:cubicBezTo>
                    <a:pt x="199" y="8"/>
                    <a:pt x="193" y="15"/>
                    <a:pt x="188" y="21"/>
                  </a:cubicBezTo>
                  <a:cubicBezTo>
                    <a:pt x="148" y="73"/>
                    <a:pt x="108" y="124"/>
                    <a:pt x="68" y="175"/>
                  </a:cubicBezTo>
                  <a:cubicBezTo>
                    <a:pt x="65" y="179"/>
                    <a:pt x="68" y="181"/>
                    <a:pt x="69" y="184"/>
                  </a:cubicBezTo>
                  <a:cubicBezTo>
                    <a:pt x="100" y="224"/>
                    <a:pt x="132" y="265"/>
                    <a:pt x="163" y="306"/>
                  </a:cubicBezTo>
                  <a:cubicBezTo>
                    <a:pt x="180" y="329"/>
                    <a:pt x="198" y="352"/>
                    <a:pt x="216" y="37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9">
              <a:extLst>
                <a:ext uri="{FF2B5EF4-FFF2-40B4-BE49-F238E27FC236}">
                  <a16:creationId xmlns:a16="http://schemas.microsoft.com/office/drawing/2014/main" id="{C789A8AA-31FD-B544-87B4-9B039031F7C5}"/>
                </a:ext>
              </a:extLst>
            </p:cNvPr>
            <p:cNvSpPr>
              <a:spLocks/>
            </p:cNvSpPr>
            <p:nvPr/>
          </p:nvSpPr>
          <p:spPr bwMode="auto">
            <a:xfrm>
              <a:off x="33834388" y="27522488"/>
              <a:ext cx="488950" cy="3402013"/>
            </a:xfrm>
            <a:custGeom>
              <a:avLst/>
              <a:gdLst>
                <a:gd name="T0" fmla="*/ 54 w 54"/>
                <a:gd name="T1" fmla="*/ 376 h 376"/>
                <a:gd name="T2" fmla="*/ 0 w 54"/>
                <a:gd name="T3" fmla="*/ 376 h 376"/>
                <a:gd name="T4" fmla="*/ 0 w 54"/>
                <a:gd name="T5" fmla="*/ 0 h 376"/>
                <a:gd name="T6" fmla="*/ 54 w 54"/>
                <a:gd name="T7" fmla="*/ 0 h 376"/>
                <a:gd name="T8" fmla="*/ 54 w 54"/>
                <a:gd name="T9" fmla="*/ 376 h 376"/>
              </a:gdLst>
              <a:ahLst/>
              <a:cxnLst>
                <a:cxn ang="0">
                  <a:pos x="T0" y="T1"/>
                </a:cxn>
                <a:cxn ang="0">
                  <a:pos x="T2" y="T3"/>
                </a:cxn>
                <a:cxn ang="0">
                  <a:pos x="T4" y="T5"/>
                </a:cxn>
                <a:cxn ang="0">
                  <a:pos x="T6" y="T7"/>
                </a:cxn>
                <a:cxn ang="0">
                  <a:pos x="T8" y="T9"/>
                </a:cxn>
              </a:cxnLst>
              <a:rect l="0" t="0" r="r" b="b"/>
              <a:pathLst>
                <a:path w="54" h="376">
                  <a:moveTo>
                    <a:pt x="54" y="376"/>
                  </a:moveTo>
                  <a:cubicBezTo>
                    <a:pt x="36" y="376"/>
                    <a:pt x="18" y="376"/>
                    <a:pt x="0" y="376"/>
                  </a:cubicBezTo>
                  <a:cubicBezTo>
                    <a:pt x="0" y="251"/>
                    <a:pt x="0" y="126"/>
                    <a:pt x="0" y="0"/>
                  </a:cubicBezTo>
                  <a:cubicBezTo>
                    <a:pt x="18" y="0"/>
                    <a:pt x="36" y="0"/>
                    <a:pt x="54" y="0"/>
                  </a:cubicBezTo>
                  <a:cubicBezTo>
                    <a:pt x="54" y="125"/>
                    <a:pt x="54" y="250"/>
                    <a:pt x="54" y="37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Freeform 10">
              <a:extLst>
                <a:ext uri="{FF2B5EF4-FFF2-40B4-BE49-F238E27FC236}">
                  <a16:creationId xmlns:a16="http://schemas.microsoft.com/office/drawing/2014/main" id="{C0D08A41-15ED-C146-811C-BCC10179A715}"/>
                </a:ext>
              </a:extLst>
            </p:cNvPr>
            <p:cNvSpPr>
              <a:spLocks noEditPoints="1"/>
            </p:cNvSpPr>
            <p:nvPr/>
          </p:nvSpPr>
          <p:spPr bwMode="auto">
            <a:xfrm>
              <a:off x="18372138" y="27530425"/>
              <a:ext cx="2549525" cy="3403600"/>
            </a:xfrm>
            <a:custGeom>
              <a:avLst/>
              <a:gdLst>
                <a:gd name="T0" fmla="*/ 0 w 281"/>
                <a:gd name="T1" fmla="*/ 375 h 376"/>
                <a:gd name="T2" fmla="*/ 0 w 281"/>
                <a:gd name="T3" fmla="*/ 0 h 376"/>
                <a:gd name="T4" fmla="*/ 3 w 281"/>
                <a:gd name="T5" fmla="*/ 0 h 376"/>
                <a:gd name="T6" fmla="*/ 138 w 281"/>
                <a:gd name="T7" fmla="*/ 1 h 376"/>
                <a:gd name="T8" fmla="*/ 209 w 281"/>
                <a:gd name="T9" fmla="*/ 19 h 376"/>
                <a:gd name="T10" fmla="*/ 266 w 281"/>
                <a:gd name="T11" fmla="*/ 88 h 376"/>
                <a:gd name="T12" fmla="*/ 279 w 281"/>
                <a:gd name="T13" fmla="*/ 213 h 376"/>
                <a:gd name="T14" fmla="*/ 267 w 281"/>
                <a:gd name="T15" fmla="*/ 279 h 376"/>
                <a:gd name="T16" fmla="*/ 169 w 281"/>
                <a:gd name="T17" fmla="*/ 369 h 376"/>
                <a:gd name="T18" fmla="*/ 110 w 281"/>
                <a:gd name="T19" fmla="*/ 375 h 376"/>
                <a:gd name="T20" fmla="*/ 7 w 281"/>
                <a:gd name="T21" fmla="*/ 375 h 376"/>
                <a:gd name="T22" fmla="*/ 0 w 281"/>
                <a:gd name="T23" fmla="*/ 375 h 376"/>
                <a:gd name="T24" fmla="*/ 55 w 281"/>
                <a:gd name="T25" fmla="*/ 51 h 376"/>
                <a:gd name="T26" fmla="*/ 55 w 281"/>
                <a:gd name="T27" fmla="*/ 324 h 376"/>
                <a:gd name="T28" fmla="*/ 83 w 281"/>
                <a:gd name="T29" fmla="*/ 324 h 376"/>
                <a:gd name="T30" fmla="*/ 147 w 281"/>
                <a:gd name="T31" fmla="*/ 321 h 376"/>
                <a:gd name="T32" fmla="*/ 214 w 281"/>
                <a:gd name="T33" fmla="*/ 265 h 376"/>
                <a:gd name="T34" fmla="*/ 222 w 281"/>
                <a:gd name="T35" fmla="*/ 220 h 376"/>
                <a:gd name="T36" fmla="*/ 218 w 281"/>
                <a:gd name="T37" fmla="*/ 125 h 376"/>
                <a:gd name="T38" fmla="*/ 148 w 281"/>
                <a:gd name="T39" fmla="*/ 54 h 376"/>
                <a:gd name="T40" fmla="*/ 55 w 281"/>
                <a:gd name="T41" fmla="*/ 5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 h="376">
                  <a:moveTo>
                    <a:pt x="0" y="375"/>
                  </a:moveTo>
                  <a:cubicBezTo>
                    <a:pt x="0" y="250"/>
                    <a:pt x="0" y="125"/>
                    <a:pt x="0" y="0"/>
                  </a:cubicBezTo>
                  <a:cubicBezTo>
                    <a:pt x="1" y="0"/>
                    <a:pt x="2" y="0"/>
                    <a:pt x="3" y="0"/>
                  </a:cubicBezTo>
                  <a:cubicBezTo>
                    <a:pt x="48" y="0"/>
                    <a:pt x="93" y="0"/>
                    <a:pt x="138" y="1"/>
                  </a:cubicBezTo>
                  <a:cubicBezTo>
                    <a:pt x="163" y="2"/>
                    <a:pt x="187" y="7"/>
                    <a:pt x="209" y="19"/>
                  </a:cubicBezTo>
                  <a:cubicBezTo>
                    <a:pt x="238" y="34"/>
                    <a:pt x="256" y="58"/>
                    <a:pt x="266" y="88"/>
                  </a:cubicBezTo>
                  <a:cubicBezTo>
                    <a:pt x="280" y="129"/>
                    <a:pt x="281" y="170"/>
                    <a:pt x="279" y="213"/>
                  </a:cubicBezTo>
                  <a:cubicBezTo>
                    <a:pt x="277" y="235"/>
                    <a:pt x="274" y="258"/>
                    <a:pt x="267" y="279"/>
                  </a:cubicBezTo>
                  <a:cubicBezTo>
                    <a:pt x="250" y="327"/>
                    <a:pt x="218" y="358"/>
                    <a:pt x="169" y="369"/>
                  </a:cubicBezTo>
                  <a:cubicBezTo>
                    <a:pt x="150" y="373"/>
                    <a:pt x="130" y="374"/>
                    <a:pt x="110" y="375"/>
                  </a:cubicBezTo>
                  <a:cubicBezTo>
                    <a:pt x="76" y="376"/>
                    <a:pt x="42" y="375"/>
                    <a:pt x="7" y="375"/>
                  </a:cubicBezTo>
                  <a:cubicBezTo>
                    <a:pt x="5" y="375"/>
                    <a:pt x="3" y="375"/>
                    <a:pt x="0" y="375"/>
                  </a:cubicBezTo>
                  <a:close/>
                  <a:moveTo>
                    <a:pt x="55" y="51"/>
                  </a:moveTo>
                  <a:cubicBezTo>
                    <a:pt x="55" y="142"/>
                    <a:pt x="55" y="233"/>
                    <a:pt x="55" y="324"/>
                  </a:cubicBezTo>
                  <a:cubicBezTo>
                    <a:pt x="65" y="324"/>
                    <a:pt x="74" y="324"/>
                    <a:pt x="83" y="324"/>
                  </a:cubicBezTo>
                  <a:cubicBezTo>
                    <a:pt x="104" y="323"/>
                    <a:pt x="126" y="324"/>
                    <a:pt x="147" y="321"/>
                  </a:cubicBezTo>
                  <a:cubicBezTo>
                    <a:pt x="180" y="316"/>
                    <a:pt x="204" y="298"/>
                    <a:pt x="214" y="265"/>
                  </a:cubicBezTo>
                  <a:cubicBezTo>
                    <a:pt x="218" y="250"/>
                    <a:pt x="221" y="235"/>
                    <a:pt x="222" y="220"/>
                  </a:cubicBezTo>
                  <a:cubicBezTo>
                    <a:pt x="225" y="188"/>
                    <a:pt x="225" y="157"/>
                    <a:pt x="218" y="125"/>
                  </a:cubicBezTo>
                  <a:cubicBezTo>
                    <a:pt x="210" y="87"/>
                    <a:pt x="188" y="62"/>
                    <a:pt x="148" y="54"/>
                  </a:cubicBezTo>
                  <a:cubicBezTo>
                    <a:pt x="118" y="49"/>
                    <a:pt x="87" y="52"/>
                    <a:pt x="55" y="51"/>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11">
              <a:extLst>
                <a:ext uri="{FF2B5EF4-FFF2-40B4-BE49-F238E27FC236}">
                  <a16:creationId xmlns:a16="http://schemas.microsoft.com/office/drawing/2014/main" id="{D9E8D222-408C-0F45-805D-F62FC987C967}"/>
                </a:ext>
              </a:extLst>
            </p:cNvPr>
            <p:cNvSpPr>
              <a:spLocks noEditPoints="1"/>
            </p:cNvSpPr>
            <p:nvPr/>
          </p:nvSpPr>
          <p:spPr bwMode="auto">
            <a:xfrm>
              <a:off x="11236325" y="27449463"/>
              <a:ext cx="2774950" cy="3556000"/>
            </a:xfrm>
            <a:custGeom>
              <a:avLst/>
              <a:gdLst>
                <a:gd name="T0" fmla="*/ 0 w 306"/>
                <a:gd name="T1" fmla="*/ 197 h 393"/>
                <a:gd name="T2" fmla="*/ 14 w 306"/>
                <a:gd name="T3" fmla="*/ 92 h 393"/>
                <a:gd name="T4" fmla="*/ 103 w 306"/>
                <a:gd name="T5" fmla="*/ 10 h 393"/>
                <a:gd name="T6" fmla="*/ 226 w 306"/>
                <a:gd name="T7" fmla="*/ 17 h 393"/>
                <a:gd name="T8" fmla="*/ 285 w 306"/>
                <a:gd name="T9" fmla="*/ 74 h 393"/>
                <a:gd name="T10" fmla="*/ 305 w 306"/>
                <a:gd name="T11" fmla="*/ 156 h 393"/>
                <a:gd name="T12" fmla="*/ 304 w 306"/>
                <a:gd name="T13" fmla="*/ 240 h 393"/>
                <a:gd name="T14" fmla="*/ 280 w 306"/>
                <a:gd name="T15" fmla="*/ 329 h 393"/>
                <a:gd name="T16" fmla="*/ 205 w 306"/>
                <a:gd name="T17" fmla="*/ 384 h 393"/>
                <a:gd name="T18" fmla="*/ 94 w 306"/>
                <a:gd name="T19" fmla="*/ 383 h 393"/>
                <a:gd name="T20" fmla="*/ 15 w 306"/>
                <a:gd name="T21" fmla="*/ 306 h 393"/>
                <a:gd name="T22" fmla="*/ 0 w 306"/>
                <a:gd name="T23" fmla="*/ 217 h 393"/>
                <a:gd name="T24" fmla="*/ 0 w 306"/>
                <a:gd name="T25" fmla="*/ 197 h 393"/>
                <a:gd name="T26" fmla="*/ 251 w 306"/>
                <a:gd name="T27" fmla="*/ 198 h 393"/>
                <a:gd name="T28" fmla="*/ 250 w 306"/>
                <a:gd name="T29" fmla="*/ 160 h 393"/>
                <a:gd name="T30" fmla="*/ 242 w 306"/>
                <a:gd name="T31" fmla="*/ 114 h 393"/>
                <a:gd name="T32" fmla="*/ 184 w 306"/>
                <a:gd name="T33" fmla="*/ 58 h 393"/>
                <a:gd name="T34" fmla="*/ 132 w 306"/>
                <a:gd name="T35" fmla="*/ 56 h 393"/>
                <a:gd name="T36" fmla="*/ 63 w 306"/>
                <a:gd name="T37" fmla="*/ 117 h 393"/>
                <a:gd name="T38" fmla="*/ 55 w 306"/>
                <a:gd name="T39" fmla="*/ 172 h 393"/>
                <a:gd name="T40" fmla="*/ 63 w 306"/>
                <a:gd name="T41" fmla="*/ 278 h 393"/>
                <a:gd name="T42" fmla="*/ 114 w 306"/>
                <a:gd name="T43" fmla="*/ 334 h 393"/>
                <a:gd name="T44" fmla="*/ 181 w 306"/>
                <a:gd name="T45" fmla="*/ 337 h 393"/>
                <a:gd name="T46" fmla="*/ 243 w 306"/>
                <a:gd name="T47" fmla="*/ 277 h 393"/>
                <a:gd name="T48" fmla="*/ 251 w 306"/>
                <a:gd name="T49"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6" h="393">
                  <a:moveTo>
                    <a:pt x="0" y="197"/>
                  </a:moveTo>
                  <a:cubicBezTo>
                    <a:pt x="0" y="162"/>
                    <a:pt x="2" y="126"/>
                    <a:pt x="14" y="92"/>
                  </a:cubicBezTo>
                  <a:cubicBezTo>
                    <a:pt x="29" y="49"/>
                    <a:pt x="58" y="20"/>
                    <a:pt x="103" y="10"/>
                  </a:cubicBezTo>
                  <a:cubicBezTo>
                    <a:pt x="145" y="0"/>
                    <a:pt x="186" y="1"/>
                    <a:pt x="226" y="17"/>
                  </a:cubicBezTo>
                  <a:cubicBezTo>
                    <a:pt x="253" y="28"/>
                    <a:pt x="272" y="48"/>
                    <a:pt x="285" y="74"/>
                  </a:cubicBezTo>
                  <a:cubicBezTo>
                    <a:pt x="298" y="100"/>
                    <a:pt x="304" y="128"/>
                    <a:pt x="305" y="156"/>
                  </a:cubicBezTo>
                  <a:cubicBezTo>
                    <a:pt x="306" y="184"/>
                    <a:pt x="306" y="212"/>
                    <a:pt x="304" y="240"/>
                  </a:cubicBezTo>
                  <a:cubicBezTo>
                    <a:pt x="303" y="271"/>
                    <a:pt x="296" y="302"/>
                    <a:pt x="280" y="329"/>
                  </a:cubicBezTo>
                  <a:cubicBezTo>
                    <a:pt x="263" y="358"/>
                    <a:pt x="238" y="376"/>
                    <a:pt x="205" y="384"/>
                  </a:cubicBezTo>
                  <a:cubicBezTo>
                    <a:pt x="168" y="393"/>
                    <a:pt x="130" y="393"/>
                    <a:pt x="94" y="383"/>
                  </a:cubicBezTo>
                  <a:cubicBezTo>
                    <a:pt x="55" y="371"/>
                    <a:pt x="29" y="344"/>
                    <a:pt x="15" y="306"/>
                  </a:cubicBezTo>
                  <a:cubicBezTo>
                    <a:pt x="5" y="278"/>
                    <a:pt x="1" y="247"/>
                    <a:pt x="0" y="217"/>
                  </a:cubicBezTo>
                  <a:cubicBezTo>
                    <a:pt x="0" y="210"/>
                    <a:pt x="0" y="204"/>
                    <a:pt x="0" y="197"/>
                  </a:cubicBezTo>
                  <a:close/>
                  <a:moveTo>
                    <a:pt x="251" y="198"/>
                  </a:moveTo>
                  <a:cubicBezTo>
                    <a:pt x="251" y="185"/>
                    <a:pt x="252" y="173"/>
                    <a:pt x="250" y="160"/>
                  </a:cubicBezTo>
                  <a:cubicBezTo>
                    <a:pt x="249" y="145"/>
                    <a:pt x="246" y="129"/>
                    <a:pt x="242" y="114"/>
                  </a:cubicBezTo>
                  <a:cubicBezTo>
                    <a:pt x="234" y="84"/>
                    <a:pt x="214" y="65"/>
                    <a:pt x="184" y="58"/>
                  </a:cubicBezTo>
                  <a:cubicBezTo>
                    <a:pt x="167" y="54"/>
                    <a:pt x="149" y="54"/>
                    <a:pt x="132" y="56"/>
                  </a:cubicBezTo>
                  <a:cubicBezTo>
                    <a:pt x="97" y="61"/>
                    <a:pt x="71" y="82"/>
                    <a:pt x="63" y="117"/>
                  </a:cubicBezTo>
                  <a:cubicBezTo>
                    <a:pt x="59" y="135"/>
                    <a:pt x="56" y="154"/>
                    <a:pt x="55" y="172"/>
                  </a:cubicBezTo>
                  <a:cubicBezTo>
                    <a:pt x="53" y="208"/>
                    <a:pt x="54" y="243"/>
                    <a:pt x="63" y="278"/>
                  </a:cubicBezTo>
                  <a:cubicBezTo>
                    <a:pt x="71" y="305"/>
                    <a:pt x="86" y="325"/>
                    <a:pt x="114" y="334"/>
                  </a:cubicBezTo>
                  <a:cubicBezTo>
                    <a:pt x="136" y="341"/>
                    <a:pt x="159" y="341"/>
                    <a:pt x="181" y="337"/>
                  </a:cubicBezTo>
                  <a:cubicBezTo>
                    <a:pt x="215" y="330"/>
                    <a:pt x="234" y="309"/>
                    <a:pt x="243" y="277"/>
                  </a:cubicBezTo>
                  <a:cubicBezTo>
                    <a:pt x="251" y="251"/>
                    <a:pt x="252" y="225"/>
                    <a:pt x="251" y="198"/>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12">
              <a:extLst>
                <a:ext uri="{FF2B5EF4-FFF2-40B4-BE49-F238E27FC236}">
                  <a16:creationId xmlns:a16="http://schemas.microsoft.com/office/drawing/2014/main" id="{256D97AF-39CA-B840-AF74-37FB5425768F}"/>
                </a:ext>
              </a:extLst>
            </p:cNvPr>
            <p:cNvSpPr>
              <a:spLocks noEditPoints="1"/>
            </p:cNvSpPr>
            <p:nvPr/>
          </p:nvSpPr>
          <p:spPr bwMode="auto">
            <a:xfrm>
              <a:off x="14744700" y="27458988"/>
              <a:ext cx="2794000" cy="3538538"/>
            </a:xfrm>
            <a:custGeom>
              <a:avLst/>
              <a:gdLst>
                <a:gd name="T0" fmla="*/ 308 w 308"/>
                <a:gd name="T1" fmla="*/ 196 h 391"/>
                <a:gd name="T2" fmla="*/ 297 w 308"/>
                <a:gd name="T3" fmla="*/ 289 h 391"/>
                <a:gd name="T4" fmla="*/ 247 w 308"/>
                <a:gd name="T5" fmla="*/ 365 h 391"/>
                <a:gd name="T6" fmla="*/ 192 w 308"/>
                <a:gd name="T7" fmla="*/ 387 h 391"/>
                <a:gd name="T8" fmla="*/ 127 w 308"/>
                <a:gd name="T9" fmla="*/ 388 h 391"/>
                <a:gd name="T10" fmla="*/ 58 w 308"/>
                <a:gd name="T11" fmla="*/ 363 h 391"/>
                <a:gd name="T12" fmla="*/ 16 w 308"/>
                <a:gd name="T13" fmla="*/ 305 h 391"/>
                <a:gd name="T14" fmla="*/ 1 w 308"/>
                <a:gd name="T15" fmla="*/ 220 h 391"/>
                <a:gd name="T16" fmla="*/ 7 w 308"/>
                <a:gd name="T17" fmla="*/ 118 h 391"/>
                <a:gd name="T18" fmla="*/ 36 w 308"/>
                <a:gd name="T19" fmla="*/ 50 h 391"/>
                <a:gd name="T20" fmla="*/ 101 w 308"/>
                <a:gd name="T21" fmla="*/ 9 h 391"/>
                <a:gd name="T22" fmla="*/ 212 w 308"/>
                <a:gd name="T23" fmla="*/ 10 h 391"/>
                <a:gd name="T24" fmla="*/ 286 w 308"/>
                <a:gd name="T25" fmla="*/ 74 h 391"/>
                <a:gd name="T26" fmla="*/ 306 w 308"/>
                <a:gd name="T27" fmla="*/ 155 h 391"/>
                <a:gd name="T28" fmla="*/ 308 w 308"/>
                <a:gd name="T29" fmla="*/ 196 h 391"/>
                <a:gd name="T30" fmla="*/ 57 w 308"/>
                <a:gd name="T31" fmla="*/ 195 h 391"/>
                <a:gd name="T32" fmla="*/ 57 w 308"/>
                <a:gd name="T33" fmla="*/ 233 h 391"/>
                <a:gd name="T34" fmla="*/ 68 w 308"/>
                <a:gd name="T35" fmla="*/ 288 h 391"/>
                <a:gd name="T36" fmla="*/ 120 w 308"/>
                <a:gd name="T37" fmla="*/ 334 h 391"/>
                <a:gd name="T38" fmla="*/ 180 w 308"/>
                <a:gd name="T39" fmla="*/ 336 h 391"/>
                <a:gd name="T40" fmla="*/ 237 w 308"/>
                <a:gd name="T41" fmla="*/ 294 h 391"/>
                <a:gd name="T42" fmla="*/ 250 w 308"/>
                <a:gd name="T43" fmla="*/ 243 h 391"/>
                <a:gd name="T44" fmla="*/ 251 w 308"/>
                <a:gd name="T45" fmla="*/ 161 h 391"/>
                <a:gd name="T46" fmla="*/ 243 w 308"/>
                <a:gd name="T47" fmla="*/ 113 h 391"/>
                <a:gd name="T48" fmla="*/ 185 w 308"/>
                <a:gd name="T49" fmla="*/ 57 h 391"/>
                <a:gd name="T50" fmla="*/ 133 w 308"/>
                <a:gd name="T51" fmla="*/ 55 h 391"/>
                <a:gd name="T52" fmla="*/ 64 w 308"/>
                <a:gd name="T53" fmla="*/ 116 h 391"/>
                <a:gd name="T54" fmla="*/ 57 w 308"/>
                <a:gd name="T55" fmla="*/ 195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8" h="391">
                  <a:moveTo>
                    <a:pt x="308" y="196"/>
                  </a:moveTo>
                  <a:cubicBezTo>
                    <a:pt x="307" y="228"/>
                    <a:pt x="305" y="259"/>
                    <a:pt x="297" y="289"/>
                  </a:cubicBezTo>
                  <a:cubicBezTo>
                    <a:pt x="289" y="320"/>
                    <a:pt x="274" y="346"/>
                    <a:pt x="247" y="365"/>
                  </a:cubicBezTo>
                  <a:cubicBezTo>
                    <a:pt x="230" y="377"/>
                    <a:pt x="212" y="383"/>
                    <a:pt x="192" y="387"/>
                  </a:cubicBezTo>
                  <a:cubicBezTo>
                    <a:pt x="170" y="390"/>
                    <a:pt x="149" y="391"/>
                    <a:pt x="127" y="388"/>
                  </a:cubicBezTo>
                  <a:cubicBezTo>
                    <a:pt x="102" y="385"/>
                    <a:pt x="79" y="378"/>
                    <a:pt x="58" y="363"/>
                  </a:cubicBezTo>
                  <a:cubicBezTo>
                    <a:pt x="38" y="349"/>
                    <a:pt x="25" y="329"/>
                    <a:pt x="16" y="305"/>
                  </a:cubicBezTo>
                  <a:cubicBezTo>
                    <a:pt x="6" y="278"/>
                    <a:pt x="2" y="249"/>
                    <a:pt x="1" y="220"/>
                  </a:cubicBezTo>
                  <a:cubicBezTo>
                    <a:pt x="0" y="186"/>
                    <a:pt x="1" y="152"/>
                    <a:pt x="7" y="118"/>
                  </a:cubicBezTo>
                  <a:cubicBezTo>
                    <a:pt x="12" y="94"/>
                    <a:pt x="21" y="70"/>
                    <a:pt x="36" y="50"/>
                  </a:cubicBezTo>
                  <a:cubicBezTo>
                    <a:pt x="53" y="29"/>
                    <a:pt x="75" y="16"/>
                    <a:pt x="101" y="9"/>
                  </a:cubicBezTo>
                  <a:cubicBezTo>
                    <a:pt x="138" y="0"/>
                    <a:pt x="175" y="0"/>
                    <a:pt x="212" y="10"/>
                  </a:cubicBezTo>
                  <a:cubicBezTo>
                    <a:pt x="246" y="20"/>
                    <a:pt x="271" y="42"/>
                    <a:pt x="286" y="74"/>
                  </a:cubicBezTo>
                  <a:cubicBezTo>
                    <a:pt x="298" y="100"/>
                    <a:pt x="304" y="127"/>
                    <a:pt x="306" y="155"/>
                  </a:cubicBezTo>
                  <a:cubicBezTo>
                    <a:pt x="307" y="169"/>
                    <a:pt x="307" y="183"/>
                    <a:pt x="308" y="196"/>
                  </a:cubicBezTo>
                  <a:close/>
                  <a:moveTo>
                    <a:pt x="57" y="195"/>
                  </a:moveTo>
                  <a:cubicBezTo>
                    <a:pt x="57" y="208"/>
                    <a:pt x="56" y="220"/>
                    <a:pt x="57" y="233"/>
                  </a:cubicBezTo>
                  <a:cubicBezTo>
                    <a:pt x="58" y="252"/>
                    <a:pt x="61" y="270"/>
                    <a:pt x="68" y="288"/>
                  </a:cubicBezTo>
                  <a:cubicBezTo>
                    <a:pt x="77" y="312"/>
                    <a:pt x="94" y="328"/>
                    <a:pt x="120" y="334"/>
                  </a:cubicBezTo>
                  <a:cubicBezTo>
                    <a:pt x="140" y="339"/>
                    <a:pt x="160" y="340"/>
                    <a:pt x="180" y="336"/>
                  </a:cubicBezTo>
                  <a:cubicBezTo>
                    <a:pt x="205" y="332"/>
                    <a:pt x="225" y="319"/>
                    <a:pt x="237" y="294"/>
                  </a:cubicBezTo>
                  <a:cubicBezTo>
                    <a:pt x="245" y="278"/>
                    <a:pt x="249" y="261"/>
                    <a:pt x="250" y="243"/>
                  </a:cubicBezTo>
                  <a:cubicBezTo>
                    <a:pt x="251" y="216"/>
                    <a:pt x="252" y="188"/>
                    <a:pt x="251" y="161"/>
                  </a:cubicBezTo>
                  <a:cubicBezTo>
                    <a:pt x="251" y="145"/>
                    <a:pt x="247" y="128"/>
                    <a:pt x="243" y="113"/>
                  </a:cubicBezTo>
                  <a:cubicBezTo>
                    <a:pt x="235" y="83"/>
                    <a:pt x="215" y="64"/>
                    <a:pt x="185" y="57"/>
                  </a:cubicBezTo>
                  <a:cubicBezTo>
                    <a:pt x="168" y="53"/>
                    <a:pt x="150" y="53"/>
                    <a:pt x="133" y="55"/>
                  </a:cubicBezTo>
                  <a:cubicBezTo>
                    <a:pt x="98" y="60"/>
                    <a:pt x="73" y="82"/>
                    <a:pt x="64" y="116"/>
                  </a:cubicBezTo>
                  <a:cubicBezTo>
                    <a:pt x="57" y="142"/>
                    <a:pt x="56" y="168"/>
                    <a:pt x="57" y="195"/>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13">
              <a:extLst>
                <a:ext uri="{FF2B5EF4-FFF2-40B4-BE49-F238E27FC236}">
                  <a16:creationId xmlns:a16="http://schemas.microsoft.com/office/drawing/2014/main" id="{88AC8999-C4D5-2B4E-B899-2FEA9B3FCA1F}"/>
                </a:ext>
              </a:extLst>
            </p:cNvPr>
            <p:cNvSpPr>
              <a:spLocks/>
            </p:cNvSpPr>
            <p:nvPr/>
          </p:nvSpPr>
          <p:spPr bwMode="auto">
            <a:xfrm>
              <a:off x="8351838" y="27530425"/>
              <a:ext cx="2239963" cy="3394075"/>
            </a:xfrm>
            <a:custGeom>
              <a:avLst/>
              <a:gdLst>
                <a:gd name="T0" fmla="*/ 55 w 247"/>
                <a:gd name="T1" fmla="*/ 158 h 375"/>
                <a:gd name="T2" fmla="*/ 223 w 247"/>
                <a:gd name="T3" fmla="*/ 158 h 375"/>
                <a:gd name="T4" fmla="*/ 223 w 247"/>
                <a:gd name="T5" fmla="*/ 209 h 375"/>
                <a:gd name="T6" fmla="*/ 55 w 247"/>
                <a:gd name="T7" fmla="*/ 209 h 375"/>
                <a:gd name="T8" fmla="*/ 55 w 247"/>
                <a:gd name="T9" fmla="*/ 375 h 375"/>
                <a:gd name="T10" fmla="*/ 0 w 247"/>
                <a:gd name="T11" fmla="*/ 375 h 375"/>
                <a:gd name="T12" fmla="*/ 0 w 247"/>
                <a:gd name="T13" fmla="*/ 0 h 375"/>
                <a:gd name="T14" fmla="*/ 247 w 247"/>
                <a:gd name="T15" fmla="*/ 0 h 375"/>
                <a:gd name="T16" fmla="*/ 247 w 247"/>
                <a:gd name="T17" fmla="*/ 51 h 375"/>
                <a:gd name="T18" fmla="*/ 55 w 247"/>
                <a:gd name="T19" fmla="*/ 51 h 375"/>
                <a:gd name="T20" fmla="*/ 55 w 247"/>
                <a:gd name="T21" fmla="*/ 15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7" h="375">
                  <a:moveTo>
                    <a:pt x="55" y="158"/>
                  </a:moveTo>
                  <a:cubicBezTo>
                    <a:pt x="111" y="158"/>
                    <a:pt x="167" y="158"/>
                    <a:pt x="223" y="158"/>
                  </a:cubicBezTo>
                  <a:cubicBezTo>
                    <a:pt x="223" y="175"/>
                    <a:pt x="223" y="192"/>
                    <a:pt x="223" y="209"/>
                  </a:cubicBezTo>
                  <a:cubicBezTo>
                    <a:pt x="168" y="209"/>
                    <a:pt x="111" y="209"/>
                    <a:pt x="55" y="209"/>
                  </a:cubicBezTo>
                  <a:cubicBezTo>
                    <a:pt x="55" y="265"/>
                    <a:pt x="55" y="320"/>
                    <a:pt x="55" y="375"/>
                  </a:cubicBezTo>
                  <a:cubicBezTo>
                    <a:pt x="36" y="375"/>
                    <a:pt x="18" y="375"/>
                    <a:pt x="0" y="375"/>
                  </a:cubicBezTo>
                  <a:cubicBezTo>
                    <a:pt x="0" y="250"/>
                    <a:pt x="0" y="125"/>
                    <a:pt x="0" y="0"/>
                  </a:cubicBezTo>
                  <a:cubicBezTo>
                    <a:pt x="82" y="0"/>
                    <a:pt x="164" y="0"/>
                    <a:pt x="247" y="0"/>
                  </a:cubicBezTo>
                  <a:cubicBezTo>
                    <a:pt x="247" y="17"/>
                    <a:pt x="247" y="34"/>
                    <a:pt x="247" y="51"/>
                  </a:cubicBezTo>
                  <a:cubicBezTo>
                    <a:pt x="183" y="51"/>
                    <a:pt x="119" y="51"/>
                    <a:pt x="55" y="51"/>
                  </a:cubicBezTo>
                  <a:cubicBezTo>
                    <a:pt x="55" y="87"/>
                    <a:pt x="55" y="122"/>
                    <a:pt x="55" y="158"/>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14">
              <a:extLst>
                <a:ext uri="{FF2B5EF4-FFF2-40B4-BE49-F238E27FC236}">
                  <a16:creationId xmlns:a16="http://schemas.microsoft.com/office/drawing/2014/main" id="{BF745B1D-02DF-3E41-ACD3-BACB811C7D85}"/>
                </a:ext>
              </a:extLst>
            </p:cNvPr>
            <p:cNvSpPr>
              <a:spLocks/>
            </p:cNvSpPr>
            <p:nvPr/>
          </p:nvSpPr>
          <p:spPr bwMode="auto">
            <a:xfrm>
              <a:off x="6057900" y="20589875"/>
              <a:ext cx="4144963" cy="4787900"/>
            </a:xfrm>
            <a:custGeom>
              <a:avLst/>
              <a:gdLst>
                <a:gd name="T0" fmla="*/ 0 w 457"/>
                <a:gd name="T1" fmla="*/ 446 h 529"/>
                <a:gd name="T2" fmla="*/ 62 w 457"/>
                <a:gd name="T3" fmla="*/ 382 h 529"/>
                <a:gd name="T4" fmla="*/ 249 w 457"/>
                <a:gd name="T5" fmla="*/ 449 h 529"/>
                <a:gd name="T6" fmla="*/ 354 w 457"/>
                <a:gd name="T7" fmla="*/ 384 h 529"/>
                <a:gd name="T8" fmla="*/ 354 w 457"/>
                <a:gd name="T9" fmla="*/ 382 h 529"/>
                <a:gd name="T10" fmla="*/ 220 w 457"/>
                <a:gd name="T11" fmla="*/ 304 h 529"/>
                <a:gd name="T12" fmla="*/ 23 w 457"/>
                <a:gd name="T13" fmla="*/ 150 h 529"/>
                <a:gd name="T14" fmla="*/ 23 w 457"/>
                <a:gd name="T15" fmla="*/ 149 h 529"/>
                <a:gd name="T16" fmla="*/ 225 w 457"/>
                <a:gd name="T17" fmla="*/ 0 h 529"/>
                <a:gd name="T18" fmla="*/ 440 w 457"/>
                <a:gd name="T19" fmla="*/ 65 h 529"/>
                <a:gd name="T20" fmla="*/ 384 w 457"/>
                <a:gd name="T21" fmla="*/ 133 h 529"/>
                <a:gd name="T22" fmla="*/ 224 w 457"/>
                <a:gd name="T23" fmla="*/ 80 h 529"/>
                <a:gd name="T24" fmla="*/ 127 w 457"/>
                <a:gd name="T25" fmla="*/ 141 h 529"/>
                <a:gd name="T26" fmla="*/ 127 w 457"/>
                <a:gd name="T27" fmla="*/ 142 h 529"/>
                <a:gd name="T28" fmla="*/ 267 w 457"/>
                <a:gd name="T29" fmla="*/ 223 h 529"/>
                <a:gd name="T30" fmla="*/ 457 w 457"/>
                <a:gd name="T31" fmla="*/ 374 h 529"/>
                <a:gd name="T32" fmla="*/ 457 w 457"/>
                <a:gd name="T33" fmla="*/ 375 h 529"/>
                <a:gd name="T34" fmla="*/ 246 w 457"/>
                <a:gd name="T35" fmla="*/ 529 h 529"/>
                <a:gd name="T36" fmla="*/ 0 w 457"/>
                <a:gd name="T37" fmla="*/ 446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7" h="529">
                  <a:moveTo>
                    <a:pt x="0" y="446"/>
                  </a:moveTo>
                  <a:cubicBezTo>
                    <a:pt x="62" y="382"/>
                    <a:pt x="62" y="382"/>
                    <a:pt x="62" y="382"/>
                  </a:cubicBezTo>
                  <a:cubicBezTo>
                    <a:pt x="119" y="424"/>
                    <a:pt x="175" y="449"/>
                    <a:pt x="249" y="449"/>
                  </a:cubicBezTo>
                  <a:cubicBezTo>
                    <a:pt x="313" y="449"/>
                    <a:pt x="354" y="423"/>
                    <a:pt x="354" y="384"/>
                  </a:cubicBezTo>
                  <a:cubicBezTo>
                    <a:pt x="354" y="382"/>
                    <a:pt x="354" y="382"/>
                    <a:pt x="354" y="382"/>
                  </a:cubicBezTo>
                  <a:cubicBezTo>
                    <a:pt x="354" y="346"/>
                    <a:pt x="330" y="326"/>
                    <a:pt x="220" y="304"/>
                  </a:cubicBezTo>
                  <a:cubicBezTo>
                    <a:pt x="94" y="278"/>
                    <a:pt x="23" y="245"/>
                    <a:pt x="23" y="150"/>
                  </a:cubicBezTo>
                  <a:cubicBezTo>
                    <a:pt x="23" y="149"/>
                    <a:pt x="23" y="149"/>
                    <a:pt x="23" y="149"/>
                  </a:cubicBezTo>
                  <a:cubicBezTo>
                    <a:pt x="23" y="61"/>
                    <a:pt x="108" y="0"/>
                    <a:pt x="225" y="0"/>
                  </a:cubicBezTo>
                  <a:cubicBezTo>
                    <a:pt x="311" y="0"/>
                    <a:pt x="380" y="23"/>
                    <a:pt x="440" y="65"/>
                  </a:cubicBezTo>
                  <a:cubicBezTo>
                    <a:pt x="384" y="133"/>
                    <a:pt x="384" y="133"/>
                    <a:pt x="384" y="133"/>
                  </a:cubicBezTo>
                  <a:cubicBezTo>
                    <a:pt x="331" y="98"/>
                    <a:pt x="278" y="80"/>
                    <a:pt x="224" y="80"/>
                  </a:cubicBezTo>
                  <a:cubicBezTo>
                    <a:pt x="163" y="80"/>
                    <a:pt x="127" y="107"/>
                    <a:pt x="127" y="141"/>
                  </a:cubicBezTo>
                  <a:cubicBezTo>
                    <a:pt x="127" y="142"/>
                    <a:pt x="127" y="142"/>
                    <a:pt x="127" y="142"/>
                  </a:cubicBezTo>
                  <a:cubicBezTo>
                    <a:pt x="127" y="182"/>
                    <a:pt x="154" y="200"/>
                    <a:pt x="267" y="223"/>
                  </a:cubicBezTo>
                  <a:cubicBezTo>
                    <a:pt x="392" y="250"/>
                    <a:pt x="457" y="288"/>
                    <a:pt x="457" y="374"/>
                  </a:cubicBezTo>
                  <a:cubicBezTo>
                    <a:pt x="457" y="375"/>
                    <a:pt x="457" y="375"/>
                    <a:pt x="457" y="375"/>
                  </a:cubicBezTo>
                  <a:cubicBezTo>
                    <a:pt x="457" y="471"/>
                    <a:pt x="370" y="529"/>
                    <a:pt x="246" y="529"/>
                  </a:cubicBezTo>
                  <a:cubicBezTo>
                    <a:pt x="156" y="529"/>
                    <a:pt x="71" y="501"/>
                    <a:pt x="0" y="446"/>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3" name="Freeform 15">
              <a:extLst>
                <a:ext uri="{FF2B5EF4-FFF2-40B4-BE49-F238E27FC236}">
                  <a16:creationId xmlns:a16="http://schemas.microsoft.com/office/drawing/2014/main" id="{9915B24F-DB06-DB4D-9125-5136E85F4B5F}"/>
                </a:ext>
              </a:extLst>
            </p:cNvPr>
            <p:cNvSpPr>
              <a:spLocks/>
            </p:cNvSpPr>
            <p:nvPr/>
          </p:nvSpPr>
          <p:spPr bwMode="auto">
            <a:xfrm>
              <a:off x="11117263" y="20653375"/>
              <a:ext cx="3990975" cy="4651375"/>
            </a:xfrm>
            <a:custGeom>
              <a:avLst/>
              <a:gdLst>
                <a:gd name="T0" fmla="*/ 0 w 2514"/>
                <a:gd name="T1" fmla="*/ 0 h 2930"/>
                <a:gd name="T2" fmla="*/ 2514 w 2514"/>
                <a:gd name="T3" fmla="*/ 0 h 2930"/>
                <a:gd name="T4" fmla="*/ 2514 w 2514"/>
                <a:gd name="T5" fmla="*/ 468 h 2930"/>
                <a:gd name="T6" fmla="*/ 595 w 2514"/>
                <a:gd name="T7" fmla="*/ 468 h 2930"/>
                <a:gd name="T8" fmla="*/ 595 w 2514"/>
                <a:gd name="T9" fmla="*/ 1271 h 2930"/>
                <a:gd name="T10" fmla="*/ 2297 w 2514"/>
                <a:gd name="T11" fmla="*/ 1271 h 2930"/>
                <a:gd name="T12" fmla="*/ 2297 w 2514"/>
                <a:gd name="T13" fmla="*/ 1739 h 2930"/>
                <a:gd name="T14" fmla="*/ 595 w 2514"/>
                <a:gd name="T15" fmla="*/ 1739 h 2930"/>
                <a:gd name="T16" fmla="*/ 595 w 2514"/>
                <a:gd name="T17" fmla="*/ 2930 h 2930"/>
                <a:gd name="T18" fmla="*/ 0 w 2514"/>
                <a:gd name="T19" fmla="*/ 2930 h 2930"/>
                <a:gd name="T20" fmla="*/ 0 w 2514"/>
                <a:gd name="T21" fmla="*/ 0 h 2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4" h="2930">
                  <a:moveTo>
                    <a:pt x="0" y="0"/>
                  </a:moveTo>
                  <a:lnTo>
                    <a:pt x="2514" y="0"/>
                  </a:lnTo>
                  <a:lnTo>
                    <a:pt x="2514" y="468"/>
                  </a:lnTo>
                  <a:lnTo>
                    <a:pt x="595" y="468"/>
                  </a:lnTo>
                  <a:lnTo>
                    <a:pt x="595" y="1271"/>
                  </a:lnTo>
                  <a:lnTo>
                    <a:pt x="2297" y="1271"/>
                  </a:lnTo>
                  <a:lnTo>
                    <a:pt x="2297" y="1739"/>
                  </a:lnTo>
                  <a:lnTo>
                    <a:pt x="595" y="1739"/>
                  </a:lnTo>
                  <a:lnTo>
                    <a:pt x="595" y="2930"/>
                  </a:lnTo>
                  <a:lnTo>
                    <a:pt x="0" y="2930"/>
                  </a:lnTo>
                  <a:lnTo>
                    <a:pt x="0" y="0"/>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Rectangle 16">
              <a:extLst>
                <a:ext uri="{FF2B5EF4-FFF2-40B4-BE49-F238E27FC236}">
                  <a16:creationId xmlns:a16="http://schemas.microsoft.com/office/drawing/2014/main" id="{61BD31E7-76D6-F741-BA5A-7D917259CD30}"/>
                </a:ext>
              </a:extLst>
            </p:cNvPr>
            <p:cNvSpPr>
              <a:spLocks noChangeArrowheads="1"/>
            </p:cNvSpPr>
            <p:nvPr/>
          </p:nvSpPr>
          <p:spPr bwMode="auto">
            <a:xfrm>
              <a:off x="15797213" y="22663150"/>
              <a:ext cx="889000" cy="912813"/>
            </a:xfrm>
            <a:prstGeom prst="rect">
              <a:avLst/>
            </a:prstGeom>
            <a:solidFill>
              <a:srgbClr val="2E9E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Freeform 17">
              <a:extLst>
                <a:ext uri="{FF2B5EF4-FFF2-40B4-BE49-F238E27FC236}">
                  <a16:creationId xmlns:a16="http://schemas.microsoft.com/office/drawing/2014/main" id="{A8EBBC9C-BF4F-424F-8F93-EA71AFF6898C}"/>
                </a:ext>
              </a:extLst>
            </p:cNvPr>
            <p:cNvSpPr>
              <a:spLocks/>
            </p:cNvSpPr>
            <p:nvPr/>
          </p:nvSpPr>
          <p:spPr bwMode="auto">
            <a:xfrm>
              <a:off x="17800638" y="20653375"/>
              <a:ext cx="4254500" cy="4651375"/>
            </a:xfrm>
            <a:custGeom>
              <a:avLst/>
              <a:gdLst>
                <a:gd name="T0" fmla="*/ 0 w 2680"/>
                <a:gd name="T1" fmla="*/ 0 h 2930"/>
                <a:gd name="T2" fmla="*/ 509 w 2680"/>
                <a:gd name="T3" fmla="*/ 0 h 2930"/>
                <a:gd name="T4" fmla="*/ 1343 w 2680"/>
                <a:gd name="T5" fmla="*/ 1385 h 2930"/>
                <a:gd name="T6" fmla="*/ 2171 w 2680"/>
                <a:gd name="T7" fmla="*/ 0 h 2930"/>
                <a:gd name="T8" fmla="*/ 2680 w 2680"/>
                <a:gd name="T9" fmla="*/ 0 h 2930"/>
                <a:gd name="T10" fmla="*/ 2680 w 2680"/>
                <a:gd name="T11" fmla="*/ 2930 h 2930"/>
                <a:gd name="T12" fmla="*/ 2200 w 2680"/>
                <a:gd name="T13" fmla="*/ 2930 h 2930"/>
                <a:gd name="T14" fmla="*/ 2200 w 2680"/>
                <a:gd name="T15" fmla="*/ 832 h 2930"/>
                <a:gd name="T16" fmla="*/ 1343 w 2680"/>
                <a:gd name="T17" fmla="*/ 2212 h 2930"/>
                <a:gd name="T18" fmla="*/ 1326 w 2680"/>
                <a:gd name="T19" fmla="*/ 2212 h 2930"/>
                <a:gd name="T20" fmla="*/ 469 w 2680"/>
                <a:gd name="T21" fmla="*/ 838 h 2930"/>
                <a:gd name="T22" fmla="*/ 469 w 2680"/>
                <a:gd name="T23" fmla="*/ 2930 h 2930"/>
                <a:gd name="T24" fmla="*/ 0 w 2680"/>
                <a:gd name="T25" fmla="*/ 2930 h 2930"/>
                <a:gd name="T26" fmla="*/ 0 w 2680"/>
                <a:gd name="T27" fmla="*/ 0 h 2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80" h="2930">
                  <a:moveTo>
                    <a:pt x="0" y="0"/>
                  </a:moveTo>
                  <a:lnTo>
                    <a:pt x="509" y="0"/>
                  </a:lnTo>
                  <a:lnTo>
                    <a:pt x="1343" y="1385"/>
                  </a:lnTo>
                  <a:lnTo>
                    <a:pt x="2171" y="0"/>
                  </a:lnTo>
                  <a:lnTo>
                    <a:pt x="2680" y="0"/>
                  </a:lnTo>
                  <a:lnTo>
                    <a:pt x="2680" y="2930"/>
                  </a:lnTo>
                  <a:lnTo>
                    <a:pt x="2200" y="2930"/>
                  </a:lnTo>
                  <a:lnTo>
                    <a:pt x="2200" y="832"/>
                  </a:lnTo>
                  <a:lnTo>
                    <a:pt x="1343" y="2212"/>
                  </a:lnTo>
                  <a:lnTo>
                    <a:pt x="1326" y="2212"/>
                  </a:lnTo>
                  <a:lnTo>
                    <a:pt x="469" y="838"/>
                  </a:lnTo>
                  <a:lnTo>
                    <a:pt x="469" y="2930"/>
                  </a:lnTo>
                  <a:lnTo>
                    <a:pt x="0" y="2930"/>
                  </a:lnTo>
                  <a:lnTo>
                    <a:pt x="0" y="0"/>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Freeform 18">
              <a:extLst>
                <a:ext uri="{FF2B5EF4-FFF2-40B4-BE49-F238E27FC236}">
                  <a16:creationId xmlns:a16="http://schemas.microsoft.com/office/drawing/2014/main" id="{1A813E5D-FF50-5044-A833-2A34E0635BFC}"/>
                </a:ext>
              </a:extLst>
            </p:cNvPr>
            <p:cNvSpPr>
              <a:spLocks noEditPoints="1"/>
            </p:cNvSpPr>
            <p:nvPr/>
          </p:nvSpPr>
          <p:spPr bwMode="auto">
            <a:xfrm>
              <a:off x="22617113" y="20680363"/>
              <a:ext cx="4514850" cy="4624388"/>
            </a:xfrm>
            <a:custGeom>
              <a:avLst/>
              <a:gdLst>
                <a:gd name="T0" fmla="*/ 2844 w 2844"/>
                <a:gd name="T1" fmla="*/ 2913 h 2913"/>
                <a:gd name="T2" fmla="*/ 2296 w 2844"/>
                <a:gd name="T3" fmla="*/ 2913 h 2913"/>
                <a:gd name="T4" fmla="*/ 2285 w 2844"/>
                <a:gd name="T5" fmla="*/ 2896 h 2913"/>
                <a:gd name="T6" fmla="*/ 2028 w 2844"/>
                <a:gd name="T7" fmla="*/ 2229 h 2913"/>
                <a:gd name="T8" fmla="*/ 811 w 2844"/>
                <a:gd name="T9" fmla="*/ 2229 h 2913"/>
                <a:gd name="T10" fmla="*/ 537 w 2844"/>
                <a:gd name="T11" fmla="*/ 2913 h 2913"/>
                <a:gd name="T12" fmla="*/ 0 w 2844"/>
                <a:gd name="T13" fmla="*/ 2913 h 2913"/>
                <a:gd name="T14" fmla="*/ 1188 w 2844"/>
                <a:gd name="T15" fmla="*/ 0 h 2913"/>
                <a:gd name="T16" fmla="*/ 1656 w 2844"/>
                <a:gd name="T17" fmla="*/ 0 h 2913"/>
                <a:gd name="T18" fmla="*/ 2844 w 2844"/>
                <a:gd name="T19" fmla="*/ 2913 h 2913"/>
                <a:gd name="T20" fmla="*/ 999 w 2844"/>
                <a:gd name="T21" fmla="*/ 1733 h 2913"/>
                <a:gd name="T22" fmla="*/ 1833 w 2844"/>
                <a:gd name="T23" fmla="*/ 1733 h 2913"/>
                <a:gd name="T24" fmla="*/ 1416 w 2844"/>
                <a:gd name="T25" fmla="*/ 696 h 2913"/>
                <a:gd name="T26" fmla="*/ 999 w 2844"/>
                <a:gd name="T27" fmla="*/ 173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4" h="2913">
                  <a:moveTo>
                    <a:pt x="2844" y="2913"/>
                  </a:moveTo>
                  <a:lnTo>
                    <a:pt x="2296" y="2913"/>
                  </a:lnTo>
                  <a:lnTo>
                    <a:pt x="2285" y="2896"/>
                  </a:lnTo>
                  <a:lnTo>
                    <a:pt x="2028" y="2229"/>
                  </a:lnTo>
                  <a:lnTo>
                    <a:pt x="811" y="2229"/>
                  </a:lnTo>
                  <a:lnTo>
                    <a:pt x="537" y="2913"/>
                  </a:lnTo>
                  <a:lnTo>
                    <a:pt x="0" y="2913"/>
                  </a:lnTo>
                  <a:lnTo>
                    <a:pt x="1188" y="0"/>
                  </a:lnTo>
                  <a:lnTo>
                    <a:pt x="1656" y="0"/>
                  </a:lnTo>
                  <a:lnTo>
                    <a:pt x="2844" y="2913"/>
                  </a:lnTo>
                  <a:close/>
                  <a:moveTo>
                    <a:pt x="999" y="1733"/>
                  </a:moveTo>
                  <a:lnTo>
                    <a:pt x="1833" y="1733"/>
                  </a:lnTo>
                  <a:lnTo>
                    <a:pt x="1416" y="696"/>
                  </a:lnTo>
                  <a:lnTo>
                    <a:pt x="999" y="1733"/>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Freeform 19">
              <a:extLst>
                <a:ext uri="{FF2B5EF4-FFF2-40B4-BE49-F238E27FC236}">
                  <a16:creationId xmlns:a16="http://schemas.microsoft.com/office/drawing/2014/main" id="{ACC28B10-B149-8946-977C-78A8996F0414}"/>
                </a:ext>
              </a:extLst>
            </p:cNvPr>
            <p:cNvSpPr>
              <a:spLocks noEditPoints="1"/>
            </p:cNvSpPr>
            <p:nvPr/>
          </p:nvSpPr>
          <p:spPr bwMode="auto">
            <a:xfrm>
              <a:off x="27730450" y="20707350"/>
              <a:ext cx="3690938" cy="4597400"/>
            </a:xfrm>
            <a:custGeom>
              <a:avLst/>
              <a:gdLst>
                <a:gd name="T0" fmla="*/ 407 w 407"/>
                <a:gd name="T1" fmla="*/ 508 h 508"/>
                <a:gd name="T2" fmla="*/ 300 w 407"/>
                <a:gd name="T3" fmla="*/ 508 h 508"/>
                <a:gd name="T4" fmla="*/ 298 w 407"/>
                <a:gd name="T5" fmla="*/ 506 h 508"/>
                <a:gd name="T6" fmla="*/ 186 w 407"/>
                <a:gd name="T7" fmla="*/ 335 h 508"/>
                <a:gd name="T8" fmla="*/ 91 w 407"/>
                <a:gd name="T9" fmla="*/ 335 h 508"/>
                <a:gd name="T10" fmla="*/ 91 w 407"/>
                <a:gd name="T11" fmla="*/ 508 h 508"/>
                <a:gd name="T12" fmla="*/ 0 w 407"/>
                <a:gd name="T13" fmla="*/ 508 h 508"/>
                <a:gd name="T14" fmla="*/ 0 w 407"/>
                <a:gd name="T15" fmla="*/ 0 h 508"/>
                <a:gd name="T16" fmla="*/ 212 w 407"/>
                <a:gd name="T17" fmla="*/ 0 h 508"/>
                <a:gd name="T18" fmla="*/ 349 w 407"/>
                <a:gd name="T19" fmla="*/ 52 h 508"/>
                <a:gd name="T20" fmla="*/ 389 w 407"/>
                <a:gd name="T21" fmla="*/ 162 h 508"/>
                <a:gd name="T22" fmla="*/ 389 w 407"/>
                <a:gd name="T23" fmla="*/ 164 h 508"/>
                <a:gd name="T24" fmla="*/ 281 w 407"/>
                <a:gd name="T25" fmla="*/ 317 h 508"/>
                <a:gd name="T26" fmla="*/ 407 w 407"/>
                <a:gd name="T27" fmla="*/ 508 h 508"/>
                <a:gd name="T28" fmla="*/ 91 w 407"/>
                <a:gd name="T29" fmla="*/ 247 h 508"/>
                <a:gd name="T30" fmla="*/ 206 w 407"/>
                <a:gd name="T31" fmla="*/ 247 h 508"/>
                <a:gd name="T32" fmla="*/ 296 w 407"/>
                <a:gd name="T33" fmla="*/ 169 h 508"/>
                <a:gd name="T34" fmla="*/ 296 w 407"/>
                <a:gd name="T35" fmla="*/ 167 h 508"/>
                <a:gd name="T36" fmla="*/ 205 w 407"/>
                <a:gd name="T37" fmla="*/ 90 h 508"/>
                <a:gd name="T38" fmla="*/ 91 w 407"/>
                <a:gd name="T39" fmla="*/ 90 h 508"/>
                <a:gd name="T40" fmla="*/ 91 w 407"/>
                <a:gd name="T41" fmla="*/ 247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7" h="508">
                  <a:moveTo>
                    <a:pt x="407" y="508"/>
                  </a:moveTo>
                  <a:cubicBezTo>
                    <a:pt x="300" y="508"/>
                    <a:pt x="300" y="508"/>
                    <a:pt x="300" y="508"/>
                  </a:cubicBezTo>
                  <a:cubicBezTo>
                    <a:pt x="298" y="506"/>
                    <a:pt x="298" y="506"/>
                    <a:pt x="298" y="506"/>
                  </a:cubicBezTo>
                  <a:cubicBezTo>
                    <a:pt x="186" y="335"/>
                    <a:pt x="186" y="335"/>
                    <a:pt x="186" y="335"/>
                  </a:cubicBezTo>
                  <a:cubicBezTo>
                    <a:pt x="91" y="335"/>
                    <a:pt x="91" y="335"/>
                    <a:pt x="91" y="335"/>
                  </a:cubicBezTo>
                  <a:cubicBezTo>
                    <a:pt x="91" y="508"/>
                    <a:pt x="91" y="508"/>
                    <a:pt x="91" y="508"/>
                  </a:cubicBezTo>
                  <a:cubicBezTo>
                    <a:pt x="0" y="508"/>
                    <a:pt x="0" y="508"/>
                    <a:pt x="0" y="508"/>
                  </a:cubicBezTo>
                  <a:cubicBezTo>
                    <a:pt x="0" y="0"/>
                    <a:pt x="0" y="0"/>
                    <a:pt x="0" y="0"/>
                  </a:cubicBezTo>
                  <a:cubicBezTo>
                    <a:pt x="212" y="0"/>
                    <a:pt x="212" y="0"/>
                    <a:pt x="212" y="0"/>
                  </a:cubicBezTo>
                  <a:cubicBezTo>
                    <a:pt x="270" y="0"/>
                    <a:pt x="317" y="18"/>
                    <a:pt x="349" y="52"/>
                  </a:cubicBezTo>
                  <a:cubicBezTo>
                    <a:pt x="375" y="80"/>
                    <a:pt x="389" y="119"/>
                    <a:pt x="389" y="162"/>
                  </a:cubicBezTo>
                  <a:cubicBezTo>
                    <a:pt x="389" y="164"/>
                    <a:pt x="389" y="164"/>
                    <a:pt x="389" y="164"/>
                  </a:cubicBezTo>
                  <a:cubicBezTo>
                    <a:pt x="389" y="239"/>
                    <a:pt x="350" y="294"/>
                    <a:pt x="281" y="317"/>
                  </a:cubicBezTo>
                  <a:lnTo>
                    <a:pt x="407" y="508"/>
                  </a:lnTo>
                  <a:close/>
                  <a:moveTo>
                    <a:pt x="91" y="247"/>
                  </a:moveTo>
                  <a:cubicBezTo>
                    <a:pt x="206" y="247"/>
                    <a:pt x="206" y="247"/>
                    <a:pt x="206" y="247"/>
                  </a:cubicBezTo>
                  <a:cubicBezTo>
                    <a:pt x="261" y="247"/>
                    <a:pt x="296" y="217"/>
                    <a:pt x="296" y="169"/>
                  </a:cubicBezTo>
                  <a:cubicBezTo>
                    <a:pt x="296" y="167"/>
                    <a:pt x="296" y="167"/>
                    <a:pt x="296" y="167"/>
                  </a:cubicBezTo>
                  <a:cubicBezTo>
                    <a:pt x="296" y="117"/>
                    <a:pt x="264" y="90"/>
                    <a:pt x="205" y="90"/>
                  </a:cubicBezTo>
                  <a:cubicBezTo>
                    <a:pt x="91" y="90"/>
                    <a:pt x="91" y="90"/>
                    <a:pt x="91" y="90"/>
                  </a:cubicBezTo>
                  <a:lnTo>
                    <a:pt x="91" y="247"/>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Rectangle 20">
              <a:extLst>
                <a:ext uri="{FF2B5EF4-FFF2-40B4-BE49-F238E27FC236}">
                  <a16:creationId xmlns:a16="http://schemas.microsoft.com/office/drawing/2014/main" id="{1EAE977E-BB11-F645-B6A1-3013DB1BED3D}"/>
                </a:ext>
              </a:extLst>
            </p:cNvPr>
            <p:cNvSpPr>
              <a:spLocks noChangeArrowheads="1"/>
            </p:cNvSpPr>
            <p:nvPr/>
          </p:nvSpPr>
          <p:spPr bwMode="auto">
            <a:xfrm>
              <a:off x="32202438" y="20707350"/>
              <a:ext cx="823913" cy="4597400"/>
            </a:xfrm>
            <a:prstGeom prst="rect">
              <a:avLst/>
            </a:prstGeom>
            <a:solidFill>
              <a:srgbClr val="2E9E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Freeform 21">
              <a:extLst>
                <a:ext uri="{FF2B5EF4-FFF2-40B4-BE49-F238E27FC236}">
                  <a16:creationId xmlns:a16="http://schemas.microsoft.com/office/drawing/2014/main" id="{F20BDDEA-72AA-ED40-A102-76A14853A354}"/>
                </a:ext>
              </a:extLst>
            </p:cNvPr>
            <p:cNvSpPr>
              <a:spLocks/>
            </p:cNvSpPr>
            <p:nvPr/>
          </p:nvSpPr>
          <p:spPr bwMode="auto">
            <a:xfrm>
              <a:off x="34078863" y="20707350"/>
              <a:ext cx="3754438" cy="4597400"/>
            </a:xfrm>
            <a:custGeom>
              <a:avLst/>
              <a:gdLst>
                <a:gd name="T0" fmla="*/ 2365 w 2365"/>
                <a:gd name="T1" fmla="*/ 2896 h 2896"/>
                <a:gd name="T2" fmla="*/ 1931 w 2365"/>
                <a:gd name="T3" fmla="*/ 2896 h 2896"/>
                <a:gd name="T4" fmla="*/ 1925 w 2365"/>
                <a:gd name="T5" fmla="*/ 2885 h 2896"/>
                <a:gd name="T6" fmla="*/ 514 w 2365"/>
                <a:gd name="T7" fmla="*/ 935 h 2896"/>
                <a:gd name="T8" fmla="*/ 514 w 2365"/>
                <a:gd name="T9" fmla="*/ 2896 h 2896"/>
                <a:gd name="T10" fmla="*/ 0 w 2365"/>
                <a:gd name="T11" fmla="*/ 2896 h 2896"/>
                <a:gd name="T12" fmla="*/ 0 w 2365"/>
                <a:gd name="T13" fmla="*/ 0 h 2896"/>
                <a:gd name="T14" fmla="*/ 474 w 2365"/>
                <a:gd name="T15" fmla="*/ 0 h 2896"/>
                <a:gd name="T16" fmla="*/ 480 w 2365"/>
                <a:gd name="T17" fmla="*/ 12 h 2896"/>
                <a:gd name="T18" fmla="*/ 1851 w 2365"/>
                <a:gd name="T19" fmla="*/ 1910 h 2896"/>
                <a:gd name="T20" fmla="*/ 1851 w 2365"/>
                <a:gd name="T21" fmla="*/ 0 h 2896"/>
                <a:gd name="T22" fmla="*/ 2365 w 2365"/>
                <a:gd name="T23" fmla="*/ 0 h 2896"/>
                <a:gd name="T24" fmla="*/ 2365 w 2365"/>
                <a:gd name="T25" fmla="*/ 2896 h 2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65" h="2896">
                  <a:moveTo>
                    <a:pt x="2365" y="2896"/>
                  </a:moveTo>
                  <a:lnTo>
                    <a:pt x="1931" y="2896"/>
                  </a:lnTo>
                  <a:lnTo>
                    <a:pt x="1925" y="2885"/>
                  </a:lnTo>
                  <a:lnTo>
                    <a:pt x="514" y="935"/>
                  </a:lnTo>
                  <a:lnTo>
                    <a:pt x="514" y="2896"/>
                  </a:lnTo>
                  <a:lnTo>
                    <a:pt x="0" y="2896"/>
                  </a:lnTo>
                  <a:lnTo>
                    <a:pt x="0" y="0"/>
                  </a:lnTo>
                  <a:lnTo>
                    <a:pt x="474" y="0"/>
                  </a:lnTo>
                  <a:lnTo>
                    <a:pt x="480" y="12"/>
                  </a:lnTo>
                  <a:lnTo>
                    <a:pt x="1851" y="1910"/>
                  </a:lnTo>
                  <a:lnTo>
                    <a:pt x="1851" y="0"/>
                  </a:lnTo>
                  <a:lnTo>
                    <a:pt x="2365" y="0"/>
                  </a:lnTo>
                  <a:lnTo>
                    <a:pt x="2365" y="2896"/>
                  </a:ln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Freeform 22">
              <a:extLst>
                <a:ext uri="{FF2B5EF4-FFF2-40B4-BE49-F238E27FC236}">
                  <a16:creationId xmlns:a16="http://schemas.microsoft.com/office/drawing/2014/main" id="{C32DAD26-CBAC-DA4F-9DCE-1F1EC5AB7F0B}"/>
                </a:ext>
              </a:extLst>
            </p:cNvPr>
            <p:cNvSpPr>
              <a:spLocks/>
            </p:cNvSpPr>
            <p:nvPr/>
          </p:nvSpPr>
          <p:spPr bwMode="auto">
            <a:xfrm>
              <a:off x="9729750" y="4600574"/>
              <a:ext cx="11998336" cy="12849230"/>
            </a:xfrm>
            <a:custGeom>
              <a:avLst/>
              <a:gdLst>
                <a:gd name="T0" fmla="*/ 954 w 1323"/>
                <a:gd name="T1" fmla="*/ 357 h 1420"/>
                <a:gd name="T2" fmla="*/ 954 w 1323"/>
                <a:gd name="T3" fmla="*/ 357 h 1420"/>
                <a:gd name="T4" fmla="*/ 550 w 1323"/>
                <a:gd name="T5" fmla="*/ 19 h 1420"/>
                <a:gd name="T6" fmla="*/ 320 w 1323"/>
                <a:gd name="T7" fmla="*/ 769 h 1420"/>
                <a:gd name="T8" fmla="*/ 954 w 1323"/>
                <a:gd name="T9" fmla="*/ 1420 h 1420"/>
                <a:gd name="T10" fmla="*/ 1323 w 1323"/>
                <a:gd name="T11" fmla="*/ 1058 h 1420"/>
                <a:gd name="T12" fmla="*/ 1132 w 1323"/>
                <a:gd name="T13" fmla="*/ 799 h 1420"/>
                <a:gd name="T14" fmla="*/ 954 w 1323"/>
                <a:gd name="T15" fmla="*/ 357 h 14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3" h="1420">
                  <a:moveTo>
                    <a:pt x="954" y="357"/>
                  </a:moveTo>
                  <a:cubicBezTo>
                    <a:pt x="954" y="357"/>
                    <a:pt x="954" y="357"/>
                    <a:pt x="954" y="357"/>
                  </a:cubicBezTo>
                  <a:cubicBezTo>
                    <a:pt x="846" y="0"/>
                    <a:pt x="550" y="19"/>
                    <a:pt x="550" y="19"/>
                  </a:cubicBezTo>
                  <a:cubicBezTo>
                    <a:pt x="147" y="19"/>
                    <a:pt x="0" y="406"/>
                    <a:pt x="320" y="769"/>
                  </a:cubicBezTo>
                  <a:cubicBezTo>
                    <a:pt x="519" y="1010"/>
                    <a:pt x="954" y="1420"/>
                    <a:pt x="954" y="1420"/>
                  </a:cubicBezTo>
                  <a:cubicBezTo>
                    <a:pt x="954" y="1420"/>
                    <a:pt x="1139" y="1246"/>
                    <a:pt x="1323" y="1058"/>
                  </a:cubicBezTo>
                  <a:cubicBezTo>
                    <a:pt x="1261" y="976"/>
                    <a:pt x="1196" y="886"/>
                    <a:pt x="1132" y="799"/>
                  </a:cubicBezTo>
                  <a:cubicBezTo>
                    <a:pt x="987" y="590"/>
                    <a:pt x="943" y="489"/>
                    <a:pt x="954" y="357"/>
                  </a:cubicBezTo>
                  <a:close/>
                </a:path>
              </a:pathLst>
            </a:custGeom>
            <a:solidFill>
              <a:srgbClr val="73B4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Freeform 23">
              <a:extLst>
                <a:ext uri="{FF2B5EF4-FFF2-40B4-BE49-F238E27FC236}">
                  <a16:creationId xmlns:a16="http://schemas.microsoft.com/office/drawing/2014/main" id="{13CF20CF-66A9-404A-A36E-1E0A4DC4699B}"/>
                </a:ext>
              </a:extLst>
            </p:cNvPr>
            <p:cNvSpPr>
              <a:spLocks/>
            </p:cNvSpPr>
            <p:nvPr/>
          </p:nvSpPr>
          <p:spPr bwMode="auto">
            <a:xfrm>
              <a:off x="21583650" y="1930400"/>
              <a:ext cx="12966700" cy="15538450"/>
            </a:xfrm>
            <a:custGeom>
              <a:avLst/>
              <a:gdLst>
                <a:gd name="T0" fmla="*/ 841 w 1430"/>
                <a:gd name="T1" fmla="*/ 314 h 1717"/>
                <a:gd name="T2" fmla="*/ 490 w 1430"/>
                <a:gd name="T3" fmla="*/ 526 h 1717"/>
                <a:gd name="T4" fmla="*/ 490 w 1430"/>
                <a:gd name="T5" fmla="*/ 521 h 1717"/>
                <a:gd name="T6" fmla="*/ 466 w 1430"/>
                <a:gd name="T7" fmla="*/ 406 h 1717"/>
                <a:gd name="T8" fmla="*/ 617 w 1430"/>
                <a:gd name="T9" fmla="*/ 290 h 1717"/>
                <a:gd name="T10" fmla="*/ 700 w 1430"/>
                <a:gd name="T11" fmla="*/ 0 h 1717"/>
                <a:gd name="T12" fmla="*/ 436 w 1430"/>
                <a:gd name="T13" fmla="*/ 361 h 1717"/>
                <a:gd name="T14" fmla="*/ 299 w 1430"/>
                <a:gd name="T15" fmla="*/ 209 h 1717"/>
                <a:gd name="T16" fmla="*/ 253 w 1430"/>
                <a:gd name="T17" fmla="*/ 271 h 1717"/>
                <a:gd name="T18" fmla="*/ 441 w 1430"/>
                <a:gd name="T19" fmla="*/ 485 h 1717"/>
                <a:gd name="T20" fmla="*/ 428 w 1430"/>
                <a:gd name="T21" fmla="*/ 576 h 1717"/>
                <a:gd name="T22" fmla="*/ 266 w 1430"/>
                <a:gd name="T23" fmla="*/ 1064 h 1717"/>
                <a:gd name="T24" fmla="*/ 0 w 1430"/>
                <a:gd name="T25" fmla="*/ 1353 h 1717"/>
                <a:gd name="T26" fmla="*/ 323 w 1430"/>
                <a:gd name="T27" fmla="*/ 1717 h 1717"/>
                <a:gd name="T28" fmla="*/ 437 w 1430"/>
                <a:gd name="T29" fmla="*/ 1670 h 1717"/>
                <a:gd name="T30" fmla="*/ 553 w 1430"/>
                <a:gd name="T31" fmla="*/ 1717 h 1717"/>
                <a:gd name="T32" fmla="*/ 1110 w 1430"/>
                <a:gd name="T33" fmla="*/ 1085 h 1717"/>
                <a:gd name="T34" fmla="*/ 841 w 1430"/>
                <a:gd name="T35" fmla="*/ 314 h 1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0" h="1717">
                  <a:moveTo>
                    <a:pt x="841" y="314"/>
                  </a:moveTo>
                  <a:cubicBezTo>
                    <a:pt x="841" y="314"/>
                    <a:pt x="620" y="300"/>
                    <a:pt x="490" y="526"/>
                  </a:cubicBezTo>
                  <a:cubicBezTo>
                    <a:pt x="490" y="523"/>
                    <a:pt x="490" y="521"/>
                    <a:pt x="490" y="521"/>
                  </a:cubicBezTo>
                  <a:cubicBezTo>
                    <a:pt x="490" y="479"/>
                    <a:pt x="481" y="442"/>
                    <a:pt x="466" y="406"/>
                  </a:cubicBezTo>
                  <a:cubicBezTo>
                    <a:pt x="496" y="368"/>
                    <a:pt x="536" y="338"/>
                    <a:pt x="617" y="290"/>
                  </a:cubicBezTo>
                  <a:cubicBezTo>
                    <a:pt x="735" y="222"/>
                    <a:pt x="746" y="84"/>
                    <a:pt x="700" y="0"/>
                  </a:cubicBezTo>
                  <a:cubicBezTo>
                    <a:pt x="666" y="125"/>
                    <a:pt x="454" y="64"/>
                    <a:pt x="436" y="361"/>
                  </a:cubicBezTo>
                  <a:cubicBezTo>
                    <a:pt x="421" y="311"/>
                    <a:pt x="366" y="224"/>
                    <a:pt x="299" y="209"/>
                  </a:cubicBezTo>
                  <a:cubicBezTo>
                    <a:pt x="262" y="215"/>
                    <a:pt x="254" y="241"/>
                    <a:pt x="253" y="271"/>
                  </a:cubicBezTo>
                  <a:cubicBezTo>
                    <a:pt x="353" y="298"/>
                    <a:pt x="415" y="366"/>
                    <a:pt x="441" y="485"/>
                  </a:cubicBezTo>
                  <a:cubicBezTo>
                    <a:pt x="449" y="531"/>
                    <a:pt x="439" y="561"/>
                    <a:pt x="428" y="576"/>
                  </a:cubicBezTo>
                  <a:cubicBezTo>
                    <a:pt x="464" y="715"/>
                    <a:pt x="418" y="892"/>
                    <a:pt x="266" y="1064"/>
                  </a:cubicBezTo>
                  <a:cubicBezTo>
                    <a:pt x="197" y="1148"/>
                    <a:pt x="98" y="1253"/>
                    <a:pt x="0" y="1353"/>
                  </a:cubicBezTo>
                  <a:cubicBezTo>
                    <a:pt x="151" y="1554"/>
                    <a:pt x="282" y="1717"/>
                    <a:pt x="323" y="1717"/>
                  </a:cubicBezTo>
                  <a:cubicBezTo>
                    <a:pt x="382" y="1717"/>
                    <a:pt x="380" y="1670"/>
                    <a:pt x="437" y="1670"/>
                  </a:cubicBezTo>
                  <a:cubicBezTo>
                    <a:pt x="494" y="1670"/>
                    <a:pt x="497" y="1717"/>
                    <a:pt x="553" y="1717"/>
                  </a:cubicBezTo>
                  <a:cubicBezTo>
                    <a:pt x="609" y="1717"/>
                    <a:pt x="976" y="1253"/>
                    <a:pt x="1110" y="1085"/>
                  </a:cubicBezTo>
                  <a:cubicBezTo>
                    <a:pt x="1430" y="677"/>
                    <a:pt x="1174" y="314"/>
                    <a:pt x="841" y="314"/>
                  </a:cubicBezTo>
                  <a:close/>
                </a:path>
              </a:pathLst>
            </a:custGeom>
            <a:solidFill>
              <a:srgbClr val="73B4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Freeform 24">
              <a:extLst>
                <a:ext uri="{FF2B5EF4-FFF2-40B4-BE49-F238E27FC236}">
                  <a16:creationId xmlns:a16="http://schemas.microsoft.com/office/drawing/2014/main" id="{9DEA6205-A917-0E4A-91F4-444D3719796B}"/>
                </a:ext>
              </a:extLst>
            </p:cNvPr>
            <p:cNvSpPr>
              <a:spLocks/>
            </p:cNvSpPr>
            <p:nvPr/>
          </p:nvSpPr>
          <p:spPr bwMode="auto">
            <a:xfrm>
              <a:off x="18137188" y="4772025"/>
              <a:ext cx="7653338" cy="9402763"/>
            </a:xfrm>
            <a:custGeom>
              <a:avLst/>
              <a:gdLst>
                <a:gd name="T0" fmla="*/ 808 w 844"/>
                <a:gd name="T1" fmla="*/ 262 h 1039"/>
                <a:gd name="T2" fmla="*/ 443 w 844"/>
                <a:gd name="T3" fmla="*/ 1 h 1039"/>
                <a:gd name="T4" fmla="*/ 382 w 844"/>
                <a:gd name="T5" fmla="*/ 1 h 1039"/>
                <a:gd name="T6" fmla="*/ 11 w 844"/>
                <a:gd name="T7" fmla="*/ 338 h 1039"/>
                <a:gd name="T8" fmla="*/ 11 w 844"/>
                <a:gd name="T9" fmla="*/ 338 h 1039"/>
                <a:gd name="T10" fmla="*/ 189 w 844"/>
                <a:gd name="T11" fmla="*/ 780 h 1039"/>
                <a:gd name="T12" fmla="*/ 380 w 844"/>
                <a:gd name="T13" fmla="*/ 1039 h 1039"/>
                <a:gd name="T14" fmla="*/ 646 w 844"/>
                <a:gd name="T15" fmla="*/ 750 h 1039"/>
                <a:gd name="T16" fmla="*/ 808 w 844"/>
                <a:gd name="T17" fmla="*/ 262 h 1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4" h="1039">
                  <a:moveTo>
                    <a:pt x="808" y="262"/>
                  </a:moveTo>
                  <a:cubicBezTo>
                    <a:pt x="771" y="114"/>
                    <a:pt x="640" y="10"/>
                    <a:pt x="443" y="1"/>
                  </a:cubicBezTo>
                  <a:cubicBezTo>
                    <a:pt x="427" y="0"/>
                    <a:pt x="399" y="0"/>
                    <a:pt x="382" y="1"/>
                  </a:cubicBezTo>
                  <a:cubicBezTo>
                    <a:pt x="163" y="14"/>
                    <a:pt x="27" y="159"/>
                    <a:pt x="11" y="338"/>
                  </a:cubicBezTo>
                  <a:cubicBezTo>
                    <a:pt x="11" y="338"/>
                    <a:pt x="11" y="338"/>
                    <a:pt x="11" y="338"/>
                  </a:cubicBezTo>
                  <a:cubicBezTo>
                    <a:pt x="0" y="470"/>
                    <a:pt x="44" y="571"/>
                    <a:pt x="189" y="780"/>
                  </a:cubicBezTo>
                  <a:cubicBezTo>
                    <a:pt x="253" y="867"/>
                    <a:pt x="318" y="957"/>
                    <a:pt x="380" y="1039"/>
                  </a:cubicBezTo>
                  <a:cubicBezTo>
                    <a:pt x="478" y="939"/>
                    <a:pt x="577" y="834"/>
                    <a:pt x="646" y="750"/>
                  </a:cubicBezTo>
                  <a:cubicBezTo>
                    <a:pt x="798" y="578"/>
                    <a:pt x="844" y="401"/>
                    <a:pt x="808" y="262"/>
                  </a:cubicBezTo>
                  <a:close/>
                </a:path>
              </a:pathLst>
            </a:custGeom>
            <a:solidFill>
              <a:srgbClr val="2E9E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73" name="Group 372"/>
          <p:cNvGrpSpPr/>
          <p:nvPr userDrawn="1"/>
        </p:nvGrpSpPr>
        <p:grpSpPr>
          <a:xfrm>
            <a:off x="0" y="0"/>
            <a:ext cx="12192000" cy="228600"/>
            <a:chOff x="0" y="0"/>
            <a:chExt cx="12192000" cy="228600"/>
          </a:xfrm>
        </p:grpSpPr>
        <p:cxnSp>
          <p:nvCxnSpPr>
            <p:cNvPr id="200" name="Straight Connector 199"/>
            <p:cNvCxnSpPr/>
            <p:nvPr userDrawn="1"/>
          </p:nvCxnSpPr>
          <p:spPr>
            <a:xfrm flipV="1">
              <a:off x="0" y="0"/>
              <a:ext cx="76200" cy="762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userDrawn="1"/>
          </p:nvCxnSpPr>
          <p:spPr>
            <a:xfrm flipV="1">
              <a:off x="0" y="0"/>
              <a:ext cx="152400" cy="1524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userDrawn="1"/>
          </p:nvCxnSpPr>
          <p:spPr>
            <a:xfrm flipV="1">
              <a:off x="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userDrawn="1"/>
          </p:nvCxnSpPr>
          <p:spPr>
            <a:xfrm flipV="1">
              <a:off x="7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userDrawn="1"/>
          </p:nvCxnSpPr>
          <p:spPr>
            <a:xfrm flipV="1">
              <a:off x="15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userDrawn="1"/>
          </p:nvCxnSpPr>
          <p:spPr>
            <a:xfrm flipV="1">
              <a:off x="22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userDrawn="1"/>
          </p:nvCxnSpPr>
          <p:spPr>
            <a:xfrm flipV="1">
              <a:off x="30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userDrawn="1"/>
          </p:nvCxnSpPr>
          <p:spPr>
            <a:xfrm flipV="1">
              <a:off x="38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userDrawn="1"/>
          </p:nvCxnSpPr>
          <p:spPr>
            <a:xfrm flipV="1">
              <a:off x="45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userDrawn="1"/>
          </p:nvCxnSpPr>
          <p:spPr>
            <a:xfrm flipV="1">
              <a:off x="53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userDrawn="1"/>
          </p:nvCxnSpPr>
          <p:spPr>
            <a:xfrm flipV="1">
              <a:off x="609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userDrawn="1"/>
          </p:nvCxnSpPr>
          <p:spPr>
            <a:xfrm flipV="1">
              <a:off x="685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userDrawn="1"/>
          </p:nvCxnSpPr>
          <p:spPr>
            <a:xfrm flipV="1">
              <a:off x="762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userDrawn="1"/>
          </p:nvCxnSpPr>
          <p:spPr>
            <a:xfrm flipV="1">
              <a:off x="838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userDrawn="1"/>
          </p:nvCxnSpPr>
          <p:spPr>
            <a:xfrm flipV="1">
              <a:off x="914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userDrawn="1"/>
          </p:nvCxnSpPr>
          <p:spPr>
            <a:xfrm flipV="1">
              <a:off x="990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userDrawn="1"/>
          </p:nvCxnSpPr>
          <p:spPr>
            <a:xfrm flipV="1">
              <a:off x="1066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userDrawn="1"/>
          </p:nvCxnSpPr>
          <p:spPr>
            <a:xfrm flipV="1">
              <a:off x="1143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userDrawn="1"/>
          </p:nvCxnSpPr>
          <p:spPr>
            <a:xfrm flipV="1">
              <a:off x="1219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userDrawn="1"/>
          </p:nvCxnSpPr>
          <p:spPr>
            <a:xfrm flipV="1">
              <a:off x="1295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userDrawn="1"/>
          </p:nvCxnSpPr>
          <p:spPr>
            <a:xfrm flipV="1">
              <a:off x="1371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userDrawn="1"/>
          </p:nvCxnSpPr>
          <p:spPr>
            <a:xfrm flipV="1">
              <a:off x="1447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userDrawn="1"/>
          </p:nvCxnSpPr>
          <p:spPr>
            <a:xfrm flipV="1">
              <a:off x="1524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userDrawn="1"/>
          </p:nvCxnSpPr>
          <p:spPr>
            <a:xfrm flipV="1">
              <a:off x="1600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userDrawn="1"/>
          </p:nvCxnSpPr>
          <p:spPr>
            <a:xfrm flipV="1">
              <a:off x="1676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userDrawn="1"/>
          </p:nvCxnSpPr>
          <p:spPr>
            <a:xfrm flipV="1">
              <a:off x="1752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userDrawn="1"/>
          </p:nvCxnSpPr>
          <p:spPr>
            <a:xfrm flipV="1">
              <a:off x="1828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userDrawn="1"/>
          </p:nvCxnSpPr>
          <p:spPr>
            <a:xfrm flipV="1">
              <a:off x="1905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userDrawn="1"/>
          </p:nvCxnSpPr>
          <p:spPr>
            <a:xfrm flipV="1">
              <a:off x="1981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userDrawn="1"/>
          </p:nvCxnSpPr>
          <p:spPr>
            <a:xfrm flipV="1">
              <a:off x="2057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userDrawn="1"/>
          </p:nvCxnSpPr>
          <p:spPr>
            <a:xfrm flipV="1">
              <a:off x="2133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userDrawn="1"/>
          </p:nvCxnSpPr>
          <p:spPr>
            <a:xfrm flipV="1">
              <a:off x="2209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userDrawn="1"/>
          </p:nvCxnSpPr>
          <p:spPr>
            <a:xfrm flipV="1">
              <a:off x="2286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userDrawn="1"/>
          </p:nvCxnSpPr>
          <p:spPr>
            <a:xfrm flipV="1">
              <a:off x="2362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userDrawn="1"/>
          </p:nvCxnSpPr>
          <p:spPr>
            <a:xfrm flipV="1">
              <a:off x="2438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userDrawn="1"/>
          </p:nvCxnSpPr>
          <p:spPr>
            <a:xfrm flipV="1">
              <a:off x="2514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userDrawn="1"/>
          </p:nvCxnSpPr>
          <p:spPr>
            <a:xfrm flipV="1">
              <a:off x="2590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userDrawn="1"/>
          </p:nvCxnSpPr>
          <p:spPr>
            <a:xfrm flipV="1">
              <a:off x="2667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userDrawn="1"/>
          </p:nvCxnSpPr>
          <p:spPr>
            <a:xfrm flipV="1">
              <a:off x="2743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userDrawn="1"/>
          </p:nvCxnSpPr>
          <p:spPr>
            <a:xfrm flipV="1">
              <a:off x="2819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userDrawn="1"/>
          </p:nvCxnSpPr>
          <p:spPr>
            <a:xfrm flipV="1">
              <a:off x="2895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userDrawn="1"/>
          </p:nvCxnSpPr>
          <p:spPr>
            <a:xfrm flipV="1">
              <a:off x="2971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userDrawn="1"/>
          </p:nvCxnSpPr>
          <p:spPr>
            <a:xfrm flipV="1">
              <a:off x="3048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userDrawn="1"/>
          </p:nvCxnSpPr>
          <p:spPr>
            <a:xfrm flipV="1">
              <a:off x="3124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userDrawn="1"/>
          </p:nvCxnSpPr>
          <p:spPr>
            <a:xfrm flipV="1">
              <a:off x="3200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userDrawn="1"/>
          </p:nvCxnSpPr>
          <p:spPr>
            <a:xfrm flipV="1">
              <a:off x="3276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userDrawn="1"/>
          </p:nvCxnSpPr>
          <p:spPr>
            <a:xfrm flipV="1">
              <a:off x="3352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userDrawn="1"/>
          </p:nvCxnSpPr>
          <p:spPr>
            <a:xfrm flipV="1">
              <a:off x="3429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userDrawn="1"/>
          </p:nvCxnSpPr>
          <p:spPr>
            <a:xfrm flipV="1">
              <a:off x="3505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userDrawn="1"/>
          </p:nvCxnSpPr>
          <p:spPr>
            <a:xfrm flipV="1">
              <a:off x="3581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userDrawn="1"/>
          </p:nvCxnSpPr>
          <p:spPr>
            <a:xfrm flipV="1">
              <a:off x="3657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userDrawn="1"/>
          </p:nvCxnSpPr>
          <p:spPr>
            <a:xfrm flipV="1">
              <a:off x="3733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userDrawn="1"/>
          </p:nvCxnSpPr>
          <p:spPr>
            <a:xfrm flipV="1">
              <a:off x="3810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userDrawn="1"/>
          </p:nvCxnSpPr>
          <p:spPr>
            <a:xfrm flipV="1">
              <a:off x="388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userDrawn="1"/>
          </p:nvCxnSpPr>
          <p:spPr>
            <a:xfrm flipV="1">
              <a:off x="396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userDrawn="1"/>
          </p:nvCxnSpPr>
          <p:spPr>
            <a:xfrm flipV="1">
              <a:off x="403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userDrawn="1"/>
          </p:nvCxnSpPr>
          <p:spPr>
            <a:xfrm flipV="1">
              <a:off x="411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userDrawn="1"/>
          </p:nvCxnSpPr>
          <p:spPr>
            <a:xfrm flipV="1">
              <a:off x="419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userDrawn="1"/>
          </p:nvCxnSpPr>
          <p:spPr>
            <a:xfrm flipV="1">
              <a:off x="426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userDrawn="1"/>
          </p:nvCxnSpPr>
          <p:spPr>
            <a:xfrm flipV="1">
              <a:off x="434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userDrawn="1"/>
          </p:nvCxnSpPr>
          <p:spPr>
            <a:xfrm flipV="1">
              <a:off x="4419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userDrawn="1"/>
          </p:nvCxnSpPr>
          <p:spPr>
            <a:xfrm flipV="1">
              <a:off x="4495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userDrawn="1"/>
          </p:nvCxnSpPr>
          <p:spPr>
            <a:xfrm flipV="1">
              <a:off x="4572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userDrawn="1"/>
          </p:nvCxnSpPr>
          <p:spPr>
            <a:xfrm flipV="1">
              <a:off x="4648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userDrawn="1"/>
          </p:nvCxnSpPr>
          <p:spPr>
            <a:xfrm flipV="1">
              <a:off x="4724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userDrawn="1"/>
          </p:nvCxnSpPr>
          <p:spPr>
            <a:xfrm flipV="1">
              <a:off x="4800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userDrawn="1"/>
          </p:nvCxnSpPr>
          <p:spPr>
            <a:xfrm flipV="1">
              <a:off x="4876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userDrawn="1"/>
          </p:nvCxnSpPr>
          <p:spPr>
            <a:xfrm flipV="1">
              <a:off x="4953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userDrawn="1"/>
          </p:nvCxnSpPr>
          <p:spPr>
            <a:xfrm flipV="1">
              <a:off x="5029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userDrawn="1"/>
          </p:nvCxnSpPr>
          <p:spPr>
            <a:xfrm flipV="1">
              <a:off x="5105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userDrawn="1"/>
          </p:nvCxnSpPr>
          <p:spPr>
            <a:xfrm flipV="1">
              <a:off x="5181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userDrawn="1"/>
          </p:nvCxnSpPr>
          <p:spPr>
            <a:xfrm flipV="1">
              <a:off x="5257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userDrawn="1"/>
          </p:nvCxnSpPr>
          <p:spPr>
            <a:xfrm flipV="1">
              <a:off x="5334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userDrawn="1"/>
          </p:nvCxnSpPr>
          <p:spPr>
            <a:xfrm flipV="1">
              <a:off x="5410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userDrawn="1"/>
          </p:nvCxnSpPr>
          <p:spPr>
            <a:xfrm flipV="1">
              <a:off x="5486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userDrawn="1"/>
          </p:nvCxnSpPr>
          <p:spPr>
            <a:xfrm flipV="1">
              <a:off x="5562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userDrawn="1"/>
          </p:nvCxnSpPr>
          <p:spPr>
            <a:xfrm flipV="1">
              <a:off x="5638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userDrawn="1"/>
          </p:nvCxnSpPr>
          <p:spPr>
            <a:xfrm flipV="1">
              <a:off x="5715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userDrawn="1"/>
          </p:nvCxnSpPr>
          <p:spPr>
            <a:xfrm flipV="1">
              <a:off x="5791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userDrawn="1"/>
          </p:nvCxnSpPr>
          <p:spPr>
            <a:xfrm flipV="1">
              <a:off x="5867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userDrawn="1"/>
          </p:nvCxnSpPr>
          <p:spPr>
            <a:xfrm flipV="1">
              <a:off x="5943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userDrawn="1"/>
          </p:nvCxnSpPr>
          <p:spPr>
            <a:xfrm flipV="1">
              <a:off x="6019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userDrawn="1"/>
          </p:nvCxnSpPr>
          <p:spPr>
            <a:xfrm flipV="1">
              <a:off x="6096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userDrawn="1"/>
          </p:nvCxnSpPr>
          <p:spPr>
            <a:xfrm flipV="1">
              <a:off x="6172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userDrawn="1"/>
          </p:nvCxnSpPr>
          <p:spPr>
            <a:xfrm flipV="1">
              <a:off x="6248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userDrawn="1"/>
          </p:nvCxnSpPr>
          <p:spPr>
            <a:xfrm flipV="1">
              <a:off x="6324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userDrawn="1"/>
          </p:nvCxnSpPr>
          <p:spPr>
            <a:xfrm flipV="1">
              <a:off x="6400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userDrawn="1"/>
          </p:nvCxnSpPr>
          <p:spPr>
            <a:xfrm flipV="1">
              <a:off x="6477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userDrawn="1"/>
          </p:nvCxnSpPr>
          <p:spPr>
            <a:xfrm flipV="1">
              <a:off x="6553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userDrawn="1"/>
          </p:nvCxnSpPr>
          <p:spPr>
            <a:xfrm flipV="1">
              <a:off x="6629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userDrawn="1"/>
          </p:nvCxnSpPr>
          <p:spPr>
            <a:xfrm flipV="1">
              <a:off x="6705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userDrawn="1"/>
          </p:nvCxnSpPr>
          <p:spPr>
            <a:xfrm flipV="1">
              <a:off x="6781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userDrawn="1"/>
          </p:nvCxnSpPr>
          <p:spPr>
            <a:xfrm flipV="1">
              <a:off x="6858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userDrawn="1"/>
          </p:nvCxnSpPr>
          <p:spPr>
            <a:xfrm flipV="1">
              <a:off x="6934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userDrawn="1"/>
          </p:nvCxnSpPr>
          <p:spPr>
            <a:xfrm flipV="1">
              <a:off x="7010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userDrawn="1"/>
          </p:nvCxnSpPr>
          <p:spPr>
            <a:xfrm flipV="1">
              <a:off x="7086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userDrawn="1"/>
          </p:nvCxnSpPr>
          <p:spPr>
            <a:xfrm flipV="1">
              <a:off x="7162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userDrawn="1"/>
          </p:nvCxnSpPr>
          <p:spPr>
            <a:xfrm flipV="1">
              <a:off x="7239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userDrawn="1"/>
          </p:nvCxnSpPr>
          <p:spPr>
            <a:xfrm flipV="1">
              <a:off x="7315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userDrawn="1"/>
          </p:nvCxnSpPr>
          <p:spPr>
            <a:xfrm flipV="1">
              <a:off x="7391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p:cNvCxnSpPr/>
            <p:nvPr userDrawn="1"/>
          </p:nvCxnSpPr>
          <p:spPr>
            <a:xfrm flipV="1">
              <a:off x="7467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p:cNvCxnSpPr/>
            <p:nvPr userDrawn="1"/>
          </p:nvCxnSpPr>
          <p:spPr>
            <a:xfrm flipV="1">
              <a:off x="7543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userDrawn="1"/>
          </p:nvCxnSpPr>
          <p:spPr>
            <a:xfrm flipV="1">
              <a:off x="7620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userDrawn="1"/>
          </p:nvCxnSpPr>
          <p:spPr>
            <a:xfrm flipV="1">
              <a:off x="769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userDrawn="1"/>
          </p:nvCxnSpPr>
          <p:spPr>
            <a:xfrm flipV="1">
              <a:off x="777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userDrawn="1"/>
          </p:nvCxnSpPr>
          <p:spPr>
            <a:xfrm flipV="1">
              <a:off x="784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userDrawn="1"/>
          </p:nvCxnSpPr>
          <p:spPr>
            <a:xfrm flipV="1">
              <a:off x="792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userDrawn="1"/>
          </p:nvCxnSpPr>
          <p:spPr>
            <a:xfrm flipV="1">
              <a:off x="800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userDrawn="1"/>
          </p:nvCxnSpPr>
          <p:spPr>
            <a:xfrm flipV="1">
              <a:off x="807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userDrawn="1"/>
          </p:nvCxnSpPr>
          <p:spPr>
            <a:xfrm flipV="1">
              <a:off x="815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userDrawn="1"/>
          </p:nvCxnSpPr>
          <p:spPr>
            <a:xfrm flipV="1">
              <a:off x="8229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userDrawn="1"/>
          </p:nvCxnSpPr>
          <p:spPr>
            <a:xfrm flipV="1">
              <a:off x="8305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p:cNvCxnSpPr/>
            <p:nvPr userDrawn="1"/>
          </p:nvCxnSpPr>
          <p:spPr>
            <a:xfrm flipV="1">
              <a:off x="8382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userDrawn="1"/>
          </p:nvCxnSpPr>
          <p:spPr>
            <a:xfrm flipV="1">
              <a:off x="8458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p:cNvCxnSpPr/>
            <p:nvPr userDrawn="1"/>
          </p:nvCxnSpPr>
          <p:spPr>
            <a:xfrm flipV="1">
              <a:off x="8534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5" name="Straight Connector 314"/>
            <p:cNvCxnSpPr/>
            <p:nvPr userDrawn="1"/>
          </p:nvCxnSpPr>
          <p:spPr>
            <a:xfrm flipV="1">
              <a:off x="8610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p:cNvCxnSpPr/>
            <p:nvPr userDrawn="1"/>
          </p:nvCxnSpPr>
          <p:spPr>
            <a:xfrm flipV="1">
              <a:off x="8686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p:cNvCxnSpPr/>
            <p:nvPr userDrawn="1"/>
          </p:nvCxnSpPr>
          <p:spPr>
            <a:xfrm flipV="1">
              <a:off x="8763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p:cNvCxnSpPr/>
            <p:nvPr userDrawn="1"/>
          </p:nvCxnSpPr>
          <p:spPr>
            <a:xfrm flipV="1">
              <a:off x="8839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p:cNvCxnSpPr/>
            <p:nvPr userDrawn="1"/>
          </p:nvCxnSpPr>
          <p:spPr>
            <a:xfrm flipV="1">
              <a:off x="8915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p:cNvCxnSpPr/>
            <p:nvPr userDrawn="1"/>
          </p:nvCxnSpPr>
          <p:spPr>
            <a:xfrm flipV="1">
              <a:off x="8991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p:cNvCxnSpPr/>
            <p:nvPr userDrawn="1"/>
          </p:nvCxnSpPr>
          <p:spPr>
            <a:xfrm flipV="1">
              <a:off x="9067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userDrawn="1"/>
          </p:nvCxnSpPr>
          <p:spPr>
            <a:xfrm flipV="1">
              <a:off x="9144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userDrawn="1"/>
          </p:nvCxnSpPr>
          <p:spPr>
            <a:xfrm flipV="1">
              <a:off x="9220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p:cNvCxnSpPr/>
            <p:nvPr userDrawn="1"/>
          </p:nvCxnSpPr>
          <p:spPr>
            <a:xfrm flipV="1">
              <a:off x="9296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p:cNvCxnSpPr/>
            <p:nvPr userDrawn="1"/>
          </p:nvCxnSpPr>
          <p:spPr>
            <a:xfrm flipV="1">
              <a:off x="9372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p:cNvCxnSpPr/>
            <p:nvPr userDrawn="1"/>
          </p:nvCxnSpPr>
          <p:spPr>
            <a:xfrm flipV="1">
              <a:off x="9448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p:cNvCxnSpPr/>
            <p:nvPr userDrawn="1"/>
          </p:nvCxnSpPr>
          <p:spPr>
            <a:xfrm flipV="1">
              <a:off x="9525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8" name="Straight Connector 327"/>
            <p:cNvCxnSpPr/>
            <p:nvPr userDrawn="1"/>
          </p:nvCxnSpPr>
          <p:spPr>
            <a:xfrm flipV="1">
              <a:off x="9601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p:cNvCxnSpPr/>
            <p:nvPr userDrawn="1"/>
          </p:nvCxnSpPr>
          <p:spPr>
            <a:xfrm flipV="1">
              <a:off x="9677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p:cNvCxnSpPr/>
            <p:nvPr userDrawn="1"/>
          </p:nvCxnSpPr>
          <p:spPr>
            <a:xfrm flipV="1">
              <a:off x="9753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1" name="Straight Connector 330"/>
            <p:cNvCxnSpPr/>
            <p:nvPr userDrawn="1"/>
          </p:nvCxnSpPr>
          <p:spPr>
            <a:xfrm flipV="1">
              <a:off x="9829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2" name="Straight Connector 331"/>
            <p:cNvCxnSpPr/>
            <p:nvPr userDrawn="1"/>
          </p:nvCxnSpPr>
          <p:spPr>
            <a:xfrm flipV="1">
              <a:off x="9906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3" name="Straight Connector 332"/>
            <p:cNvCxnSpPr/>
            <p:nvPr userDrawn="1"/>
          </p:nvCxnSpPr>
          <p:spPr>
            <a:xfrm flipV="1">
              <a:off x="9982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4" name="Straight Connector 333"/>
            <p:cNvCxnSpPr/>
            <p:nvPr userDrawn="1"/>
          </p:nvCxnSpPr>
          <p:spPr>
            <a:xfrm flipV="1">
              <a:off x="10058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5" name="Straight Connector 334"/>
            <p:cNvCxnSpPr/>
            <p:nvPr userDrawn="1"/>
          </p:nvCxnSpPr>
          <p:spPr>
            <a:xfrm flipV="1">
              <a:off x="10134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6" name="Straight Connector 335"/>
            <p:cNvCxnSpPr/>
            <p:nvPr userDrawn="1"/>
          </p:nvCxnSpPr>
          <p:spPr>
            <a:xfrm flipV="1">
              <a:off x="10210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7" name="Straight Connector 336"/>
            <p:cNvCxnSpPr/>
            <p:nvPr userDrawn="1"/>
          </p:nvCxnSpPr>
          <p:spPr>
            <a:xfrm flipV="1">
              <a:off x="10287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8" name="Straight Connector 337"/>
            <p:cNvCxnSpPr/>
            <p:nvPr userDrawn="1"/>
          </p:nvCxnSpPr>
          <p:spPr>
            <a:xfrm flipV="1">
              <a:off x="10363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9" name="Straight Connector 338"/>
            <p:cNvCxnSpPr/>
            <p:nvPr userDrawn="1"/>
          </p:nvCxnSpPr>
          <p:spPr>
            <a:xfrm flipV="1">
              <a:off x="10439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0" name="Straight Connector 339"/>
            <p:cNvCxnSpPr/>
            <p:nvPr userDrawn="1"/>
          </p:nvCxnSpPr>
          <p:spPr>
            <a:xfrm flipV="1">
              <a:off x="10515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1" name="Straight Connector 340"/>
            <p:cNvCxnSpPr/>
            <p:nvPr userDrawn="1"/>
          </p:nvCxnSpPr>
          <p:spPr>
            <a:xfrm flipV="1">
              <a:off x="10591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2" name="Straight Connector 341"/>
            <p:cNvCxnSpPr/>
            <p:nvPr userDrawn="1"/>
          </p:nvCxnSpPr>
          <p:spPr>
            <a:xfrm flipV="1">
              <a:off x="10668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3" name="Straight Connector 342"/>
            <p:cNvCxnSpPr/>
            <p:nvPr userDrawn="1"/>
          </p:nvCxnSpPr>
          <p:spPr>
            <a:xfrm flipV="1">
              <a:off x="10744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4" name="Straight Connector 343"/>
            <p:cNvCxnSpPr/>
            <p:nvPr userDrawn="1"/>
          </p:nvCxnSpPr>
          <p:spPr>
            <a:xfrm flipV="1">
              <a:off x="10820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5" name="Straight Connector 344"/>
            <p:cNvCxnSpPr/>
            <p:nvPr userDrawn="1"/>
          </p:nvCxnSpPr>
          <p:spPr>
            <a:xfrm flipV="1">
              <a:off x="10896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p:cNvCxnSpPr/>
            <p:nvPr userDrawn="1"/>
          </p:nvCxnSpPr>
          <p:spPr>
            <a:xfrm flipV="1">
              <a:off x="10972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7" name="Straight Connector 346"/>
            <p:cNvCxnSpPr/>
            <p:nvPr userDrawn="1"/>
          </p:nvCxnSpPr>
          <p:spPr>
            <a:xfrm flipV="1">
              <a:off x="11049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8" name="Straight Connector 347"/>
            <p:cNvCxnSpPr/>
            <p:nvPr userDrawn="1"/>
          </p:nvCxnSpPr>
          <p:spPr>
            <a:xfrm flipV="1">
              <a:off x="11125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9" name="Straight Connector 348"/>
            <p:cNvCxnSpPr/>
            <p:nvPr userDrawn="1"/>
          </p:nvCxnSpPr>
          <p:spPr>
            <a:xfrm flipV="1">
              <a:off x="11201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0" name="Straight Connector 349"/>
            <p:cNvCxnSpPr/>
            <p:nvPr userDrawn="1"/>
          </p:nvCxnSpPr>
          <p:spPr>
            <a:xfrm flipV="1">
              <a:off x="11277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1" name="Straight Connector 350"/>
            <p:cNvCxnSpPr/>
            <p:nvPr userDrawn="1"/>
          </p:nvCxnSpPr>
          <p:spPr>
            <a:xfrm flipV="1">
              <a:off x="11353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p:cNvCxnSpPr/>
            <p:nvPr userDrawn="1"/>
          </p:nvCxnSpPr>
          <p:spPr>
            <a:xfrm flipV="1">
              <a:off x="11430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3" name="Straight Connector 352"/>
            <p:cNvCxnSpPr/>
            <p:nvPr userDrawn="1"/>
          </p:nvCxnSpPr>
          <p:spPr>
            <a:xfrm flipV="1">
              <a:off x="11506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4" name="Straight Connector 353"/>
            <p:cNvCxnSpPr/>
            <p:nvPr userDrawn="1"/>
          </p:nvCxnSpPr>
          <p:spPr>
            <a:xfrm flipV="1">
              <a:off x="11582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p:cNvCxnSpPr/>
            <p:nvPr userDrawn="1"/>
          </p:nvCxnSpPr>
          <p:spPr>
            <a:xfrm flipV="1">
              <a:off x="116586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6" name="Straight Connector 355"/>
            <p:cNvCxnSpPr/>
            <p:nvPr userDrawn="1"/>
          </p:nvCxnSpPr>
          <p:spPr>
            <a:xfrm flipV="1">
              <a:off x="117348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7" name="Straight Connector 356"/>
            <p:cNvCxnSpPr/>
            <p:nvPr userDrawn="1"/>
          </p:nvCxnSpPr>
          <p:spPr>
            <a:xfrm flipV="1">
              <a:off x="118110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8" name="Straight Connector 357"/>
            <p:cNvCxnSpPr/>
            <p:nvPr userDrawn="1"/>
          </p:nvCxnSpPr>
          <p:spPr>
            <a:xfrm flipV="1">
              <a:off x="118872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9" name="Straight Connector 358"/>
            <p:cNvCxnSpPr/>
            <p:nvPr userDrawn="1"/>
          </p:nvCxnSpPr>
          <p:spPr>
            <a:xfrm flipV="1">
              <a:off x="11963400" y="0"/>
              <a:ext cx="228600" cy="2286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0" name="Straight Connector 359"/>
            <p:cNvCxnSpPr/>
            <p:nvPr userDrawn="1"/>
          </p:nvCxnSpPr>
          <p:spPr>
            <a:xfrm flipV="1">
              <a:off x="12039600" y="76200"/>
              <a:ext cx="152400" cy="1524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1" name="Straight Connector 360"/>
            <p:cNvCxnSpPr/>
            <p:nvPr userDrawn="1"/>
          </p:nvCxnSpPr>
          <p:spPr>
            <a:xfrm flipV="1">
              <a:off x="12115800" y="152400"/>
              <a:ext cx="76200" cy="76200"/>
            </a:xfrm>
            <a:prstGeom prst="line">
              <a:avLst/>
            </a:prstGeom>
            <a:ln w="63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DC8BE749-FE3B-41D4-B70D-A241ADFAEF89}"/>
              </a:ext>
            </a:extLst>
          </p:cNvPr>
          <p:cNvSpPr>
            <a:spLocks noGrp="1"/>
          </p:cNvSpPr>
          <p:nvPr userDrawn="1">
            <p:ph type="title"/>
          </p:nvPr>
        </p:nvSpPr>
        <p:spPr>
          <a:xfrm>
            <a:off x="381000" y="0"/>
            <a:ext cx="11430000" cy="1143000"/>
          </a:xfrm>
          <a:prstGeom prst="rect">
            <a:avLst/>
          </a:prstGeom>
        </p:spPr>
        <p:txBody>
          <a:bodyPr vert="horz" lIns="91440" tIns="45720" rIns="91440" bIns="45720" rtlCol="0" anchor="b">
            <a:noAutofit/>
          </a:bodyPr>
          <a:lstStyle/>
          <a:p>
            <a:r>
              <a:rPr lang="en-US"/>
              <a:t>Click to edit Master title style</a:t>
            </a:r>
          </a:p>
        </p:txBody>
      </p:sp>
      <p:sp>
        <p:nvSpPr>
          <p:cNvPr id="3" name="Text Placeholder 2">
            <a:extLst>
              <a:ext uri="{FF2B5EF4-FFF2-40B4-BE49-F238E27FC236}">
                <a16:creationId xmlns:a16="http://schemas.microsoft.com/office/drawing/2014/main" id="{A0D60780-48C4-4F1A-B324-254B2904A2BC}"/>
              </a:ext>
            </a:extLst>
          </p:cNvPr>
          <p:cNvSpPr>
            <a:spLocks noGrp="1"/>
          </p:cNvSpPr>
          <p:nvPr userDrawn="1">
            <p:ph type="body" idx="1"/>
          </p:nvPr>
        </p:nvSpPr>
        <p:spPr>
          <a:xfrm>
            <a:off x="381000" y="1371600"/>
            <a:ext cx="11430000" cy="4800600"/>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41" name="TextBox 6"/>
          <p:cNvSpPr txBox="1"/>
          <p:nvPr userDrawn="1"/>
        </p:nvSpPr>
        <p:spPr>
          <a:xfrm>
            <a:off x="8610600" y="6477000"/>
            <a:ext cx="3200400" cy="381000"/>
          </a:xfrm>
          <a:prstGeom prst="rect">
            <a:avLst/>
          </a:prstGeom>
        </p:spPr>
        <p:txBody>
          <a:bodyPr vert="horz" wrap="none" lIns="91440" tIns="45720" rIns="91440" bIns="45720" rtlCol="0" anchor="ctr">
            <a:noAutofit/>
          </a:bodyPr>
          <a:lstStyle>
            <a:defPPr>
              <a:defRPr lang="en-US"/>
            </a:defPPr>
            <a:lvl1pPr algn="r">
              <a:defRPr sz="900"/>
            </a:lvl1pPr>
          </a:lstStyle>
          <a:p>
            <a:pPr lvl="0"/>
            <a:r>
              <a:t>sfmfoodbank.org | </a:t>
            </a:r>
            <a:r>
              <a:rPr lang="en-US"/>
              <a:t>page </a:t>
            </a:r>
            <a:fld id="{87EB8D9C-3A11-060A-324D-2A55728C8E82}" type="slidenum">
              <a:rPr lang="en-US" smtClean="0"/>
              <a:pPr lvl="0"/>
              <a:t>‹#›</a:t>
            </a:fld>
            <a:endParaRPr lang="en-US"/>
          </a:p>
        </p:txBody>
      </p:sp>
    </p:spTree>
    <p:extLst>
      <p:ext uri="{BB962C8B-B14F-4D97-AF65-F5344CB8AC3E}">
        <p14:creationId xmlns:p14="http://schemas.microsoft.com/office/powerpoint/2010/main" val="1170843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txStyles>
    <p:titleStyle>
      <a:lvl1pPr algn="l" defTabSz="914400" rtl="0" eaLnBrk="1" latinLnBrk="0" hangingPunct="1">
        <a:lnSpc>
          <a:spcPct val="10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800"/>
        </a:spcBef>
        <a:buClr>
          <a:schemeClr val="accent1"/>
        </a:buClr>
        <a:buFont typeface="Arial" panose="020B0604020202020204" pitchFamily="34" charset="0"/>
        <a:buChar char="•"/>
        <a:defRPr sz="2400" kern="1200">
          <a:solidFill>
            <a:schemeClr val="tx1"/>
          </a:solidFill>
          <a:latin typeface="+mn-lt"/>
          <a:ea typeface="+mn-ea"/>
          <a:cs typeface="+mn-cs"/>
        </a:defRPr>
      </a:lvl1pPr>
      <a:lvl2pPr marL="581025" indent="-231775" algn="l" defTabSz="914400" rtl="0" eaLnBrk="1" latinLnBrk="0" hangingPunct="1">
        <a:lnSpc>
          <a:spcPct val="100000"/>
        </a:lnSpc>
        <a:spcBef>
          <a:spcPts val="600"/>
        </a:spcBef>
        <a:buClr>
          <a:schemeClr val="accent1"/>
        </a:buClr>
        <a:buFont typeface="Arial" panose="020B0604020202020204" pitchFamily="34" charset="0"/>
        <a:buChar char="•"/>
        <a:tabLst/>
        <a:defRPr sz="2000" kern="1200">
          <a:solidFill>
            <a:schemeClr val="tx1"/>
          </a:solidFill>
          <a:latin typeface="+mn-lt"/>
          <a:ea typeface="+mn-ea"/>
          <a:cs typeface="+mn-cs"/>
        </a:defRPr>
      </a:lvl2pPr>
      <a:lvl3pPr marL="919163" indent="-231775" algn="l" defTabSz="914400" rtl="0" eaLnBrk="1" latinLnBrk="0" hangingPunct="1">
        <a:lnSpc>
          <a:spcPct val="100000"/>
        </a:lnSpc>
        <a:spcBef>
          <a:spcPts val="600"/>
        </a:spcBef>
        <a:buClr>
          <a:schemeClr val="accent1"/>
        </a:buClr>
        <a:buFont typeface="Arial" panose="020B0604020202020204" pitchFamily="34" charset="0"/>
        <a:buChar char="•"/>
        <a:tabLst/>
        <a:defRPr sz="1800" kern="1200">
          <a:solidFill>
            <a:schemeClr val="tx1"/>
          </a:solidFill>
          <a:latin typeface="+mn-lt"/>
          <a:ea typeface="+mn-ea"/>
          <a:cs typeface="+mn-cs"/>
        </a:defRPr>
      </a:lvl3pPr>
      <a:lvl4pPr marL="1257300" indent="-233363" algn="l" defTabSz="914400" rtl="0" eaLnBrk="1" latinLnBrk="0" hangingPunct="1">
        <a:lnSpc>
          <a:spcPct val="100000"/>
        </a:lnSpc>
        <a:spcBef>
          <a:spcPts val="600"/>
        </a:spcBef>
        <a:buClr>
          <a:schemeClr val="accent1"/>
        </a:buClr>
        <a:buFont typeface="Arial" panose="020B0604020202020204" pitchFamily="34" charset="0"/>
        <a:buChar char="•"/>
        <a:tabLst/>
        <a:defRPr sz="1600" kern="1200">
          <a:solidFill>
            <a:schemeClr val="tx1"/>
          </a:solidFill>
          <a:latin typeface="+mn-lt"/>
          <a:ea typeface="+mn-ea"/>
          <a:cs typeface="+mn-cs"/>
        </a:defRPr>
      </a:lvl4pPr>
      <a:lvl5pPr marL="1606550" indent="-231775" algn="l" defTabSz="914400" rtl="0" eaLnBrk="1" latinLnBrk="0" hangingPunct="1">
        <a:lnSpc>
          <a:spcPct val="100000"/>
        </a:lnSpc>
        <a:spcBef>
          <a:spcPts val="600"/>
        </a:spcBef>
        <a:buClr>
          <a:schemeClr val="accent1"/>
        </a:buClr>
        <a:buFont typeface="Arial" panose="020B0604020202020204" pitchFamily="34" charset="0"/>
        <a:buChar char="•"/>
        <a:tabLst/>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08_1CAF896A.xml"/><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the White House Conference all about?</a:t>
            </a:r>
          </a:p>
        </p:txBody>
      </p:sp>
      <p:sp>
        <p:nvSpPr>
          <p:cNvPr id="3" name="Text Placeholder 2"/>
          <p:cNvSpPr>
            <a:spLocks noGrp="1"/>
          </p:cNvSpPr>
          <p:nvPr>
            <p:ph type="body" idx="1"/>
          </p:nvPr>
        </p:nvSpPr>
        <p:spPr/>
        <p:txBody>
          <a:bodyPr/>
          <a:lstStyle/>
          <a:p>
            <a:r>
              <a:rPr lang="en-US"/>
              <a:t>A quick overview</a:t>
            </a:r>
          </a:p>
        </p:txBody>
      </p:sp>
    </p:spTree>
    <p:extLst>
      <p:ext uri="{BB962C8B-B14F-4D97-AF65-F5344CB8AC3E}">
        <p14:creationId xmlns:p14="http://schemas.microsoft.com/office/powerpoint/2010/main" val="6305365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a:t>5 Pillars shape the Conference</a:t>
            </a:r>
          </a:p>
        </p:txBody>
      </p:sp>
      <p:sp>
        <p:nvSpPr>
          <p:cNvPr id="5" name="Text Placeholder 4"/>
          <p:cNvSpPr>
            <a:spLocks noGrp="1"/>
          </p:cNvSpPr>
          <p:nvPr>
            <p:ph type="body" sz="quarter" idx="13"/>
          </p:nvPr>
        </p:nvSpPr>
        <p:spPr>
          <a:xfrm>
            <a:off x="381000" y="1752600"/>
            <a:ext cx="1817451" cy="4191000"/>
          </a:xfrm>
        </p:spPr>
        <p:txBody>
          <a:bodyPr/>
          <a:lstStyle/>
          <a:p>
            <a:pPr lvl="1"/>
            <a:r>
              <a:rPr lang="en-US" sz="2400" dirty="0"/>
              <a:t>I. </a:t>
            </a:r>
          </a:p>
          <a:p>
            <a:pPr lvl="1"/>
            <a:r>
              <a:rPr lang="en-US" sz="2400" dirty="0"/>
              <a:t>Improve Food Access &amp; Affordability</a:t>
            </a:r>
          </a:p>
        </p:txBody>
      </p:sp>
      <p:sp>
        <p:nvSpPr>
          <p:cNvPr id="6" name="Text Placeholder 5"/>
          <p:cNvSpPr>
            <a:spLocks noGrp="1"/>
          </p:cNvSpPr>
          <p:nvPr>
            <p:ph type="body" sz="quarter" idx="14"/>
          </p:nvPr>
        </p:nvSpPr>
        <p:spPr>
          <a:xfrm>
            <a:off x="2547836" y="1752600"/>
            <a:ext cx="1817451" cy="4191000"/>
          </a:xfrm>
          <a:solidFill>
            <a:schemeClr val="bg1"/>
          </a:solidFill>
        </p:spPr>
        <p:txBody>
          <a:bodyPr/>
          <a:lstStyle/>
          <a:p>
            <a:pPr lvl="1"/>
            <a:r>
              <a:rPr lang="en-US" sz="2400"/>
              <a:t>II. </a:t>
            </a:r>
          </a:p>
          <a:p>
            <a:pPr lvl="1"/>
            <a:r>
              <a:rPr lang="en-US" sz="2400"/>
              <a:t>Integrate Nutrition &amp; Health</a:t>
            </a:r>
          </a:p>
        </p:txBody>
      </p:sp>
      <p:sp>
        <p:nvSpPr>
          <p:cNvPr id="7" name="Text Placeholder 6"/>
          <p:cNvSpPr>
            <a:spLocks noGrp="1"/>
          </p:cNvSpPr>
          <p:nvPr>
            <p:ph type="body" sz="quarter" idx="15"/>
          </p:nvPr>
        </p:nvSpPr>
        <p:spPr>
          <a:xfrm>
            <a:off x="4714672" y="1752600"/>
            <a:ext cx="1817451" cy="4191000"/>
          </a:xfrm>
          <a:solidFill>
            <a:schemeClr val="bg1"/>
          </a:solidFill>
        </p:spPr>
        <p:txBody>
          <a:bodyPr/>
          <a:lstStyle/>
          <a:p>
            <a:pPr lvl="1"/>
            <a:r>
              <a:rPr lang="en-US" sz="2400" dirty="0"/>
              <a:t>III.</a:t>
            </a:r>
          </a:p>
          <a:p>
            <a:pPr lvl="1"/>
            <a:r>
              <a:rPr lang="en-US" sz="2400" dirty="0"/>
              <a:t>Empower consumers to make healthy choices</a:t>
            </a:r>
          </a:p>
        </p:txBody>
      </p:sp>
      <p:sp>
        <p:nvSpPr>
          <p:cNvPr id="8" name="Text Placeholder 7"/>
          <p:cNvSpPr>
            <a:spLocks noGrp="1"/>
          </p:cNvSpPr>
          <p:nvPr>
            <p:ph type="body" sz="quarter" idx="16"/>
          </p:nvPr>
        </p:nvSpPr>
        <p:spPr>
          <a:xfrm>
            <a:off x="6881508" y="1752600"/>
            <a:ext cx="1817451" cy="1676400"/>
          </a:xfrm>
          <a:solidFill>
            <a:schemeClr val="bg1"/>
          </a:solidFill>
        </p:spPr>
        <p:txBody>
          <a:bodyPr/>
          <a:lstStyle/>
          <a:p>
            <a:pPr lvl="1"/>
            <a:r>
              <a:rPr lang="en-US" sz="2400" dirty="0"/>
              <a:t>IV. </a:t>
            </a:r>
          </a:p>
          <a:p>
            <a:pPr lvl="1"/>
            <a:r>
              <a:rPr lang="en-US" sz="2400" dirty="0"/>
              <a:t>Support physical activity for all</a:t>
            </a:r>
          </a:p>
        </p:txBody>
      </p:sp>
      <p:sp>
        <p:nvSpPr>
          <p:cNvPr id="9" name="Text Placeholder 7">
            <a:extLst>
              <a:ext uri="{FF2B5EF4-FFF2-40B4-BE49-F238E27FC236}">
                <a16:creationId xmlns:a16="http://schemas.microsoft.com/office/drawing/2014/main" id="{5C79A303-7A54-58F4-A4BC-EC6FA5949194}"/>
              </a:ext>
            </a:extLst>
          </p:cNvPr>
          <p:cNvSpPr txBox="1">
            <a:spLocks/>
          </p:cNvSpPr>
          <p:nvPr/>
        </p:nvSpPr>
        <p:spPr>
          <a:xfrm>
            <a:off x="9048345" y="1752600"/>
            <a:ext cx="1817451" cy="1676400"/>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ts val="600"/>
              </a:spcBef>
              <a:buClr>
                <a:schemeClr val="accent1"/>
              </a:buClr>
              <a:buFont typeface="Arial" panose="020B0604020202020204" pitchFamily="34" charset="0"/>
              <a:buNone/>
              <a:defRPr sz="1400" kern="1200">
                <a:solidFill>
                  <a:schemeClr val="tx1"/>
                </a:solidFill>
                <a:latin typeface="+mn-lt"/>
                <a:ea typeface="+mn-ea"/>
                <a:cs typeface="+mn-cs"/>
              </a:defRPr>
            </a:lvl1pPr>
            <a:lvl2pPr marL="9525" indent="0" algn="ctr" defTabSz="914400" rtl="0" eaLnBrk="1" latinLnBrk="0" hangingPunct="1">
              <a:lnSpc>
                <a:spcPct val="100000"/>
              </a:lnSpc>
              <a:spcBef>
                <a:spcPts val="600"/>
              </a:spcBef>
              <a:buClr>
                <a:schemeClr val="accent1"/>
              </a:buClr>
              <a:buFont typeface="Arial" panose="020B0604020202020204" pitchFamily="34" charset="0"/>
              <a:buNone/>
              <a:tabLst/>
              <a:defRPr sz="5400" kern="1200">
                <a:solidFill>
                  <a:schemeClr val="accent4"/>
                </a:solidFill>
                <a:latin typeface="+mn-lt"/>
                <a:ea typeface="+mn-ea"/>
                <a:cs typeface="+mn-cs"/>
              </a:defRPr>
            </a:lvl2pPr>
            <a:lvl3pPr marL="9525" indent="0" algn="ctr" defTabSz="914400" rtl="0" eaLnBrk="1" latinLnBrk="0" hangingPunct="1">
              <a:lnSpc>
                <a:spcPct val="100000"/>
              </a:lnSpc>
              <a:spcBef>
                <a:spcPts val="600"/>
              </a:spcBef>
              <a:buClr>
                <a:schemeClr val="accent1"/>
              </a:buClr>
              <a:buFont typeface="Arial" panose="020B0604020202020204" pitchFamily="34" charset="0"/>
              <a:buNone/>
              <a:tabLst/>
              <a:defRPr sz="1600" kern="1200">
                <a:solidFill>
                  <a:schemeClr val="accent4"/>
                </a:solidFill>
                <a:latin typeface="+mn-lt"/>
                <a:ea typeface="+mn-ea"/>
                <a:cs typeface="+mn-cs"/>
              </a:defRPr>
            </a:lvl3pPr>
            <a:lvl4pPr marL="9525" indent="0" algn="ctr" defTabSz="914400" rtl="0" eaLnBrk="1" latinLnBrk="0" hangingPunct="1">
              <a:lnSpc>
                <a:spcPct val="100000"/>
              </a:lnSpc>
              <a:spcBef>
                <a:spcPts val="600"/>
              </a:spcBef>
              <a:buClr>
                <a:schemeClr val="accent1"/>
              </a:buClr>
              <a:buFont typeface="Arial" panose="020B0604020202020204" pitchFamily="34" charset="0"/>
              <a:buNone/>
              <a:tabLst/>
              <a:defRPr sz="2400" kern="1200">
                <a:solidFill>
                  <a:schemeClr val="accent4"/>
                </a:solidFill>
                <a:latin typeface="+mn-lt"/>
                <a:ea typeface="+mn-ea"/>
                <a:cs typeface="+mn-cs"/>
              </a:defRPr>
            </a:lvl4pPr>
            <a:lvl5pPr marL="1374775" indent="0" algn="ctr" defTabSz="914400" rtl="0" eaLnBrk="1" latinLnBrk="0" hangingPunct="1">
              <a:lnSpc>
                <a:spcPct val="100000"/>
              </a:lnSpc>
              <a:spcBef>
                <a:spcPts val="600"/>
              </a:spcBef>
              <a:buClr>
                <a:schemeClr val="accent1"/>
              </a:buClr>
              <a:buFont typeface="Arial" panose="020B0604020202020204" pitchFamily="34" charset="0"/>
              <a:buNone/>
              <a:tabLst/>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525" marR="0" lvl="1" indent="0" algn="ctr" defTabSz="914400" rtl="0" eaLnBrk="1" fontAlgn="auto" latinLnBrk="0" hangingPunct="1">
              <a:lnSpc>
                <a:spcPct val="100000"/>
              </a:lnSpc>
              <a:spcBef>
                <a:spcPts val="600"/>
              </a:spcBef>
              <a:spcAft>
                <a:spcPts val="0"/>
              </a:spcAft>
              <a:buClr>
                <a:srgbClr val="2B8230"/>
              </a:buClr>
              <a:buSzTx/>
              <a:buFont typeface="Arial" panose="020B0604020202020204" pitchFamily="34" charset="0"/>
              <a:buNone/>
              <a:tabLst/>
              <a:defRPr/>
            </a:pPr>
            <a:r>
              <a:rPr kumimoji="0" lang="en-US" sz="2400" b="0" i="0" u="none" strike="noStrike" kern="1200" cap="none" spc="0" normalizeH="0" baseline="0" noProof="0" dirty="0">
                <a:ln>
                  <a:noFill/>
                </a:ln>
                <a:solidFill>
                  <a:srgbClr val="505349"/>
                </a:solidFill>
                <a:effectLst/>
                <a:uLnTx/>
                <a:uFillTx/>
                <a:latin typeface="Arial"/>
                <a:ea typeface="+mn-ea"/>
                <a:cs typeface="+mn-cs"/>
              </a:rPr>
              <a:t>V. </a:t>
            </a:r>
          </a:p>
          <a:p>
            <a:pPr marL="9525" marR="0" lvl="1" indent="0" algn="ctr" defTabSz="914400" rtl="0" eaLnBrk="1" fontAlgn="auto" latinLnBrk="0" hangingPunct="1">
              <a:lnSpc>
                <a:spcPct val="100000"/>
              </a:lnSpc>
              <a:spcBef>
                <a:spcPts val="600"/>
              </a:spcBef>
              <a:spcAft>
                <a:spcPts val="0"/>
              </a:spcAft>
              <a:buClr>
                <a:srgbClr val="2B8230"/>
              </a:buClr>
              <a:buSzTx/>
              <a:buFont typeface="Arial" panose="020B0604020202020204" pitchFamily="34" charset="0"/>
              <a:buNone/>
              <a:tabLst/>
              <a:defRPr/>
            </a:pPr>
            <a:r>
              <a:rPr kumimoji="0" lang="en-US" sz="2400" b="0" i="0" u="none" strike="noStrike" kern="1200" cap="none" spc="0" normalizeH="0" baseline="0" noProof="0" dirty="0">
                <a:ln>
                  <a:noFill/>
                </a:ln>
                <a:solidFill>
                  <a:srgbClr val="505349"/>
                </a:solidFill>
                <a:effectLst/>
                <a:uLnTx/>
                <a:uFillTx/>
                <a:latin typeface="Arial"/>
                <a:ea typeface="+mn-ea"/>
                <a:cs typeface="+mn-cs"/>
              </a:rPr>
              <a:t>Enhance nutrition and food security research</a:t>
            </a:r>
          </a:p>
        </p:txBody>
      </p:sp>
      <p:cxnSp>
        <p:nvCxnSpPr>
          <p:cNvPr id="10" name="Straight Connector 9">
            <a:extLst>
              <a:ext uri="{FF2B5EF4-FFF2-40B4-BE49-F238E27FC236}">
                <a16:creationId xmlns:a16="http://schemas.microsoft.com/office/drawing/2014/main" id="{71703F86-AACF-9590-13D4-DFFA60EB6156}"/>
              </a:ext>
            </a:extLst>
          </p:cNvPr>
          <p:cNvCxnSpPr>
            <a:cxnSpLocks/>
          </p:cNvCxnSpPr>
          <p:nvPr/>
        </p:nvCxnSpPr>
        <p:spPr>
          <a:xfrm>
            <a:off x="2396198" y="1728950"/>
            <a:ext cx="0" cy="3108960"/>
          </a:xfrm>
          <a:prstGeom prst="line">
            <a:avLst/>
          </a:prstGeom>
          <a:noFill/>
          <a:ln w="12700" cap="flat" cmpd="sng" algn="ctr">
            <a:solidFill>
              <a:schemeClr val="bg2">
                <a:lumMod val="50000"/>
              </a:schemeClr>
            </a:solidFill>
            <a:prstDash val="sysDot"/>
          </a:ln>
          <a:effectLst/>
        </p:spPr>
      </p:cxnSp>
      <p:cxnSp>
        <p:nvCxnSpPr>
          <p:cNvPr id="11" name="Straight Connector 10">
            <a:extLst>
              <a:ext uri="{FF2B5EF4-FFF2-40B4-BE49-F238E27FC236}">
                <a16:creationId xmlns:a16="http://schemas.microsoft.com/office/drawing/2014/main" id="{2AE0877E-3E3B-07E9-A051-B5FC58B6DD5B}"/>
              </a:ext>
            </a:extLst>
          </p:cNvPr>
          <p:cNvCxnSpPr>
            <a:cxnSpLocks/>
          </p:cNvCxnSpPr>
          <p:nvPr/>
        </p:nvCxnSpPr>
        <p:spPr>
          <a:xfrm>
            <a:off x="4575518" y="1728950"/>
            <a:ext cx="0" cy="3108960"/>
          </a:xfrm>
          <a:prstGeom prst="line">
            <a:avLst/>
          </a:prstGeom>
          <a:noFill/>
          <a:ln w="12700" cap="flat" cmpd="sng" algn="ctr">
            <a:solidFill>
              <a:schemeClr val="bg2">
                <a:lumMod val="50000"/>
              </a:schemeClr>
            </a:solidFill>
            <a:prstDash val="sysDot"/>
          </a:ln>
          <a:effectLst/>
        </p:spPr>
      </p:cxnSp>
      <p:cxnSp>
        <p:nvCxnSpPr>
          <p:cNvPr id="12" name="Straight Connector 11">
            <a:extLst>
              <a:ext uri="{FF2B5EF4-FFF2-40B4-BE49-F238E27FC236}">
                <a16:creationId xmlns:a16="http://schemas.microsoft.com/office/drawing/2014/main" id="{9899D068-FD23-670B-697E-1A69C6FBEA7A}"/>
              </a:ext>
            </a:extLst>
          </p:cNvPr>
          <p:cNvCxnSpPr>
            <a:cxnSpLocks/>
          </p:cNvCxnSpPr>
          <p:nvPr/>
        </p:nvCxnSpPr>
        <p:spPr>
          <a:xfrm>
            <a:off x="6854546" y="1728950"/>
            <a:ext cx="0" cy="3108960"/>
          </a:xfrm>
          <a:prstGeom prst="line">
            <a:avLst/>
          </a:prstGeom>
          <a:noFill/>
          <a:ln w="12700" cap="flat" cmpd="sng" algn="ctr">
            <a:solidFill>
              <a:schemeClr val="bg2">
                <a:lumMod val="50000"/>
              </a:schemeClr>
            </a:solidFill>
            <a:prstDash val="sysDot"/>
          </a:ln>
          <a:effectLst/>
        </p:spPr>
      </p:cxnSp>
    </p:spTree>
    <p:extLst>
      <p:ext uri="{BB962C8B-B14F-4D97-AF65-F5344CB8AC3E}">
        <p14:creationId xmlns:p14="http://schemas.microsoft.com/office/powerpoint/2010/main" val="4812660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371601" y="1877438"/>
            <a:ext cx="9677597" cy="3375497"/>
          </a:xfrm>
          <a:solidFill>
            <a:schemeClr val="tx1">
              <a:lumMod val="20000"/>
              <a:lumOff val="80000"/>
            </a:schemeClr>
          </a:solidFill>
        </p:spPr>
        <p:txBody>
          <a:bodyPr/>
          <a:lstStyle/>
          <a:p>
            <a:pPr lvl="1"/>
            <a:r>
              <a:rPr lang="en-US" sz="3600" b="1">
                <a:solidFill>
                  <a:schemeClr val="accent1"/>
                </a:solidFill>
              </a:rPr>
              <a:t>End hunger </a:t>
            </a:r>
            <a:r>
              <a:rPr lang="en-US" sz="3600">
                <a:solidFill>
                  <a:schemeClr val="accent1"/>
                </a:solidFill>
              </a:rPr>
              <a:t>and </a:t>
            </a:r>
            <a:r>
              <a:rPr lang="en-US" sz="3600" b="1">
                <a:solidFill>
                  <a:schemeClr val="accent1"/>
                </a:solidFill>
              </a:rPr>
              <a:t>increase healthy eating </a:t>
            </a:r>
            <a:r>
              <a:rPr lang="en-US" sz="3600">
                <a:solidFill>
                  <a:schemeClr val="accent1"/>
                </a:solidFill>
              </a:rPr>
              <a:t>and physical activity by 2030, so that fewer Americans experience diet-related diseases like diabetes, obesity, and hypertension.</a:t>
            </a:r>
            <a:endParaRPr lang="en-US" sz="3600"/>
          </a:p>
        </p:txBody>
      </p:sp>
      <p:sp>
        <p:nvSpPr>
          <p:cNvPr id="15" name="Title 14"/>
          <p:cNvSpPr>
            <a:spLocks noGrp="1"/>
          </p:cNvSpPr>
          <p:nvPr>
            <p:ph type="title"/>
          </p:nvPr>
        </p:nvSpPr>
        <p:spPr/>
        <p:txBody>
          <a:bodyPr/>
          <a:lstStyle/>
          <a:p>
            <a:r>
              <a:rPr lang="en-US"/>
              <a:t>The White House’s Goal:</a:t>
            </a:r>
          </a:p>
        </p:txBody>
      </p:sp>
    </p:spTree>
    <p:extLst>
      <p:ext uri="{BB962C8B-B14F-4D97-AF65-F5344CB8AC3E}">
        <p14:creationId xmlns:p14="http://schemas.microsoft.com/office/powerpoint/2010/main" val="15223004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381000" y="442913"/>
            <a:ext cx="11430000" cy="1143000"/>
          </a:xfrm>
        </p:spPr>
        <p:txBody>
          <a:bodyPr/>
          <a:lstStyle/>
          <a:p>
            <a:r>
              <a:rPr lang="en-US"/>
              <a:t>Listening sessions are happening across the entire country</a:t>
            </a:r>
          </a:p>
        </p:txBody>
      </p:sp>
      <p:pic>
        <p:nvPicPr>
          <p:cNvPr id="6" name="Picture 5">
            <a:extLst>
              <a:ext uri="{FF2B5EF4-FFF2-40B4-BE49-F238E27FC236}">
                <a16:creationId xmlns:a16="http://schemas.microsoft.com/office/drawing/2014/main" id="{995E1870-F21B-EE3F-50BE-C4A2C8C4FDD8}"/>
              </a:ext>
            </a:extLst>
          </p:cNvPr>
          <p:cNvPicPr>
            <a:picLocks noChangeAspect="1"/>
          </p:cNvPicPr>
          <p:nvPr/>
        </p:nvPicPr>
        <p:blipFill>
          <a:blip r:embed="rId3"/>
          <a:stretch>
            <a:fillRect/>
          </a:stretch>
        </p:blipFill>
        <p:spPr>
          <a:xfrm>
            <a:off x="1984613" y="1585913"/>
            <a:ext cx="8222773" cy="5197879"/>
          </a:xfrm>
          <a:prstGeom prst="rect">
            <a:avLst/>
          </a:prstGeom>
        </p:spPr>
      </p:pic>
    </p:spTree>
    <p:extLst>
      <p:ext uri="{BB962C8B-B14F-4D97-AF65-F5344CB8AC3E}">
        <p14:creationId xmlns:p14="http://schemas.microsoft.com/office/powerpoint/2010/main" val="15218544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0"/>
            <a:ext cx="11430000" cy="1143000"/>
          </a:xfrm>
        </p:spPr>
        <p:txBody>
          <a:bodyPr anchor="b">
            <a:normAutofit/>
          </a:bodyPr>
          <a:lstStyle/>
          <a:p>
            <a:r>
              <a:rPr lang="en-US"/>
              <a:t>When is this all happening?</a:t>
            </a:r>
          </a:p>
        </p:txBody>
      </p:sp>
      <p:cxnSp>
        <p:nvCxnSpPr>
          <p:cNvPr id="4" name="Straight Connector 3">
            <a:extLst>
              <a:ext uri="{FF2B5EF4-FFF2-40B4-BE49-F238E27FC236}">
                <a16:creationId xmlns:a16="http://schemas.microsoft.com/office/drawing/2014/main" id="{3B113978-FA79-742B-2D92-C62A21D9269E}"/>
              </a:ext>
            </a:extLst>
          </p:cNvPr>
          <p:cNvCxnSpPr>
            <a:cxnSpLocks/>
          </p:cNvCxnSpPr>
          <p:nvPr/>
        </p:nvCxnSpPr>
        <p:spPr>
          <a:xfrm>
            <a:off x="1808205" y="2880498"/>
            <a:ext cx="8575589"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6203C63-ABB2-F7C2-C90C-CAD1EF04048A}"/>
              </a:ext>
            </a:extLst>
          </p:cNvPr>
          <p:cNvCxnSpPr>
            <a:cxnSpLocks/>
          </p:cNvCxnSpPr>
          <p:nvPr/>
        </p:nvCxnSpPr>
        <p:spPr>
          <a:xfrm>
            <a:off x="2714370" y="2880498"/>
            <a:ext cx="0" cy="599303"/>
          </a:xfrm>
          <a:prstGeom prst="line">
            <a:avLst/>
          </a:prstGeom>
          <a:noFill/>
          <a:ln w="57150" cap="flat" cmpd="sng" algn="ctr">
            <a:solidFill>
              <a:schemeClr val="accent6"/>
            </a:solidFill>
            <a:prstDash val="solid"/>
            <a:tailEnd type="oval"/>
          </a:ln>
          <a:effectLst/>
        </p:spPr>
      </p:cxnSp>
      <p:sp>
        <p:nvSpPr>
          <p:cNvPr id="10" name="TextBox 9">
            <a:extLst>
              <a:ext uri="{FF2B5EF4-FFF2-40B4-BE49-F238E27FC236}">
                <a16:creationId xmlns:a16="http://schemas.microsoft.com/office/drawing/2014/main" id="{D2F9B1EE-49A4-4338-DEAB-510DA7690F54}"/>
              </a:ext>
            </a:extLst>
          </p:cNvPr>
          <p:cNvSpPr txBox="1"/>
          <p:nvPr/>
        </p:nvSpPr>
        <p:spPr>
          <a:xfrm>
            <a:off x="1567548" y="2220434"/>
            <a:ext cx="2080352"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400" b="1" i="0" u="none" strike="noStrike" kern="1200" cap="none" spc="-27" normalizeH="0" baseline="0" noProof="0">
                <a:ln>
                  <a:noFill/>
                </a:ln>
                <a:solidFill>
                  <a:srgbClr val="7DA1C3"/>
                </a:solidFill>
                <a:effectLst/>
                <a:uLnTx/>
                <a:uFillTx/>
                <a:latin typeface="Arial" charset="0"/>
                <a:ea typeface="+mn-ea"/>
                <a:cs typeface="Arial" charset="0"/>
              </a:rPr>
              <a:t>May</a:t>
            </a:r>
            <a:endParaRPr kumimoji="0" lang="en-US" sz="1400" b="1" i="0" u="none" strike="noStrike" kern="1200" cap="none" spc="0" normalizeH="0" baseline="0" noProof="0">
              <a:ln>
                <a:noFill/>
              </a:ln>
              <a:solidFill>
                <a:srgbClr val="515349"/>
              </a:solidFill>
              <a:effectLst/>
              <a:uLnTx/>
              <a:uFillTx/>
              <a:latin typeface="Arial"/>
              <a:ea typeface="+mn-ea"/>
              <a:cs typeface="+mn-cs"/>
            </a:endParaRPr>
          </a:p>
        </p:txBody>
      </p:sp>
      <p:sp>
        <p:nvSpPr>
          <p:cNvPr id="11" name="TextBox 10">
            <a:extLst>
              <a:ext uri="{FF2B5EF4-FFF2-40B4-BE49-F238E27FC236}">
                <a16:creationId xmlns:a16="http://schemas.microsoft.com/office/drawing/2014/main" id="{88ECD7CA-F240-388E-5397-5AA7759ADD3E}"/>
              </a:ext>
            </a:extLst>
          </p:cNvPr>
          <p:cNvSpPr txBox="1"/>
          <p:nvPr/>
        </p:nvSpPr>
        <p:spPr>
          <a:xfrm>
            <a:off x="1898820" y="3708732"/>
            <a:ext cx="1738183"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800" b="0" i="0" u="none" strike="noStrike" kern="1200" cap="none" spc="-27" normalizeH="0" baseline="0" noProof="0">
                <a:ln>
                  <a:noFill/>
                </a:ln>
                <a:solidFill>
                  <a:srgbClr val="FFFFFF">
                    <a:lumMod val="50000"/>
                  </a:srgbClr>
                </a:solidFill>
                <a:effectLst/>
                <a:uLnTx/>
                <a:uFillTx/>
                <a:latin typeface="Arial" charset="0"/>
                <a:ea typeface="+mn-ea"/>
                <a:cs typeface="Arial" charset="0"/>
              </a:rPr>
              <a:t>White House Announced Conference</a:t>
            </a:r>
            <a:endParaRPr kumimoji="0" lang="en-US" sz="1600" b="0" i="0" u="none" strike="noStrike" kern="1200" cap="none" spc="0" normalizeH="0" baseline="0" noProof="0">
              <a:ln>
                <a:noFill/>
              </a:ln>
              <a:solidFill>
                <a:srgbClr val="FFFFFF">
                  <a:lumMod val="50000"/>
                </a:srgbClr>
              </a:solidFill>
              <a:effectLst/>
              <a:uLnTx/>
              <a:uFillTx/>
              <a:latin typeface="Arial"/>
              <a:ea typeface="+mn-ea"/>
              <a:cs typeface="+mn-cs"/>
            </a:endParaRPr>
          </a:p>
        </p:txBody>
      </p:sp>
      <p:cxnSp>
        <p:nvCxnSpPr>
          <p:cNvPr id="16" name="Straight Connector 15">
            <a:extLst>
              <a:ext uri="{FF2B5EF4-FFF2-40B4-BE49-F238E27FC236}">
                <a16:creationId xmlns:a16="http://schemas.microsoft.com/office/drawing/2014/main" id="{D55D4842-8106-F1E6-B078-BA1387FCA9BF}"/>
              </a:ext>
            </a:extLst>
          </p:cNvPr>
          <p:cNvCxnSpPr>
            <a:cxnSpLocks/>
          </p:cNvCxnSpPr>
          <p:nvPr/>
        </p:nvCxnSpPr>
        <p:spPr>
          <a:xfrm>
            <a:off x="4898770" y="2880498"/>
            <a:ext cx="0" cy="599303"/>
          </a:xfrm>
          <a:prstGeom prst="line">
            <a:avLst/>
          </a:prstGeom>
          <a:noFill/>
          <a:ln w="57150" cap="flat" cmpd="sng" algn="ctr">
            <a:solidFill>
              <a:schemeClr val="accent6"/>
            </a:solidFill>
            <a:prstDash val="solid"/>
            <a:tailEnd type="oval"/>
          </a:ln>
          <a:effectLst/>
        </p:spPr>
      </p:cxnSp>
      <p:sp>
        <p:nvSpPr>
          <p:cNvPr id="17" name="TextBox 16">
            <a:extLst>
              <a:ext uri="{FF2B5EF4-FFF2-40B4-BE49-F238E27FC236}">
                <a16:creationId xmlns:a16="http://schemas.microsoft.com/office/drawing/2014/main" id="{4DDC11A0-444E-1EAC-BCD7-D20E84603113}"/>
              </a:ext>
            </a:extLst>
          </p:cNvPr>
          <p:cNvSpPr txBox="1"/>
          <p:nvPr/>
        </p:nvSpPr>
        <p:spPr>
          <a:xfrm>
            <a:off x="3952598" y="2220434"/>
            <a:ext cx="1815263"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400" b="1" i="0" u="none" strike="noStrike" kern="1200" cap="none" spc="-27" normalizeH="0" baseline="0" noProof="0" dirty="0">
                <a:ln>
                  <a:noFill/>
                </a:ln>
                <a:solidFill>
                  <a:srgbClr val="7DA1C3"/>
                </a:solidFill>
                <a:effectLst/>
                <a:uLnTx/>
                <a:uFillTx/>
                <a:latin typeface="Arial" charset="0"/>
                <a:ea typeface="+mn-ea"/>
                <a:cs typeface="Arial" charset="0"/>
              </a:rPr>
              <a:t>June-July</a:t>
            </a:r>
            <a:endParaRPr kumimoji="0" lang="en-US" sz="1400" b="1" i="0" u="none" strike="noStrike" kern="1200" cap="none" spc="0" normalizeH="0" baseline="0" noProof="0" dirty="0">
              <a:ln>
                <a:noFill/>
              </a:ln>
              <a:solidFill>
                <a:srgbClr val="515349"/>
              </a:solidFill>
              <a:effectLst/>
              <a:uLnTx/>
              <a:uFillTx/>
              <a:latin typeface="Arial"/>
              <a:ea typeface="+mn-ea"/>
              <a:cs typeface="+mn-cs"/>
            </a:endParaRPr>
          </a:p>
        </p:txBody>
      </p:sp>
      <p:cxnSp>
        <p:nvCxnSpPr>
          <p:cNvPr id="19" name="Straight Connector 18">
            <a:extLst>
              <a:ext uri="{FF2B5EF4-FFF2-40B4-BE49-F238E27FC236}">
                <a16:creationId xmlns:a16="http://schemas.microsoft.com/office/drawing/2014/main" id="{79B6463F-C6F8-1D01-00AC-6775EC1DB5F8}"/>
              </a:ext>
            </a:extLst>
          </p:cNvPr>
          <p:cNvCxnSpPr>
            <a:cxnSpLocks/>
          </p:cNvCxnSpPr>
          <p:nvPr/>
        </p:nvCxnSpPr>
        <p:spPr>
          <a:xfrm>
            <a:off x="6971962" y="2880498"/>
            <a:ext cx="0" cy="599303"/>
          </a:xfrm>
          <a:prstGeom prst="line">
            <a:avLst/>
          </a:prstGeom>
          <a:noFill/>
          <a:ln w="57150" cap="flat" cmpd="sng" algn="ctr">
            <a:solidFill>
              <a:schemeClr val="accent6"/>
            </a:solidFill>
            <a:prstDash val="solid"/>
            <a:tailEnd type="oval"/>
          </a:ln>
          <a:effectLst/>
        </p:spPr>
      </p:cxnSp>
      <p:sp>
        <p:nvSpPr>
          <p:cNvPr id="20" name="TextBox 19">
            <a:extLst>
              <a:ext uri="{FF2B5EF4-FFF2-40B4-BE49-F238E27FC236}">
                <a16:creationId xmlns:a16="http://schemas.microsoft.com/office/drawing/2014/main" id="{FD373D8A-FA7D-EA1A-C078-A603092BE113}"/>
              </a:ext>
            </a:extLst>
          </p:cNvPr>
          <p:cNvSpPr txBox="1"/>
          <p:nvPr/>
        </p:nvSpPr>
        <p:spPr>
          <a:xfrm>
            <a:off x="6112878" y="2220434"/>
            <a:ext cx="1738183"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400" b="1" i="0" u="none" strike="noStrike" kern="1200" cap="none" spc="-27" normalizeH="0" baseline="0" noProof="0">
                <a:ln>
                  <a:noFill/>
                </a:ln>
                <a:solidFill>
                  <a:srgbClr val="7DA1C3"/>
                </a:solidFill>
                <a:effectLst/>
                <a:uLnTx/>
                <a:uFillTx/>
                <a:latin typeface="Arial" charset="0"/>
                <a:ea typeface="+mn-ea"/>
                <a:cs typeface="Arial" charset="0"/>
              </a:rPr>
              <a:t>July-Aug</a:t>
            </a:r>
            <a:endParaRPr kumimoji="0" lang="en-US" sz="1400" b="1" i="0" u="none" strike="noStrike" kern="1200" cap="none" spc="0" normalizeH="0" baseline="0" noProof="0" dirty="0">
              <a:ln>
                <a:noFill/>
              </a:ln>
              <a:solidFill>
                <a:srgbClr val="515349"/>
              </a:solidFill>
              <a:effectLst/>
              <a:uLnTx/>
              <a:uFillTx/>
              <a:latin typeface="Arial"/>
              <a:ea typeface="+mn-ea"/>
              <a:cs typeface="+mn-cs"/>
            </a:endParaRPr>
          </a:p>
        </p:txBody>
      </p:sp>
      <p:sp>
        <p:nvSpPr>
          <p:cNvPr id="21" name="TextBox 20">
            <a:extLst>
              <a:ext uri="{FF2B5EF4-FFF2-40B4-BE49-F238E27FC236}">
                <a16:creationId xmlns:a16="http://schemas.microsoft.com/office/drawing/2014/main" id="{6BEF3EEE-9191-536E-0A32-3C5B0270D855}"/>
              </a:ext>
            </a:extLst>
          </p:cNvPr>
          <p:cNvSpPr txBox="1"/>
          <p:nvPr/>
        </p:nvSpPr>
        <p:spPr>
          <a:xfrm>
            <a:off x="5900747" y="3705435"/>
            <a:ext cx="2047966"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800" b="0" i="0" u="none" strike="noStrike" kern="1200" cap="none" spc="-27" normalizeH="0" baseline="0" noProof="0">
                <a:ln>
                  <a:noFill/>
                </a:ln>
                <a:solidFill>
                  <a:srgbClr val="FFFFFF">
                    <a:lumMod val="50000"/>
                  </a:srgbClr>
                </a:solidFill>
                <a:effectLst/>
                <a:uLnTx/>
                <a:uFillTx/>
                <a:latin typeface="Arial" charset="0"/>
                <a:ea typeface="+mn-ea"/>
                <a:cs typeface="Arial" charset="0"/>
              </a:rPr>
              <a:t>WH &amp; Team Analyzes Inputs and creates recommendations</a:t>
            </a:r>
            <a:endParaRPr kumimoji="0" lang="en-US" sz="1600" b="0" i="0" u="none" strike="noStrike" kern="1200" cap="none" spc="0" normalizeH="0" baseline="0" noProof="0">
              <a:ln>
                <a:noFill/>
              </a:ln>
              <a:solidFill>
                <a:srgbClr val="FFFFFF">
                  <a:lumMod val="50000"/>
                </a:srgbClr>
              </a:solidFill>
              <a:effectLst/>
              <a:uLnTx/>
              <a:uFillTx/>
              <a:latin typeface="Arial"/>
              <a:ea typeface="+mn-ea"/>
              <a:cs typeface="+mn-cs"/>
            </a:endParaRPr>
          </a:p>
        </p:txBody>
      </p:sp>
      <p:cxnSp>
        <p:nvCxnSpPr>
          <p:cNvPr id="25" name="Straight Connector 24">
            <a:extLst>
              <a:ext uri="{FF2B5EF4-FFF2-40B4-BE49-F238E27FC236}">
                <a16:creationId xmlns:a16="http://schemas.microsoft.com/office/drawing/2014/main" id="{C422A14C-BE4A-F9CA-5035-D33085F19EA5}"/>
              </a:ext>
            </a:extLst>
          </p:cNvPr>
          <p:cNvCxnSpPr>
            <a:cxnSpLocks/>
          </p:cNvCxnSpPr>
          <p:nvPr/>
        </p:nvCxnSpPr>
        <p:spPr>
          <a:xfrm>
            <a:off x="9173295" y="2880498"/>
            <a:ext cx="0" cy="599303"/>
          </a:xfrm>
          <a:prstGeom prst="line">
            <a:avLst/>
          </a:prstGeom>
          <a:noFill/>
          <a:ln w="57150" cap="flat" cmpd="sng" algn="ctr">
            <a:solidFill>
              <a:schemeClr val="accent6"/>
            </a:solidFill>
            <a:prstDash val="solid"/>
            <a:tailEnd type="oval"/>
          </a:ln>
          <a:effectLst/>
        </p:spPr>
      </p:cxnSp>
      <p:sp>
        <p:nvSpPr>
          <p:cNvPr id="26" name="TextBox 25">
            <a:extLst>
              <a:ext uri="{FF2B5EF4-FFF2-40B4-BE49-F238E27FC236}">
                <a16:creationId xmlns:a16="http://schemas.microsoft.com/office/drawing/2014/main" id="{B3955105-6F95-EE95-E6C4-6BCADBBD5BEE}"/>
              </a:ext>
            </a:extLst>
          </p:cNvPr>
          <p:cNvSpPr txBox="1"/>
          <p:nvPr/>
        </p:nvSpPr>
        <p:spPr>
          <a:xfrm>
            <a:off x="8314211" y="2220434"/>
            <a:ext cx="1738183"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400" b="1" i="0" u="none" strike="noStrike" kern="1200" cap="none" spc="-27" normalizeH="0" baseline="0" noProof="0">
                <a:ln>
                  <a:noFill/>
                </a:ln>
                <a:solidFill>
                  <a:srgbClr val="7DA1C3"/>
                </a:solidFill>
                <a:effectLst/>
                <a:uLnTx/>
                <a:uFillTx/>
                <a:latin typeface="Arial" charset="0"/>
                <a:ea typeface="+mn-ea"/>
                <a:cs typeface="Arial" charset="0"/>
              </a:rPr>
              <a:t>September</a:t>
            </a:r>
            <a:endParaRPr kumimoji="0" lang="en-US" sz="1400" b="1" i="0" u="none" strike="noStrike" kern="1200" cap="none" spc="0" normalizeH="0" baseline="0" noProof="0">
              <a:ln>
                <a:noFill/>
              </a:ln>
              <a:solidFill>
                <a:srgbClr val="515349"/>
              </a:solidFill>
              <a:effectLst/>
              <a:uLnTx/>
              <a:uFillTx/>
              <a:latin typeface="Arial"/>
              <a:ea typeface="+mn-ea"/>
              <a:cs typeface="+mn-cs"/>
            </a:endParaRPr>
          </a:p>
        </p:txBody>
      </p:sp>
      <p:sp>
        <p:nvSpPr>
          <p:cNvPr id="27" name="TextBox 26">
            <a:extLst>
              <a:ext uri="{FF2B5EF4-FFF2-40B4-BE49-F238E27FC236}">
                <a16:creationId xmlns:a16="http://schemas.microsoft.com/office/drawing/2014/main" id="{5869E002-045E-E03D-AD81-8495D978A1A4}"/>
              </a:ext>
            </a:extLst>
          </p:cNvPr>
          <p:cNvSpPr txBox="1"/>
          <p:nvPr/>
        </p:nvSpPr>
        <p:spPr>
          <a:xfrm>
            <a:off x="8357745" y="3708732"/>
            <a:ext cx="2157854"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800" b="0" i="0" u="none" strike="noStrike" kern="1200" cap="none" spc="-27" normalizeH="0" baseline="0" noProof="0">
                <a:ln>
                  <a:noFill/>
                </a:ln>
                <a:solidFill>
                  <a:srgbClr val="FFFFFF">
                    <a:lumMod val="50000"/>
                  </a:srgbClr>
                </a:solidFill>
                <a:effectLst/>
                <a:uLnTx/>
                <a:uFillTx/>
                <a:latin typeface="Arial" charset="0"/>
                <a:ea typeface="+mn-ea"/>
                <a:cs typeface="Arial" charset="0"/>
              </a:rPr>
              <a:t>Conference is Held and Recommendations are proposed</a:t>
            </a:r>
            <a:endParaRPr kumimoji="0" lang="en-US" sz="1800" b="0" i="0" u="none" strike="noStrike" kern="1200" cap="none" spc="-27" normalizeH="0" baseline="0" noProof="0">
              <a:ln>
                <a:noFill/>
              </a:ln>
              <a:solidFill>
                <a:srgbClr val="FFFFFF">
                  <a:lumMod val="50000"/>
                </a:srgbClr>
              </a:solidFill>
              <a:effectLst/>
              <a:uLnTx/>
              <a:uFillTx/>
              <a:latin typeface="Arial" charset="0"/>
              <a:ea typeface="+mn-ea"/>
              <a:cs typeface="Arial" charset="0"/>
            </a:endParaRPr>
          </a:p>
        </p:txBody>
      </p:sp>
      <p:sp>
        <p:nvSpPr>
          <p:cNvPr id="28" name="TextBox 27">
            <a:extLst>
              <a:ext uri="{FF2B5EF4-FFF2-40B4-BE49-F238E27FC236}">
                <a16:creationId xmlns:a16="http://schemas.microsoft.com/office/drawing/2014/main" id="{B98719A7-5CB5-5D92-05A3-BFAD287E6DF1}"/>
              </a:ext>
            </a:extLst>
          </p:cNvPr>
          <p:cNvSpPr txBox="1"/>
          <p:nvPr/>
        </p:nvSpPr>
        <p:spPr>
          <a:xfrm>
            <a:off x="4029678" y="3705435"/>
            <a:ext cx="1738183"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800" b="0" i="0" u="none" strike="noStrike" kern="1200" cap="none" spc="-27" normalizeH="0" baseline="0" noProof="0">
                <a:ln>
                  <a:noFill/>
                </a:ln>
                <a:solidFill>
                  <a:srgbClr val="FFFFFF">
                    <a:lumMod val="50000"/>
                  </a:srgbClr>
                </a:solidFill>
                <a:effectLst/>
                <a:uLnTx/>
                <a:uFillTx/>
                <a:latin typeface="Arial" charset="0"/>
                <a:ea typeface="+mn-ea"/>
                <a:cs typeface="Arial" charset="0"/>
              </a:rPr>
              <a:t>Listening Sessions Nationwide</a:t>
            </a:r>
            <a:endParaRPr kumimoji="0" lang="en-US" sz="1600" b="0" i="0" u="none" strike="noStrike" kern="1200" cap="none" spc="0" normalizeH="0" baseline="0" noProof="0">
              <a:ln>
                <a:noFill/>
              </a:ln>
              <a:solidFill>
                <a:srgbClr val="FFFFFF">
                  <a:lumMod val="50000"/>
                </a:srgbClr>
              </a:solidFill>
              <a:effectLst/>
              <a:uLnTx/>
              <a:uFillTx/>
              <a:latin typeface="Arial"/>
              <a:ea typeface="+mn-ea"/>
              <a:cs typeface="+mn-cs"/>
            </a:endParaRPr>
          </a:p>
        </p:txBody>
      </p:sp>
    </p:spTree>
    <p:extLst>
      <p:ext uri="{BB962C8B-B14F-4D97-AF65-F5344CB8AC3E}">
        <p14:creationId xmlns:p14="http://schemas.microsoft.com/office/powerpoint/2010/main" val="443584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
            <a:extLst>
              <a:ext uri="{FF2B5EF4-FFF2-40B4-BE49-F238E27FC236}">
                <a16:creationId xmlns:a16="http://schemas.microsoft.com/office/drawing/2014/main" id="{DA58C25A-F686-FCB4-EA02-BB2F1E510FFC}"/>
              </a:ext>
            </a:extLst>
          </p:cNvPr>
          <p:cNvSpPr>
            <a:spLocks noGrp="1"/>
          </p:cNvSpPr>
          <p:nvPr>
            <p:ph type="body" sz="quarter" idx="14"/>
          </p:nvPr>
        </p:nvSpPr>
        <p:spPr>
          <a:xfrm>
            <a:off x="8305800" y="1371600"/>
            <a:ext cx="3886200" cy="4114800"/>
          </a:xfrm>
        </p:spPr>
        <p:txBody>
          <a:bodyPr/>
          <a:lstStyle/>
          <a:p>
            <a:r>
              <a:rPr lang="en-US" sz="3200" dirty="0"/>
              <a:t>Your voice is key to informing federal policy change.</a:t>
            </a:r>
          </a:p>
        </p:txBody>
      </p:sp>
      <p:sp>
        <p:nvSpPr>
          <p:cNvPr id="2" name="Title 1"/>
          <p:cNvSpPr>
            <a:spLocks noGrp="1"/>
          </p:cNvSpPr>
          <p:nvPr>
            <p:ph type="title"/>
          </p:nvPr>
        </p:nvSpPr>
        <p:spPr>
          <a:xfrm>
            <a:off x="381000" y="0"/>
            <a:ext cx="11430000" cy="1143000"/>
          </a:xfrm>
        </p:spPr>
        <p:txBody>
          <a:bodyPr anchor="b">
            <a:normAutofit/>
          </a:bodyPr>
          <a:lstStyle/>
          <a:p>
            <a:r>
              <a:rPr lang="en-US"/>
              <a:t>This is where you come in!</a:t>
            </a:r>
          </a:p>
        </p:txBody>
      </p:sp>
      <p:pic>
        <p:nvPicPr>
          <p:cNvPr id="5" name="Picture 4" descr="Graphical user interface, application&#10;&#10;Description automatically generated">
            <a:extLst>
              <a:ext uri="{FF2B5EF4-FFF2-40B4-BE49-F238E27FC236}">
                <a16:creationId xmlns:a16="http://schemas.microsoft.com/office/drawing/2014/main" id="{2F5C0E9B-98E7-3EA1-C990-79E352B982A8}"/>
              </a:ext>
            </a:extLst>
          </p:cNvPr>
          <p:cNvPicPr>
            <a:picLocks noChangeAspect="1"/>
          </p:cNvPicPr>
          <p:nvPr/>
        </p:nvPicPr>
        <p:blipFill rotWithShape="1">
          <a:blip r:embed="rId3">
            <a:extLst>
              <a:ext uri="{28A0092B-C50C-407E-A947-70E740481C1C}">
                <a14:useLocalDpi xmlns:a14="http://schemas.microsoft.com/office/drawing/2010/main" val="0"/>
              </a:ext>
            </a:extLst>
          </a:blip>
          <a:srcRect r="-2" b="4776"/>
          <a:stretch/>
        </p:blipFill>
        <p:spPr>
          <a:xfrm>
            <a:off x="20" y="1371600"/>
            <a:ext cx="8153380" cy="4114800"/>
          </a:xfrm>
          <a:prstGeom prst="rect">
            <a:avLst/>
          </a:prstGeom>
          <a:noFill/>
        </p:spPr>
      </p:pic>
    </p:spTree>
    <p:extLst>
      <p:ext uri="{BB962C8B-B14F-4D97-AF65-F5344CB8AC3E}">
        <p14:creationId xmlns:p14="http://schemas.microsoft.com/office/powerpoint/2010/main" val="37590222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1_Office Theme">
  <a:themeElements>
    <a:clrScheme name="SFMFB COLORS">
      <a:dk1>
        <a:srgbClr val="515349"/>
      </a:dk1>
      <a:lt1>
        <a:srgbClr val="FFFFFF"/>
      </a:lt1>
      <a:dk2>
        <a:srgbClr val="505349"/>
      </a:dk2>
      <a:lt2>
        <a:srgbClr val="FFFFFF"/>
      </a:lt2>
      <a:accent1>
        <a:srgbClr val="2B8230"/>
      </a:accent1>
      <a:accent2>
        <a:srgbClr val="E1D25E"/>
      </a:accent2>
      <a:accent3>
        <a:srgbClr val="505349"/>
      </a:accent3>
      <a:accent4>
        <a:srgbClr val="F5B136"/>
      </a:accent4>
      <a:accent5>
        <a:srgbClr val="7DA1C3"/>
      </a:accent5>
      <a:accent6>
        <a:srgbClr val="E17C00"/>
      </a:accent6>
      <a:hlink>
        <a:srgbClr val="64A70B"/>
      </a:hlink>
      <a:folHlink>
        <a:srgbClr val="505349"/>
      </a:folHlink>
    </a:clrScheme>
    <a:fontScheme name="SFMFB">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12700" cap="flat" cmpd="sng" algn="ctr">
          <a:solidFill>
            <a:schemeClr val="bg2">
              <a:lumMod val="50000"/>
            </a:schemeClr>
          </a:solidFill>
          <a:prstDash val="sysDot"/>
        </a:ln>
        <a:effectLst/>
      </a:spPr>
      <a:bodyPr/>
      <a:lstStyle/>
    </a:lnDef>
    <a:txDef>
      <a:spPr>
        <a:noFill/>
      </a:spPr>
      <a:bodyPr wrap="none" rtlCol="0">
        <a:spAutoFit/>
      </a:bodyPr>
      <a:lstStyle>
        <a:defPPr>
          <a:defRPr/>
        </a:defPPr>
      </a:lstStyle>
    </a:txDef>
  </a:objectDefaults>
  <a:extraClrSchemeLst/>
  <a:extLst>
    <a:ext uri="{05A4C25C-085E-4340-85A3-A5531E510DB2}">
      <thm15:themeFamily xmlns:thm15="http://schemas.microsoft.com/office/thememl/2012/main" name="SF FOOD BANK PPT TEMPLATE_final_with instructions_180517" id="{F9B7A5A0-59A7-8F48-A6EC-6B420EDFEEA5}" vid="{9B2B4D1B-87ED-584C-B236-26ABDA54F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537</Words>
  <Application>Microsoft Office PowerPoint</Application>
  <PresentationFormat>Widescreen</PresentationFormat>
  <Paragraphs>44</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Georgia</vt:lpstr>
      <vt:lpstr>Martel</vt:lpstr>
      <vt:lpstr>Montserrat</vt:lpstr>
      <vt:lpstr>Open Sans</vt:lpstr>
      <vt:lpstr>1_Office Theme</vt:lpstr>
      <vt:lpstr>What is the White House Conference all about?</vt:lpstr>
      <vt:lpstr>5 Pillars shape the Conference</vt:lpstr>
      <vt:lpstr>The White House’s Goal:</vt:lpstr>
      <vt:lpstr>Listening sessions are happening across the entire country</vt:lpstr>
      <vt:lpstr>When is this all happening?</vt:lpstr>
      <vt:lpstr>This is where you come 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White House Conference all about?</dc:title>
  <dc:creator>Meg Davidson</dc:creator>
  <cp:lastModifiedBy>Meg Davidson</cp:lastModifiedBy>
  <cp:revision>1</cp:revision>
  <dcterms:created xsi:type="dcterms:W3CDTF">2022-07-13T15:28:41Z</dcterms:created>
  <dcterms:modified xsi:type="dcterms:W3CDTF">2022-07-13T15:30:33Z</dcterms:modified>
</cp:coreProperties>
</file>