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1"/>
  </p:notesMasterIdLst>
  <p:sldIdLst>
    <p:sldId id="265" r:id="rId5"/>
    <p:sldId id="275" r:id="rId6"/>
    <p:sldId id="256" r:id="rId7"/>
    <p:sldId id="266" r:id="rId8"/>
    <p:sldId id="273" r:id="rId9"/>
    <p:sldId id="27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2" autoAdjust="0"/>
  </p:normalViewPr>
  <p:slideViewPr>
    <p:cSldViewPr snapToGrid="0">
      <p:cViewPr varScale="1">
        <p:scale>
          <a:sx n="75" d="100"/>
          <a:sy n="75" d="100"/>
        </p:scale>
        <p:origin x="60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7A1D4-FB64-487D-86F8-759F95E06479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7F49B38-C098-48F0-8DCF-FB05D387726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Unified Command</a:t>
          </a:r>
        </a:p>
        <a:p>
          <a:r>
            <a:rPr lang="en-US" b="1" dirty="0"/>
            <a:t>Leadership</a:t>
          </a:r>
        </a:p>
      </dgm:t>
    </dgm:pt>
    <dgm:pt modelId="{D111DE99-4366-4ABD-9D61-3507C41000BE}" type="parTrans" cxnId="{8EA90D5B-F6C3-4711-A61B-C92815E52D94}">
      <dgm:prSet/>
      <dgm:spPr/>
      <dgm:t>
        <a:bodyPr/>
        <a:lstStyle/>
        <a:p>
          <a:endParaRPr lang="en-US"/>
        </a:p>
      </dgm:t>
    </dgm:pt>
    <dgm:pt modelId="{DE98A29D-DFBE-4AC5-8FF0-FD6D0BE261F3}" type="sibTrans" cxnId="{8EA90D5B-F6C3-4711-A61B-C92815E52D94}">
      <dgm:prSet/>
      <dgm:spPr/>
      <dgm:t>
        <a:bodyPr/>
        <a:lstStyle/>
        <a:p>
          <a:endParaRPr lang="en-US"/>
        </a:p>
      </dgm:t>
    </dgm:pt>
    <dgm:pt modelId="{8185171A-6611-4322-8411-751E2D4CE11F}" type="asst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Equity</a:t>
          </a:r>
        </a:p>
      </dgm:t>
    </dgm:pt>
    <dgm:pt modelId="{1C646E5D-A583-4C35-BE4C-40BC20FACD20}" type="parTrans" cxnId="{481727AA-F6D8-4CDB-96A2-8A3D754BEAB8}">
      <dgm:prSet/>
      <dgm:spPr/>
      <dgm:t>
        <a:bodyPr/>
        <a:lstStyle/>
        <a:p>
          <a:endParaRPr lang="en-US" b="1"/>
        </a:p>
      </dgm:t>
    </dgm:pt>
    <dgm:pt modelId="{E2E868F7-D2C3-408E-8299-C9E4567CAF16}" type="sibTrans" cxnId="{481727AA-F6D8-4CDB-96A2-8A3D754BEAB8}">
      <dgm:prSet/>
      <dgm:spPr/>
      <dgm:t>
        <a:bodyPr/>
        <a:lstStyle/>
        <a:p>
          <a:endParaRPr lang="en-US"/>
        </a:p>
      </dgm:t>
    </dgm:pt>
    <dgm:pt modelId="{D4BEE57B-EA18-464E-AA33-C5EAB6EFFE4F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Operations</a:t>
          </a:r>
        </a:p>
      </dgm:t>
    </dgm:pt>
    <dgm:pt modelId="{1D906AFB-C678-40E4-83B2-52E43111AD9D}" type="parTrans" cxnId="{6D7ED466-FE64-476E-9F89-2FB300BDF7B6}">
      <dgm:prSet/>
      <dgm:spPr/>
      <dgm:t>
        <a:bodyPr/>
        <a:lstStyle/>
        <a:p>
          <a:endParaRPr lang="en-US" b="1"/>
        </a:p>
      </dgm:t>
    </dgm:pt>
    <dgm:pt modelId="{95B2D01B-07FA-44D3-A930-B2845D109AE7}" type="sibTrans" cxnId="{6D7ED466-FE64-476E-9F89-2FB300BDF7B6}">
      <dgm:prSet/>
      <dgm:spPr/>
      <dgm:t>
        <a:bodyPr/>
        <a:lstStyle/>
        <a:p>
          <a:endParaRPr lang="en-US"/>
        </a:p>
      </dgm:t>
    </dgm:pt>
    <dgm:pt modelId="{A224EDBB-8818-4805-994E-71C688494EE5}">
      <dgm:prSet phldrT="[Text]"/>
      <dgm:spPr>
        <a:solidFill>
          <a:srgbClr val="996633"/>
        </a:solidFill>
      </dgm:spPr>
      <dgm:t>
        <a:bodyPr/>
        <a:lstStyle/>
        <a:p>
          <a:r>
            <a:rPr lang="en-US" b="1" dirty="0"/>
            <a:t>Planning</a:t>
          </a:r>
        </a:p>
      </dgm:t>
    </dgm:pt>
    <dgm:pt modelId="{27A585C7-7743-45C1-8DDD-D72E117D26BA}" type="parTrans" cxnId="{C1C86F11-F3F9-409E-A9D2-F282B00CBF89}">
      <dgm:prSet/>
      <dgm:spPr/>
      <dgm:t>
        <a:bodyPr/>
        <a:lstStyle/>
        <a:p>
          <a:endParaRPr lang="en-US" b="1"/>
        </a:p>
      </dgm:t>
    </dgm:pt>
    <dgm:pt modelId="{56745DB5-EF16-46D5-8BF4-70973E89AB9E}" type="sibTrans" cxnId="{C1C86F11-F3F9-409E-A9D2-F282B00CBF89}">
      <dgm:prSet/>
      <dgm:spPr/>
      <dgm:t>
        <a:bodyPr/>
        <a:lstStyle/>
        <a:p>
          <a:endParaRPr lang="en-US"/>
        </a:p>
      </dgm:t>
    </dgm:pt>
    <dgm:pt modelId="{BCD8DD24-1B72-41D1-BFA3-BF0430CD9635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Logistics</a:t>
          </a:r>
        </a:p>
      </dgm:t>
    </dgm:pt>
    <dgm:pt modelId="{55E2AF87-2988-4BDD-B136-F417F7A7695A}" type="parTrans" cxnId="{1290233F-1316-4697-B1EA-A09795C67179}">
      <dgm:prSet/>
      <dgm:spPr/>
      <dgm:t>
        <a:bodyPr/>
        <a:lstStyle/>
        <a:p>
          <a:endParaRPr lang="en-US" b="1"/>
        </a:p>
      </dgm:t>
    </dgm:pt>
    <dgm:pt modelId="{1F83F546-3BB5-4AAD-A715-0B14211D4189}" type="sibTrans" cxnId="{1290233F-1316-4697-B1EA-A09795C67179}">
      <dgm:prSet/>
      <dgm:spPr/>
      <dgm:t>
        <a:bodyPr/>
        <a:lstStyle/>
        <a:p>
          <a:endParaRPr lang="en-US"/>
        </a:p>
      </dgm:t>
    </dgm:pt>
    <dgm:pt modelId="{B1F47B70-CAE8-4422-B36D-FC77C3E3D5C2}">
      <dgm:prSet/>
      <dgm:spPr>
        <a:solidFill>
          <a:srgbClr val="FF0000"/>
        </a:solidFill>
      </dgm:spPr>
      <dgm:t>
        <a:bodyPr/>
        <a:lstStyle/>
        <a:p>
          <a:r>
            <a:rPr lang="en-US" b="1" dirty="0"/>
            <a:t>Human Services Branch</a:t>
          </a:r>
        </a:p>
      </dgm:t>
    </dgm:pt>
    <dgm:pt modelId="{ABD2187B-9166-4781-A738-B82CBB3ECAE9}" type="parTrans" cxnId="{B7537BED-8F8B-45C2-8BE3-70EF92B40D6A}">
      <dgm:prSet/>
      <dgm:spPr/>
      <dgm:t>
        <a:bodyPr/>
        <a:lstStyle/>
        <a:p>
          <a:endParaRPr lang="en-US" b="1"/>
        </a:p>
      </dgm:t>
    </dgm:pt>
    <dgm:pt modelId="{A3A5985F-94C4-4BE3-82DC-E9E6AE4199FF}" type="sibTrans" cxnId="{B7537BED-8F8B-45C2-8BE3-70EF92B40D6A}">
      <dgm:prSet/>
      <dgm:spPr/>
      <dgm:t>
        <a:bodyPr/>
        <a:lstStyle/>
        <a:p>
          <a:endParaRPr lang="en-US"/>
        </a:p>
      </dgm:t>
    </dgm:pt>
    <dgm:pt modelId="{FDE368A9-A9C4-4268-B745-870362837AB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/>
            <a:t>Finance/Admin</a:t>
          </a:r>
        </a:p>
      </dgm:t>
    </dgm:pt>
    <dgm:pt modelId="{F2E13673-559F-43C2-A064-0E7DB593C2D8}" type="parTrans" cxnId="{BA603B0A-D147-4C82-B96F-5EB27679D75E}">
      <dgm:prSet/>
      <dgm:spPr/>
      <dgm:t>
        <a:bodyPr/>
        <a:lstStyle/>
        <a:p>
          <a:endParaRPr lang="en-US" b="1"/>
        </a:p>
      </dgm:t>
    </dgm:pt>
    <dgm:pt modelId="{02F9E2E9-27C5-453D-B7B6-BDCCD64C66B9}" type="sibTrans" cxnId="{BA603B0A-D147-4C82-B96F-5EB27679D75E}">
      <dgm:prSet/>
      <dgm:spPr/>
      <dgm:t>
        <a:bodyPr/>
        <a:lstStyle/>
        <a:p>
          <a:endParaRPr lang="en-US"/>
        </a:p>
      </dgm:t>
    </dgm:pt>
    <dgm:pt modelId="{9B459D75-1084-474F-8A7A-869915F70BD4}">
      <dgm:prSet/>
      <dgm:spPr>
        <a:solidFill>
          <a:srgbClr val="99CCFF"/>
        </a:solidFill>
      </dgm:spPr>
      <dgm:t>
        <a:bodyPr/>
        <a:lstStyle/>
        <a:p>
          <a:r>
            <a:rPr lang="en-US" b="1" dirty="0"/>
            <a:t>Joint Information</a:t>
          </a:r>
        </a:p>
      </dgm:t>
    </dgm:pt>
    <dgm:pt modelId="{B623C383-D094-4B32-A1D6-5BA6C43DC938}" type="parTrans" cxnId="{291A5716-12CE-43D9-9D04-C691198BAF8B}">
      <dgm:prSet/>
      <dgm:spPr/>
      <dgm:t>
        <a:bodyPr/>
        <a:lstStyle/>
        <a:p>
          <a:endParaRPr lang="en-US" b="1"/>
        </a:p>
      </dgm:t>
    </dgm:pt>
    <dgm:pt modelId="{1574CEBB-8BEE-48FC-9199-4D540D3BE1F0}" type="sibTrans" cxnId="{291A5716-12CE-43D9-9D04-C691198BAF8B}">
      <dgm:prSet/>
      <dgm:spPr/>
      <dgm:t>
        <a:bodyPr/>
        <a:lstStyle/>
        <a:p>
          <a:endParaRPr lang="en-US"/>
        </a:p>
      </dgm:t>
    </dgm:pt>
    <dgm:pt modelId="{C29A5E0A-DDE8-4369-8E1D-F0FA31B13C7E}">
      <dgm:prSet/>
      <dgm:spPr>
        <a:solidFill>
          <a:srgbClr val="FF0000"/>
        </a:solidFill>
      </dgm:spPr>
      <dgm:t>
        <a:bodyPr/>
        <a:lstStyle/>
        <a:p>
          <a:r>
            <a:rPr lang="en-US" b="1" dirty="0"/>
            <a:t>Feeding Group</a:t>
          </a:r>
        </a:p>
      </dgm:t>
    </dgm:pt>
    <dgm:pt modelId="{D540F6A2-5E64-445B-AB1B-7BECDB3ADCF2}" type="parTrans" cxnId="{77F79621-A55B-462A-8B0C-2EB287ADAA57}">
      <dgm:prSet/>
      <dgm:spPr/>
      <dgm:t>
        <a:bodyPr/>
        <a:lstStyle/>
        <a:p>
          <a:endParaRPr lang="en-US" b="1"/>
        </a:p>
      </dgm:t>
    </dgm:pt>
    <dgm:pt modelId="{B4C1DD8A-BD10-4CCC-9BAC-294C994B1506}" type="sibTrans" cxnId="{77F79621-A55B-462A-8B0C-2EB287ADAA57}">
      <dgm:prSet/>
      <dgm:spPr/>
      <dgm:t>
        <a:bodyPr/>
        <a:lstStyle/>
        <a:p>
          <a:endParaRPr lang="en-US"/>
        </a:p>
      </dgm:t>
    </dgm:pt>
    <dgm:pt modelId="{8B9FED65-3030-4D0D-8081-EC88682F2069}" type="pres">
      <dgm:prSet presAssocID="{E5C7A1D4-FB64-487D-86F8-759F95E064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73FADD-6094-408B-BB6D-13A7D7232A23}" type="pres">
      <dgm:prSet presAssocID="{07F49B38-C098-48F0-8DCF-FB05D3877269}" presName="hierRoot1" presStyleCnt="0">
        <dgm:presLayoutVars>
          <dgm:hierBranch val="init"/>
        </dgm:presLayoutVars>
      </dgm:prSet>
      <dgm:spPr/>
    </dgm:pt>
    <dgm:pt modelId="{1985BD36-C42F-475E-89A5-AB0D0860DBF1}" type="pres">
      <dgm:prSet presAssocID="{07F49B38-C098-48F0-8DCF-FB05D3877269}" presName="rootComposite1" presStyleCnt="0"/>
      <dgm:spPr/>
    </dgm:pt>
    <dgm:pt modelId="{89C11D5F-89D6-49EC-91D6-1F918F316E68}" type="pres">
      <dgm:prSet presAssocID="{07F49B38-C098-48F0-8DCF-FB05D3877269}" presName="rootText1" presStyleLbl="node0" presStyleIdx="0" presStyleCnt="1">
        <dgm:presLayoutVars>
          <dgm:chPref val="3"/>
        </dgm:presLayoutVars>
      </dgm:prSet>
      <dgm:spPr/>
    </dgm:pt>
    <dgm:pt modelId="{644438F6-4059-455A-8004-F25EDB2EBB42}" type="pres">
      <dgm:prSet presAssocID="{07F49B38-C098-48F0-8DCF-FB05D3877269}" presName="rootConnector1" presStyleLbl="node1" presStyleIdx="0" presStyleCnt="0"/>
      <dgm:spPr/>
    </dgm:pt>
    <dgm:pt modelId="{56DD3252-4FD9-47C9-B440-584BA1267FDC}" type="pres">
      <dgm:prSet presAssocID="{07F49B38-C098-48F0-8DCF-FB05D3877269}" presName="hierChild2" presStyleCnt="0"/>
      <dgm:spPr/>
    </dgm:pt>
    <dgm:pt modelId="{CF3242AF-426E-4BFF-BC54-CACB4BED1B75}" type="pres">
      <dgm:prSet presAssocID="{1D906AFB-C678-40E4-83B2-52E43111AD9D}" presName="Name37" presStyleLbl="parChTrans1D2" presStyleIdx="0" presStyleCnt="6"/>
      <dgm:spPr/>
    </dgm:pt>
    <dgm:pt modelId="{C5063C24-7B24-4B1A-89AB-2EA2E10FCACD}" type="pres">
      <dgm:prSet presAssocID="{D4BEE57B-EA18-464E-AA33-C5EAB6EFFE4F}" presName="hierRoot2" presStyleCnt="0">
        <dgm:presLayoutVars>
          <dgm:hierBranch val="init"/>
        </dgm:presLayoutVars>
      </dgm:prSet>
      <dgm:spPr/>
    </dgm:pt>
    <dgm:pt modelId="{9D5B5C1A-4D0D-4744-9389-70B49904606A}" type="pres">
      <dgm:prSet presAssocID="{D4BEE57B-EA18-464E-AA33-C5EAB6EFFE4F}" presName="rootComposite" presStyleCnt="0"/>
      <dgm:spPr/>
    </dgm:pt>
    <dgm:pt modelId="{77080878-35EC-46D0-BE68-FB2F0FC4C3A6}" type="pres">
      <dgm:prSet presAssocID="{D4BEE57B-EA18-464E-AA33-C5EAB6EFFE4F}" presName="rootText" presStyleLbl="node2" presStyleIdx="0" presStyleCnt="5">
        <dgm:presLayoutVars>
          <dgm:chPref val="3"/>
        </dgm:presLayoutVars>
      </dgm:prSet>
      <dgm:spPr/>
    </dgm:pt>
    <dgm:pt modelId="{B79B9C20-F308-4585-AD2D-FDB3C0ABB704}" type="pres">
      <dgm:prSet presAssocID="{D4BEE57B-EA18-464E-AA33-C5EAB6EFFE4F}" presName="rootConnector" presStyleLbl="node2" presStyleIdx="0" presStyleCnt="5"/>
      <dgm:spPr/>
    </dgm:pt>
    <dgm:pt modelId="{6BA5FA44-DCD3-414C-92B0-C82CFE97A5B2}" type="pres">
      <dgm:prSet presAssocID="{D4BEE57B-EA18-464E-AA33-C5EAB6EFFE4F}" presName="hierChild4" presStyleCnt="0"/>
      <dgm:spPr/>
    </dgm:pt>
    <dgm:pt modelId="{D90BE065-8108-49B8-900A-E28FEF9E1266}" type="pres">
      <dgm:prSet presAssocID="{ABD2187B-9166-4781-A738-B82CBB3ECAE9}" presName="Name37" presStyleLbl="parChTrans1D3" presStyleIdx="0" presStyleCnt="1"/>
      <dgm:spPr/>
    </dgm:pt>
    <dgm:pt modelId="{CF20AC9F-1ACE-4E25-B2A0-E3BFCF295B7A}" type="pres">
      <dgm:prSet presAssocID="{B1F47B70-CAE8-4422-B36D-FC77C3E3D5C2}" presName="hierRoot2" presStyleCnt="0">
        <dgm:presLayoutVars>
          <dgm:hierBranch val="init"/>
        </dgm:presLayoutVars>
      </dgm:prSet>
      <dgm:spPr/>
    </dgm:pt>
    <dgm:pt modelId="{10897DC6-8EA8-459D-B4C8-085C584D6CD0}" type="pres">
      <dgm:prSet presAssocID="{B1F47B70-CAE8-4422-B36D-FC77C3E3D5C2}" presName="rootComposite" presStyleCnt="0"/>
      <dgm:spPr/>
    </dgm:pt>
    <dgm:pt modelId="{1C46BBDE-F8D9-48FA-B652-DD43B3898854}" type="pres">
      <dgm:prSet presAssocID="{B1F47B70-CAE8-4422-B36D-FC77C3E3D5C2}" presName="rootText" presStyleLbl="node3" presStyleIdx="0" presStyleCnt="1">
        <dgm:presLayoutVars>
          <dgm:chPref val="3"/>
        </dgm:presLayoutVars>
      </dgm:prSet>
      <dgm:spPr/>
    </dgm:pt>
    <dgm:pt modelId="{BB1AB0F4-5631-4B49-8E4A-8523540AA200}" type="pres">
      <dgm:prSet presAssocID="{B1F47B70-CAE8-4422-B36D-FC77C3E3D5C2}" presName="rootConnector" presStyleLbl="node3" presStyleIdx="0" presStyleCnt="1"/>
      <dgm:spPr/>
    </dgm:pt>
    <dgm:pt modelId="{D4CF08F0-3FBE-48DC-90DD-76ACE207E707}" type="pres">
      <dgm:prSet presAssocID="{B1F47B70-CAE8-4422-B36D-FC77C3E3D5C2}" presName="hierChild4" presStyleCnt="0"/>
      <dgm:spPr/>
    </dgm:pt>
    <dgm:pt modelId="{12D7B2C4-04CC-452D-930E-2C5FBE034356}" type="pres">
      <dgm:prSet presAssocID="{D540F6A2-5E64-445B-AB1B-7BECDB3ADCF2}" presName="Name37" presStyleLbl="parChTrans1D4" presStyleIdx="0" presStyleCnt="1"/>
      <dgm:spPr/>
    </dgm:pt>
    <dgm:pt modelId="{A7DA8E44-3B6D-4B26-920D-DFC2C7F21341}" type="pres">
      <dgm:prSet presAssocID="{C29A5E0A-DDE8-4369-8E1D-F0FA31B13C7E}" presName="hierRoot2" presStyleCnt="0">
        <dgm:presLayoutVars>
          <dgm:hierBranch val="init"/>
        </dgm:presLayoutVars>
      </dgm:prSet>
      <dgm:spPr/>
    </dgm:pt>
    <dgm:pt modelId="{52C09234-20B3-4433-9E17-9C9D69CC7FFF}" type="pres">
      <dgm:prSet presAssocID="{C29A5E0A-DDE8-4369-8E1D-F0FA31B13C7E}" presName="rootComposite" presStyleCnt="0"/>
      <dgm:spPr/>
    </dgm:pt>
    <dgm:pt modelId="{D8AA473F-FB1D-472A-AC12-FBD64795A163}" type="pres">
      <dgm:prSet presAssocID="{C29A5E0A-DDE8-4369-8E1D-F0FA31B13C7E}" presName="rootText" presStyleLbl="node4" presStyleIdx="0" presStyleCnt="1">
        <dgm:presLayoutVars>
          <dgm:chPref val="3"/>
        </dgm:presLayoutVars>
      </dgm:prSet>
      <dgm:spPr/>
    </dgm:pt>
    <dgm:pt modelId="{C47D0EFD-0850-4455-99DF-6A7F7D3152EB}" type="pres">
      <dgm:prSet presAssocID="{C29A5E0A-DDE8-4369-8E1D-F0FA31B13C7E}" presName="rootConnector" presStyleLbl="node4" presStyleIdx="0" presStyleCnt="1"/>
      <dgm:spPr/>
    </dgm:pt>
    <dgm:pt modelId="{86F3A479-BB1E-421F-A1E6-2F4A71901256}" type="pres">
      <dgm:prSet presAssocID="{C29A5E0A-DDE8-4369-8E1D-F0FA31B13C7E}" presName="hierChild4" presStyleCnt="0"/>
      <dgm:spPr/>
    </dgm:pt>
    <dgm:pt modelId="{3271B33F-A09B-4E69-B494-4099CECFBFC0}" type="pres">
      <dgm:prSet presAssocID="{C29A5E0A-DDE8-4369-8E1D-F0FA31B13C7E}" presName="hierChild5" presStyleCnt="0"/>
      <dgm:spPr/>
    </dgm:pt>
    <dgm:pt modelId="{82A1E695-F2E3-4466-8EDB-C9232479158E}" type="pres">
      <dgm:prSet presAssocID="{B1F47B70-CAE8-4422-B36D-FC77C3E3D5C2}" presName="hierChild5" presStyleCnt="0"/>
      <dgm:spPr/>
    </dgm:pt>
    <dgm:pt modelId="{B9C3990E-7C9A-464A-9CB9-924598E41996}" type="pres">
      <dgm:prSet presAssocID="{D4BEE57B-EA18-464E-AA33-C5EAB6EFFE4F}" presName="hierChild5" presStyleCnt="0"/>
      <dgm:spPr/>
    </dgm:pt>
    <dgm:pt modelId="{8145C25D-C537-47FC-9FBD-AAE00D1A35AE}" type="pres">
      <dgm:prSet presAssocID="{27A585C7-7743-45C1-8DDD-D72E117D26BA}" presName="Name37" presStyleLbl="parChTrans1D2" presStyleIdx="1" presStyleCnt="6"/>
      <dgm:spPr/>
    </dgm:pt>
    <dgm:pt modelId="{0A6883B6-CC8D-4720-8DA3-5937CDDDD042}" type="pres">
      <dgm:prSet presAssocID="{A224EDBB-8818-4805-994E-71C688494EE5}" presName="hierRoot2" presStyleCnt="0">
        <dgm:presLayoutVars>
          <dgm:hierBranch val="init"/>
        </dgm:presLayoutVars>
      </dgm:prSet>
      <dgm:spPr/>
    </dgm:pt>
    <dgm:pt modelId="{57F1F2FC-7527-4593-BECC-DA7E28EFB598}" type="pres">
      <dgm:prSet presAssocID="{A224EDBB-8818-4805-994E-71C688494EE5}" presName="rootComposite" presStyleCnt="0"/>
      <dgm:spPr/>
    </dgm:pt>
    <dgm:pt modelId="{0B4CF9AC-AEE5-42A5-95DC-7AD426358896}" type="pres">
      <dgm:prSet presAssocID="{A224EDBB-8818-4805-994E-71C688494EE5}" presName="rootText" presStyleLbl="node2" presStyleIdx="1" presStyleCnt="5">
        <dgm:presLayoutVars>
          <dgm:chPref val="3"/>
        </dgm:presLayoutVars>
      </dgm:prSet>
      <dgm:spPr/>
    </dgm:pt>
    <dgm:pt modelId="{E78B63E9-7B51-483D-9F31-7D1C53EA3326}" type="pres">
      <dgm:prSet presAssocID="{A224EDBB-8818-4805-994E-71C688494EE5}" presName="rootConnector" presStyleLbl="node2" presStyleIdx="1" presStyleCnt="5"/>
      <dgm:spPr/>
    </dgm:pt>
    <dgm:pt modelId="{2540026D-3A84-40E1-8640-99A55BE9496D}" type="pres">
      <dgm:prSet presAssocID="{A224EDBB-8818-4805-994E-71C688494EE5}" presName="hierChild4" presStyleCnt="0"/>
      <dgm:spPr/>
    </dgm:pt>
    <dgm:pt modelId="{E979C4D7-281E-42E2-A216-A0569B51C5AB}" type="pres">
      <dgm:prSet presAssocID="{A224EDBB-8818-4805-994E-71C688494EE5}" presName="hierChild5" presStyleCnt="0"/>
      <dgm:spPr/>
    </dgm:pt>
    <dgm:pt modelId="{EBDC29C9-5673-4BD7-B978-8674A426F22F}" type="pres">
      <dgm:prSet presAssocID="{55E2AF87-2988-4BDD-B136-F417F7A7695A}" presName="Name37" presStyleLbl="parChTrans1D2" presStyleIdx="2" presStyleCnt="6"/>
      <dgm:spPr/>
    </dgm:pt>
    <dgm:pt modelId="{25E005C2-5DF1-448B-B0F5-B2A57A16CFCF}" type="pres">
      <dgm:prSet presAssocID="{BCD8DD24-1B72-41D1-BFA3-BF0430CD9635}" presName="hierRoot2" presStyleCnt="0">
        <dgm:presLayoutVars>
          <dgm:hierBranch val="init"/>
        </dgm:presLayoutVars>
      </dgm:prSet>
      <dgm:spPr/>
    </dgm:pt>
    <dgm:pt modelId="{073414D8-7F1B-430B-8C5C-7CE75050078D}" type="pres">
      <dgm:prSet presAssocID="{BCD8DD24-1B72-41D1-BFA3-BF0430CD9635}" presName="rootComposite" presStyleCnt="0"/>
      <dgm:spPr/>
    </dgm:pt>
    <dgm:pt modelId="{9B8038AC-C28C-4F57-8B8C-81F5FD2CF006}" type="pres">
      <dgm:prSet presAssocID="{BCD8DD24-1B72-41D1-BFA3-BF0430CD9635}" presName="rootText" presStyleLbl="node2" presStyleIdx="2" presStyleCnt="5">
        <dgm:presLayoutVars>
          <dgm:chPref val="3"/>
        </dgm:presLayoutVars>
      </dgm:prSet>
      <dgm:spPr/>
    </dgm:pt>
    <dgm:pt modelId="{5E2381C6-53D2-4DCF-BDD7-1C9C6D70ECF1}" type="pres">
      <dgm:prSet presAssocID="{BCD8DD24-1B72-41D1-BFA3-BF0430CD9635}" presName="rootConnector" presStyleLbl="node2" presStyleIdx="2" presStyleCnt="5"/>
      <dgm:spPr/>
    </dgm:pt>
    <dgm:pt modelId="{6A62CE2B-20CB-417F-820D-990A102DD16C}" type="pres">
      <dgm:prSet presAssocID="{BCD8DD24-1B72-41D1-BFA3-BF0430CD9635}" presName="hierChild4" presStyleCnt="0"/>
      <dgm:spPr/>
    </dgm:pt>
    <dgm:pt modelId="{8383F6AB-10E3-4E38-A3A6-84AD0A6247B9}" type="pres">
      <dgm:prSet presAssocID="{BCD8DD24-1B72-41D1-BFA3-BF0430CD9635}" presName="hierChild5" presStyleCnt="0"/>
      <dgm:spPr/>
    </dgm:pt>
    <dgm:pt modelId="{1A44C858-3BB0-4D1D-B175-DBFB611E5BFD}" type="pres">
      <dgm:prSet presAssocID="{F2E13673-559F-43C2-A064-0E7DB593C2D8}" presName="Name37" presStyleLbl="parChTrans1D2" presStyleIdx="3" presStyleCnt="6"/>
      <dgm:spPr/>
    </dgm:pt>
    <dgm:pt modelId="{950AC783-7DE2-4FF1-900E-0C1BD7706AF0}" type="pres">
      <dgm:prSet presAssocID="{FDE368A9-A9C4-4268-B745-870362837AB2}" presName="hierRoot2" presStyleCnt="0">
        <dgm:presLayoutVars>
          <dgm:hierBranch val="init"/>
        </dgm:presLayoutVars>
      </dgm:prSet>
      <dgm:spPr/>
    </dgm:pt>
    <dgm:pt modelId="{5C6A7019-3D56-4837-81C4-C0689043884E}" type="pres">
      <dgm:prSet presAssocID="{FDE368A9-A9C4-4268-B745-870362837AB2}" presName="rootComposite" presStyleCnt="0"/>
      <dgm:spPr/>
    </dgm:pt>
    <dgm:pt modelId="{C48D6BCB-9C2E-4969-B9C2-BDE469770449}" type="pres">
      <dgm:prSet presAssocID="{FDE368A9-A9C4-4268-B745-870362837AB2}" presName="rootText" presStyleLbl="node2" presStyleIdx="3" presStyleCnt="5">
        <dgm:presLayoutVars>
          <dgm:chPref val="3"/>
        </dgm:presLayoutVars>
      </dgm:prSet>
      <dgm:spPr/>
    </dgm:pt>
    <dgm:pt modelId="{1AE8BEA4-A230-44AF-A8EA-6CFDB9424665}" type="pres">
      <dgm:prSet presAssocID="{FDE368A9-A9C4-4268-B745-870362837AB2}" presName="rootConnector" presStyleLbl="node2" presStyleIdx="3" presStyleCnt="5"/>
      <dgm:spPr/>
    </dgm:pt>
    <dgm:pt modelId="{0EFFBF26-C94C-435F-A95A-2E7931380F8F}" type="pres">
      <dgm:prSet presAssocID="{FDE368A9-A9C4-4268-B745-870362837AB2}" presName="hierChild4" presStyleCnt="0"/>
      <dgm:spPr/>
    </dgm:pt>
    <dgm:pt modelId="{C8F83686-C0CC-4A42-B889-CD37D8EAEA82}" type="pres">
      <dgm:prSet presAssocID="{FDE368A9-A9C4-4268-B745-870362837AB2}" presName="hierChild5" presStyleCnt="0"/>
      <dgm:spPr/>
    </dgm:pt>
    <dgm:pt modelId="{3030EFF0-C961-4272-99F7-35279FF3C1C2}" type="pres">
      <dgm:prSet presAssocID="{B623C383-D094-4B32-A1D6-5BA6C43DC938}" presName="Name37" presStyleLbl="parChTrans1D2" presStyleIdx="4" presStyleCnt="6"/>
      <dgm:spPr/>
    </dgm:pt>
    <dgm:pt modelId="{036A8066-7EA6-4B61-ACD0-FBCBACDBB98F}" type="pres">
      <dgm:prSet presAssocID="{9B459D75-1084-474F-8A7A-869915F70BD4}" presName="hierRoot2" presStyleCnt="0">
        <dgm:presLayoutVars>
          <dgm:hierBranch val="init"/>
        </dgm:presLayoutVars>
      </dgm:prSet>
      <dgm:spPr/>
    </dgm:pt>
    <dgm:pt modelId="{D768E33F-249A-4740-8606-411D03C8BCC8}" type="pres">
      <dgm:prSet presAssocID="{9B459D75-1084-474F-8A7A-869915F70BD4}" presName="rootComposite" presStyleCnt="0"/>
      <dgm:spPr/>
    </dgm:pt>
    <dgm:pt modelId="{AFB8DE1F-2CB5-4BD4-8C7F-9EDA24D8059A}" type="pres">
      <dgm:prSet presAssocID="{9B459D75-1084-474F-8A7A-869915F70BD4}" presName="rootText" presStyleLbl="node2" presStyleIdx="4" presStyleCnt="5">
        <dgm:presLayoutVars>
          <dgm:chPref val="3"/>
        </dgm:presLayoutVars>
      </dgm:prSet>
      <dgm:spPr/>
    </dgm:pt>
    <dgm:pt modelId="{B0F4C98F-2639-46CA-A656-165F9282A5D8}" type="pres">
      <dgm:prSet presAssocID="{9B459D75-1084-474F-8A7A-869915F70BD4}" presName="rootConnector" presStyleLbl="node2" presStyleIdx="4" presStyleCnt="5"/>
      <dgm:spPr/>
    </dgm:pt>
    <dgm:pt modelId="{A9086AD1-F0C0-4F74-9D9F-B45C9FA859E3}" type="pres">
      <dgm:prSet presAssocID="{9B459D75-1084-474F-8A7A-869915F70BD4}" presName="hierChild4" presStyleCnt="0"/>
      <dgm:spPr/>
    </dgm:pt>
    <dgm:pt modelId="{89914276-B374-4C1F-A007-47ABF2641517}" type="pres">
      <dgm:prSet presAssocID="{9B459D75-1084-474F-8A7A-869915F70BD4}" presName="hierChild5" presStyleCnt="0"/>
      <dgm:spPr/>
    </dgm:pt>
    <dgm:pt modelId="{314A429C-1C66-4BAD-9CBE-AA4A2D1D95A7}" type="pres">
      <dgm:prSet presAssocID="{07F49B38-C098-48F0-8DCF-FB05D3877269}" presName="hierChild3" presStyleCnt="0"/>
      <dgm:spPr/>
    </dgm:pt>
    <dgm:pt modelId="{80057AEC-B5EE-46FD-B1F4-3287CD955F3A}" type="pres">
      <dgm:prSet presAssocID="{1C646E5D-A583-4C35-BE4C-40BC20FACD20}" presName="Name111" presStyleLbl="parChTrans1D2" presStyleIdx="5" presStyleCnt="6"/>
      <dgm:spPr/>
    </dgm:pt>
    <dgm:pt modelId="{A3306F20-DBBF-486C-B8C0-79F61E1278A7}" type="pres">
      <dgm:prSet presAssocID="{8185171A-6611-4322-8411-751E2D4CE11F}" presName="hierRoot3" presStyleCnt="0">
        <dgm:presLayoutVars>
          <dgm:hierBranch val="init"/>
        </dgm:presLayoutVars>
      </dgm:prSet>
      <dgm:spPr/>
    </dgm:pt>
    <dgm:pt modelId="{319BBFB4-E8BD-48A3-B1A6-AA21C5DB1735}" type="pres">
      <dgm:prSet presAssocID="{8185171A-6611-4322-8411-751E2D4CE11F}" presName="rootComposite3" presStyleCnt="0"/>
      <dgm:spPr/>
    </dgm:pt>
    <dgm:pt modelId="{F8AF6BED-790B-49AB-BB8A-276BEB93C672}" type="pres">
      <dgm:prSet presAssocID="{8185171A-6611-4322-8411-751E2D4CE11F}" presName="rootText3" presStyleLbl="asst1" presStyleIdx="0" presStyleCnt="1">
        <dgm:presLayoutVars>
          <dgm:chPref val="3"/>
        </dgm:presLayoutVars>
      </dgm:prSet>
      <dgm:spPr/>
    </dgm:pt>
    <dgm:pt modelId="{7AC03B14-39EA-4516-B8B3-86EAF67DBF8F}" type="pres">
      <dgm:prSet presAssocID="{8185171A-6611-4322-8411-751E2D4CE11F}" presName="rootConnector3" presStyleLbl="asst1" presStyleIdx="0" presStyleCnt="1"/>
      <dgm:spPr/>
    </dgm:pt>
    <dgm:pt modelId="{E0E54907-6639-41C7-83B4-C5D9A6038716}" type="pres">
      <dgm:prSet presAssocID="{8185171A-6611-4322-8411-751E2D4CE11F}" presName="hierChild6" presStyleCnt="0"/>
      <dgm:spPr/>
    </dgm:pt>
    <dgm:pt modelId="{32603DB4-C2DA-4B51-94C3-8F6C6F7A30E2}" type="pres">
      <dgm:prSet presAssocID="{8185171A-6611-4322-8411-751E2D4CE11F}" presName="hierChild7" presStyleCnt="0"/>
      <dgm:spPr/>
    </dgm:pt>
  </dgm:ptLst>
  <dgm:cxnLst>
    <dgm:cxn modelId="{BA603B0A-D147-4C82-B96F-5EB27679D75E}" srcId="{07F49B38-C098-48F0-8DCF-FB05D3877269}" destId="{FDE368A9-A9C4-4268-B745-870362837AB2}" srcOrd="4" destOrd="0" parTransId="{F2E13673-559F-43C2-A064-0E7DB593C2D8}" sibTransId="{02F9E2E9-27C5-453D-B7B6-BDCCD64C66B9}"/>
    <dgm:cxn modelId="{C1C86F11-F3F9-409E-A9D2-F282B00CBF89}" srcId="{07F49B38-C098-48F0-8DCF-FB05D3877269}" destId="{A224EDBB-8818-4805-994E-71C688494EE5}" srcOrd="2" destOrd="0" parTransId="{27A585C7-7743-45C1-8DDD-D72E117D26BA}" sibTransId="{56745DB5-EF16-46D5-8BF4-70973E89AB9E}"/>
    <dgm:cxn modelId="{291A5716-12CE-43D9-9D04-C691198BAF8B}" srcId="{07F49B38-C098-48F0-8DCF-FB05D3877269}" destId="{9B459D75-1084-474F-8A7A-869915F70BD4}" srcOrd="5" destOrd="0" parTransId="{B623C383-D094-4B32-A1D6-5BA6C43DC938}" sibTransId="{1574CEBB-8BEE-48FC-9199-4D540D3BE1F0}"/>
    <dgm:cxn modelId="{39374B1A-F12A-4E6C-9F98-64446E8F66F6}" type="presOf" srcId="{55E2AF87-2988-4BDD-B136-F417F7A7695A}" destId="{EBDC29C9-5673-4BD7-B978-8674A426F22F}" srcOrd="0" destOrd="0" presId="urn:microsoft.com/office/officeart/2005/8/layout/orgChart1"/>
    <dgm:cxn modelId="{5E24551D-B6B8-4F8D-B7B0-6F1D3F6C4FF6}" type="presOf" srcId="{E5C7A1D4-FB64-487D-86F8-759F95E06479}" destId="{8B9FED65-3030-4D0D-8081-EC88682F2069}" srcOrd="0" destOrd="0" presId="urn:microsoft.com/office/officeart/2005/8/layout/orgChart1"/>
    <dgm:cxn modelId="{77F79621-A55B-462A-8B0C-2EB287ADAA57}" srcId="{B1F47B70-CAE8-4422-B36D-FC77C3E3D5C2}" destId="{C29A5E0A-DDE8-4369-8E1D-F0FA31B13C7E}" srcOrd="0" destOrd="0" parTransId="{D540F6A2-5E64-445B-AB1B-7BECDB3ADCF2}" sibTransId="{B4C1DD8A-BD10-4CCC-9BAC-294C994B1506}"/>
    <dgm:cxn modelId="{37C8D22E-139B-482B-8316-EDF7596A89CE}" type="presOf" srcId="{D540F6A2-5E64-445B-AB1B-7BECDB3ADCF2}" destId="{12D7B2C4-04CC-452D-930E-2C5FBE034356}" srcOrd="0" destOrd="0" presId="urn:microsoft.com/office/officeart/2005/8/layout/orgChart1"/>
    <dgm:cxn modelId="{8292B831-AE81-47D8-A959-2FAED93C5E0A}" type="presOf" srcId="{9B459D75-1084-474F-8A7A-869915F70BD4}" destId="{B0F4C98F-2639-46CA-A656-165F9282A5D8}" srcOrd="1" destOrd="0" presId="urn:microsoft.com/office/officeart/2005/8/layout/orgChart1"/>
    <dgm:cxn modelId="{0A307B33-F8CB-4587-9675-7E8015078B75}" type="presOf" srcId="{B623C383-D094-4B32-A1D6-5BA6C43DC938}" destId="{3030EFF0-C961-4272-99F7-35279FF3C1C2}" srcOrd="0" destOrd="0" presId="urn:microsoft.com/office/officeart/2005/8/layout/orgChart1"/>
    <dgm:cxn modelId="{B959B936-F597-4E6D-849C-969CE1D7A440}" type="presOf" srcId="{1D906AFB-C678-40E4-83B2-52E43111AD9D}" destId="{CF3242AF-426E-4BFF-BC54-CACB4BED1B75}" srcOrd="0" destOrd="0" presId="urn:microsoft.com/office/officeart/2005/8/layout/orgChart1"/>
    <dgm:cxn modelId="{817DCE38-D866-4E1D-9FC8-8234D7CB2E2F}" type="presOf" srcId="{BCD8DD24-1B72-41D1-BFA3-BF0430CD9635}" destId="{9B8038AC-C28C-4F57-8B8C-81F5FD2CF006}" srcOrd="0" destOrd="0" presId="urn:microsoft.com/office/officeart/2005/8/layout/orgChart1"/>
    <dgm:cxn modelId="{1290233F-1316-4697-B1EA-A09795C67179}" srcId="{07F49B38-C098-48F0-8DCF-FB05D3877269}" destId="{BCD8DD24-1B72-41D1-BFA3-BF0430CD9635}" srcOrd="3" destOrd="0" parTransId="{55E2AF87-2988-4BDD-B136-F417F7A7695A}" sibTransId="{1F83F546-3BB5-4AAD-A715-0B14211D4189}"/>
    <dgm:cxn modelId="{8EA90D5B-F6C3-4711-A61B-C92815E52D94}" srcId="{E5C7A1D4-FB64-487D-86F8-759F95E06479}" destId="{07F49B38-C098-48F0-8DCF-FB05D3877269}" srcOrd="0" destOrd="0" parTransId="{D111DE99-4366-4ABD-9D61-3507C41000BE}" sibTransId="{DE98A29D-DFBE-4AC5-8FF0-FD6D0BE261F3}"/>
    <dgm:cxn modelId="{985A5345-FD11-43C6-99D7-519FA6062BB0}" type="presOf" srcId="{A224EDBB-8818-4805-994E-71C688494EE5}" destId="{0B4CF9AC-AEE5-42A5-95DC-7AD426358896}" srcOrd="0" destOrd="0" presId="urn:microsoft.com/office/officeart/2005/8/layout/orgChart1"/>
    <dgm:cxn modelId="{BC7BF845-28AC-4BF0-9C73-C2A227AC1161}" type="presOf" srcId="{27A585C7-7743-45C1-8DDD-D72E117D26BA}" destId="{8145C25D-C537-47FC-9FBD-AAE00D1A35AE}" srcOrd="0" destOrd="0" presId="urn:microsoft.com/office/officeart/2005/8/layout/orgChart1"/>
    <dgm:cxn modelId="{6D7ED466-FE64-476E-9F89-2FB300BDF7B6}" srcId="{07F49B38-C098-48F0-8DCF-FB05D3877269}" destId="{D4BEE57B-EA18-464E-AA33-C5EAB6EFFE4F}" srcOrd="1" destOrd="0" parTransId="{1D906AFB-C678-40E4-83B2-52E43111AD9D}" sibTransId="{95B2D01B-07FA-44D3-A930-B2845D109AE7}"/>
    <dgm:cxn modelId="{DD8DB669-3D11-48F1-BC9D-E2564A91B529}" type="presOf" srcId="{D4BEE57B-EA18-464E-AA33-C5EAB6EFFE4F}" destId="{77080878-35EC-46D0-BE68-FB2F0FC4C3A6}" srcOrd="0" destOrd="0" presId="urn:microsoft.com/office/officeart/2005/8/layout/orgChart1"/>
    <dgm:cxn modelId="{CCC4624D-13A6-4F3C-AA47-49E3AC0878F8}" type="presOf" srcId="{BCD8DD24-1B72-41D1-BFA3-BF0430CD9635}" destId="{5E2381C6-53D2-4DCF-BDD7-1C9C6D70ECF1}" srcOrd="1" destOrd="0" presId="urn:microsoft.com/office/officeart/2005/8/layout/orgChart1"/>
    <dgm:cxn modelId="{41E3236E-D82A-407F-901A-2988006022C8}" type="presOf" srcId="{C29A5E0A-DDE8-4369-8E1D-F0FA31B13C7E}" destId="{C47D0EFD-0850-4455-99DF-6A7F7D3152EB}" srcOrd="1" destOrd="0" presId="urn:microsoft.com/office/officeart/2005/8/layout/orgChart1"/>
    <dgm:cxn modelId="{2D63D94F-AD54-4825-80CD-B4E5533BD79E}" type="presOf" srcId="{8185171A-6611-4322-8411-751E2D4CE11F}" destId="{F8AF6BED-790B-49AB-BB8A-276BEB93C672}" srcOrd="0" destOrd="0" presId="urn:microsoft.com/office/officeart/2005/8/layout/orgChart1"/>
    <dgm:cxn modelId="{9C125957-DE53-4FFC-AC24-E763B926BC05}" type="presOf" srcId="{ABD2187B-9166-4781-A738-B82CBB3ECAE9}" destId="{D90BE065-8108-49B8-900A-E28FEF9E1266}" srcOrd="0" destOrd="0" presId="urn:microsoft.com/office/officeart/2005/8/layout/orgChart1"/>
    <dgm:cxn modelId="{7D45F986-E231-4909-87A0-DDF15FA237A4}" type="presOf" srcId="{FDE368A9-A9C4-4268-B745-870362837AB2}" destId="{C48D6BCB-9C2E-4969-B9C2-BDE469770449}" srcOrd="0" destOrd="0" presId="urn:microsoft.com/office/officeart/2005/8/layout/orgChart1"/>
    <dgm:cxn modelId="{B4DC7489-AFEA-4221-AFA7-5A3F9BFC84F9}" type="presOf" srcId="{1C646E5D-A583-4C35-BE4C-40BC20FACD20}" destId="{80057AEC-B5EE-46FD-B1F4-3287CD955F3A}" srcOrd="0" destOrd="0" presId="urn:microsoft.com/office/officeart/2005/8/layout/orgChart1"/>
    <dgm:cxn modelId="{CA28198A-BC60-4E96-9506-B76637ECF5A9}" type="presOf" srcId="{F2E13673-559F-43C2-A064-0E7DB593C2D8}" destId="{1A44C858-3BB0-4D1D-B175-DBFB611E5BFD}" srcOrd="0" destOrd="0" presId="urn:microsoft.com/office/officeart/2005/8/layout/orgChart1"/>
    <dgm:cxn modelId="{85EBB791-5EE0-47FE-B435-5BF049FA4107}" type="presOf" srcId="{FDE368A9-A9C4-4268-B745-870362837AB2}" destId="{1AE8BEA4-A230-44AF-A8EA-6CFDB9424665}" srcOrd="1" destOrd="0" presId="urn:microsoft.com/office/officeart/2005/8/layout/orgChart1"/>
    <dgm:cxn modelId="{15B36498-1EE4-4023-BB83-4865D735C9CA}" type="presOf" srcId="{D4BEE57B-EA18-464E-AA33-C5EAB6EFFE4F}" destId="{B79B9C20-F308-4585-AD2D-FDB3C0ABB704}" srcOrd="1" destOrd="0" presId="urn:microsoft.com/office/officeart/2005/8/layout/orgChart1"/>
    <dgm:cxn modelId="{8ACDD599-2653-4745-8131-3996228E423C}" type="presOf" srcId="{B1F47B70-CAE8-4422-B36D-FC77C3E3D5C2}" destId="{BB1AB0F4-5631-4B49-8E4A-8523540AA200}" srcOrd="1" destOrd="0" presId="urn:microsoft.com/office/officeart/2005/8/layout/orgChart1"/>
    <dgm:cxn modelId="{A5B980A2-C6FB-497D-973C-25126912547A}" type="presOf" srcId="{A224EDBB-8818-4805-994E-71C688494EE5}" destId="{E78B63E9-7B51-483D-9F31-7D1C53EA3326}" srcOrd="1" destOrd="0" presId="urn:microsoft.com/office/officeart/2005/8/layout/orgChart1"/>
    <dgm:cxn modelId="{C86CC0A8-DC9E-4A99-8BDD-FE55E59E17F1}" type="presOf" srcId="{B1F47B70-CAE8-4422-B36D-FC77C3E3D5C2}" destId="{1C46BBDE-F8D9-48FA-B652-DD43B3898854}" srcOrd="0" destOrd="0" presId="urn:microsoft.com/office/officeart/2005/8/layout/orgChart1"/>
    <dgm:cxn modelId="{83927EA9-7DC3-412E-ADAF-4C8764366CB4}" type="presOf" srcId="{8185171A-6611-4322-8411-751E2D4CE11F}" destId="{7AC03B14-39EA-4516-B8B3-86EAF67DBF8F}" srcOrd="1" destOrd="0" presId="urn:microsoft.com/office/officeart/2005/8/layout/orgChart1"/>
    <dgm:cxn modelId="{481727AA-F6D8-4CDB-96A2-8A3D754BEAB8}" srcId="{07F49B38-C098-48F0-8DCF-FB05D3877269}" destId="{8185171A-6611-4322-8411-751E2D4CE11F}" srcOrd="0" destOrd="0" parTransId="{1C646E5D-A583-4C35-BE4C-40BC20FACD20}" sibTransId="{E2E868F7-D2C3-408E-8299-C9E4567CAF16}"/>
    <dgm:cxn modelId="{2CEC4AB8-05B9-460F-A659-6E43C2A987BF}" type="presOf" srcId="{C29A5E0A-DDE8-4369-8E1D-F0FA31B13C7E}" destId="{D8AA473F-FB1D-472A-AC12-FBD64795A163}" srcOrd="0" destOrd="0" presId="urn:microsoft.com/office/officeart/2005/8/layout/orgChart1"/>
    <dgm:cxn modelId="{F54449DB-CE2E-4261-859D-99036CF701CD}" type="presOf" srcId="{07F49B38-C098-48F0-8DCF-FB05D3877269}" destId="{644438F6-4059-455A-8004-F25EDB2EBB42}" srcOrd="1" destOrd="0" presId="urn:microsoft.com/office/officeart/2005/8/layout/orgChart1"/>
    <dgm:cxn modelId="{866936ED-4EB6-44CA-8721-8C29E83AA9DB}" type="presOf" srcId="{9B459D75-1084-474F-8A7A-869915F70BD4}" destId="{AFB8DE1F-2CB5-4BD4-8C7F-9EDA24D8059A}" srcOrd="0" destOrd="0" presId="urn:microsoft.com/office/officeart/2005/8/layout/orgChart1"/>
    <dgm:cxn modelId="{B7537BED-8F8B-45C2-8BE3-70EF92B40D6A}" srcId="{D4BEE57B-EA18-464E-AA33-C5EAB6EFFE4F}" destId="{B1F47B70-CAE8-4422-B36D-FC77C3E3D5C2}" srcOrd="0" destOrd="0" parTransId="{ABD2187B-9166-4781-A738-B82CBB3ECAE9}" sibTransId="{A3A5985F-94C4-4BE3-82DC-E9E6AE4199FF}"/>
    <dgm:cxn modelId="{D397B6F5-2F2A-42C3-A54C-E884EE6EFACA}" type="presOf" srcId="{07F49B38-C098-48F0-8DCF-FB05D3877269}" destId="{89C11D5F-89D6-49EC-91D6-1F918F316E68}" srcOrd="0" destOrd="0" presId="urn:microsoft.com/office/officeart/2005/8/layout/orgChart1"/>
    <dgm:cxn modelId="{C6B61AD3-A56E-4690-9747-168F80D52DFE}" type="presParOf" srcId="{8B9FED65-3030-4D0D-8081-EC88682F2069}" destId="{D673FADD-6094-408B-BB6D-13A7D7232A23}" srcOrd="0" destOrd="0" presId="urn:microsoft.com/office/officeart/2005/8/layout/orgChart1"/>
    <dgm:cxn modelId="{FDDD3792-2B87-42C7-8B43-7D0257053C16}" type="presParOf" srcId="{D673FADD-6094-408B-BB6D-13A7D7232A23}" destId="{1985BD36-C42F-475E-89A5-AB0D0860DBF1}" srcOrd="0" destOrd="0" presId="urn:microsoft.com/office/officeart/2005/8/layout/orgChart1"/>
    <dgm:cxn modelId="{2CA00747-48FB-4593-85B4-6CBA9FF2E789}" type="presParOf" srcId="{1985BD36-C42F-475E-89A5-AB0D0860DBF1}" destId="{89C11D5F-89D6-49EC-91D6-1F918F316E68}" srcOrd="0" destOrd="0" presId="urn:microsoft.com/office/officeart/2005/8/layout/orgChart1"/>
    <dgm:cxn modelId="{33580BB3-AA5D-479C-B59C-311BAFE55435}" type="presParOf" srcId="{1985BD36-C42F-475E-89A5-AB0D0860DBF1}" destId="{644438F6-4059-455A-8004-F25EDB2EBB42}" srcOrd="1" destOrd="0" presId="urn:microsoft.com/office/officeart/2005/8/layout/orgChart1"/>
    <dgm:cxn modelId="{53949962-050F-484A-8A44-5E105A915DBD}" type="presParOf" srcId="{D673FADD-6094-408B-BB6D-13A7D7232A23}" destId="{56DD3252-4FD9-47C9-B440-584BA1267FDC}" srcOrd="1" destOrd="0" presId="urn:microsoft.com/office/officeart/2005/8/layout/orgChart1"/>
    <dgm:cxn modelId="{CDE90692-B171-4DB0-85F7-51B8100AF1DD}" type="presParOf" srcId="{56DD3252-4FD9-47C9-B440-584BA1267FDC}" destId="{CF3242AF-426E-4BFF-BC54-CACB4BED1B75}" srcOrd="0" destOrd="0" presId="urn:microsoft.com/office/officeart/2005/8/layout/orgChart1"/>
    <dgm:cxn modelId="{CA1DCB85-4AF1-4440-917F-5B8646093A53}" type="presParOf" srcId="{56DD3252-4FD9-47C9-B440-584BA1267FDC}" destId="{C5063C24-7B24-4B1A-89AB-2EA2E10FCACD}" srcOrd="1" destOrd="0" presId="urn:microsoft.com/office/officeart/2005/8/layout/orgChart1"/>
    <dgm:cxn modelId="{A7BED8C3-76CF-418C-B591-9AECD99B2E5B}" type="presParOf" srcId="{C5063C24-7B24-4B1A-89AB-2EA2E10FCACD}" destId="{9D5B5C1A-4D0D-4744-9389-70B49904606A}" srcOrd="0" destOrd="0" presId="urn:microsoft.com/office/officeart/2005/8/layout/orgChart1"/>
    <dgm:cxn modelId="{F0A6F21E-52A6-4DFC-93F4-47FE158CA353}" type="presParOf" srcId="{9D5B5C1A-4D0D-4744-9389-70B49904606A}" destId="{77080878-35EC-46D0-BE68-FB2F0FC4C3A6}" srcOrd="0" destOrd="0" presId="urn:microsoft.com/office/officeart/2005/8/layout/orgChart1"/>
    <dgm:cxn modelId="{D0B64ECD-C6DB-47A9-AA47-1E721C1312F4}" type="presParOf" srcId="{9D5B5C1A-4D0D-4744-9389-70B49904606A}" destId="{B79B9C20-F308-4585-AD2D-FDB3C0ABB704}" srcOrd="1" destOrd="0" presId="urn:microsoft.com/office/officeart/2005/8/layout/orgChart1"/>
    <dgm:cxn modelId="{87F0E8E2-BB83-49BC-85C7-2DF5C1EC0F87}" type="presParOf" srcId="{C5063C24-7B24-4B1A-89AB-2EA2E10FCACD}" destId="{6BA5FA44-DCD3-414C-92B0-C82CFE97A5B2}" srcOrd="1" destOrd="0" presId="urn:microsoft.com/office/officeart/2005/8/layout/orgChart1"/>
    <dgm:cxn modelId="{8EC11C39-1417-47F4-8177-68B8998391AB}" type="presParOf" srcId="{6BA5FA44-DCD3-414C-92B0-C82CFE97A5B2}" destId="{D90BE065-8108-49B8-900A-E28FEF9E1266}" srcOrd="0" destOrd="0" presId="urn:microsoft.com/office/officeart/2005/8/layout/orgChart1"/>
    <dgm:cxn modelId="{18810C91-3F22-40C7-935E-79FEF3681072}" type="presParOf" srcId="{6BA5FA44-DCD3-414C-92B0-C82CFE97A5B2}" destId="{CF20AC9F-1ACE-4E25-B2A0-E3BFCF295B7A}" srcOrd="1" destOrd="0" presId="urn:microsoft.com/office/officeart/2005/8/layout/orgChart1"/>
    <dgm:cxn modelId="{C9145880-6324-4BB7-B1A3-F101A0FB56AE}" type="presParOf" srcId="{CF20AC9F-1ACE-4E25-B2A0-E3BFCF295B7A}" destId="{10897DC6-8EA8-459D-B4C8-085C584D6CD0}" srcOrd="0" destOrd="0" presId="urn:microsoft.com/office/officeart/2005/8/layout/orgChart1"/>
    <dgm:cxn modelId="{8A0C0900-6417-41E4-A490-6A19A9EE33BC}" type="presParOf" srcId="{10897DC6-8EA8-459D-B4C8-085C584D6CD0}" destId="{1C46BBDE-F8D9-48FA-B652-DD43B3898854}" srcOrd="0" destOrd="0" presId="urn:microsoft.com/office/officeart/2005/8/layout/orgChart1"/>
    <dgm:cxn modelId="{9F2377EE-21A6-4D05-87DD-59C145F905CB}" type="presParOf" srcId="{10897DC6-8EA8-459D-B4C8-085C584D6CD0}" destId="{BB1AB0F4-5631-4B49-8E4A-8523540AA200}" srcOrd="1" destOrd="0" presId="urn:microsoft.com/office/officeart/2005/8/layout/orgChart1"/>
    <dgm:cxn modelId="{F746AB3C-0571-47C4-BEBE-D268A9469858}" type="presParOf" srcId="{CF20AC9F-1ACE-4E25-B2A0-E3BFCF295B7A}" destId="{D4CF08F0-3FBE-48DC-90DD-76ACE207E707}" srcOrd="1" destOrd="0" presId="urn:microsoft.com/office/officeart/2005/8/layout/orgChart1"/>
    <dgm:cxn modelId="{B4F87FAA-0DD7-48D6-8C1E-FBDD428553E9}" type="presParOf" srcId="{D4CF08F0-3FBE-48DC-90DD-76ACE207E707}" destId="{12D7B2C4-04CC-452D-930E-2C5FBE034356}" srcOrd="0" destOrd="0" presId="urn:microsoft.com/office/officeart/2005/8/layout/orgChart1"/>
    <dgm:cxn modelId="{F1749016-FEBC-4F00-852C-427395D73F31}" type="presParOf" srcId="{D4CF08F0-3FBE-48DC-90DD-76ACE207E707}" destId="{A7DA8E44-3B6D-4B26-920D-DFC2C7F21341}" srcOrd="1" destOrd="0" presId="urn:microsoft.com/office/officeart/2005/8/layout/orgChart1"/>
    <dgm:cxn modelId="{884D56B4-2365-4FE2-B18A-C68CE79D7207}" type="presParOf" srcId="{A7DA8E44-3B6D-4B26-920D-DFC2C7F21341}" destId="{52C09234-20B3-4433-9E17-9C9D69CC7FFF}" srcOrd="0" destOrd="0" presId="urn:microsoft.com/office/officeart/2005/8/layout/orgChart1"/>
    <dgm:cxn modelId="{0E31D552-B929-4EA4-A7F2-39DC8B13C8CD}" type="presParOf" srcId="{52C09234-20B3-4433-9E17-9C9D69CC7FFF}" destId="{D8AA473F-FB1D-472A-AC12-FBD64795A163}" srcOrd="0" destOrd="0" presId="urn:microsoft.com/office/officeart/2005/8/layout/orgChart1"/>
    <dgm:cxn modelId="{80866326-38DF-4BBD-9779-9EE91C063165}" type="presParOf" srcId="{52C09234-20B3-4433-9E17-9C9D69CC7FFF}" destId="{C47D0EFD-0850-4455-99DF-6A7F7D3152EB}" srcOrd="1" destOrd="0" presId="urn:microsoft.com/office/officeart/2005/8/layout/orgChart1"/>
    <dgm:cxn modelId="{BCEB6F1B-4F28-4D8A-9DDB-DF02825781D2}" type="presParOf" srcId="{A7DA8E44-3B6D-4B26-920D-DFC2C7F21341}" destId="{86F3A479-BB1E-421F-A1E6-2F4A71901256}" srcOrd="1" destOrd="0" presId="urn:microsoft.com/office/officeart/2005/8/layout/orgChart1"/>
    <dgm:cxn modelId="{D38695B4-291A-454D-8A7B-EFB51A277EDE}" type="presParOf" srcId="{A7DA8E44-3B6D-4B26-920D-DFC2C7F21341}" destId="{3271B33F-A09B-4E69-B494-4099CECFBFC0}" srcOrd="2" destOrd="0" presId="urn:microsoft.com/office/officeart/2005/8/layout/orgChart1"/>
    <dgm:cxn modelId="{1D35A2B4-39E7-4E43-95B2-BB5FD7462CD5}" type="presParOf" srcId="{CF20AC9F-1ACE-4E25-B2A0-E3BFCF295B7A}" destId="{82A1E695-F2E3-4466-8EDB-C9232479158E}" srcOrd="2" destOrd="0" presId="urn:microsoft.com/office/officeart/2005/8/layout/orgChart1"/>
    <dgm:cxn modelId="{3FBB4FE9-3E7A-4387-AEBD-95E920ED282F}" type="presParOf" srcId="{C5063C24-7B24-4B1A-89AB-2EA2E10FCACD}" destId="{B9C3990E-7C9A-464A-9CB9-924598E41996}" srcOrd="2" destOrd="0" presId="urn:microsoft.com/office/officeart/2005/8/layout/orgChart1"/>
    <dgm:cxn modelId="{33E31294-0FAF-493C-9549-8035908A1454}" type="presParOf" srcId="{56DD3252-4FD9-47C9-B440-584BA1267FDC}" destId="{8145C25D-C537-47FC-9FBD-AAE00D1A35AE}" srcOrd="2" destOrd="0" presId="urn:microsoft.com/office/officeart/2005/8/layout/orgChart1"/>
    <dgm:cxn modelId="{64229B54-8C03-4CCA-ACE6-D72FDBC6CC3B}" type="presParOf" srcId="{56DD3252-4FD9-47C9-B440-584BA1267FDC}" destId="{0A6883B6-CC8D-4720-8DA3-5937CDDDD042}" srcOrd="3" destOrd="0" presId="urn:microsoft.com/office/officeart/2005/8/layout/orgChart1"/>
    <dgm:cxn modelId="{15CF7ED9-EF5A-4BD9-9F9C-C98A5D404ACD}" type="presParOf" srcId="{0A6883B6-CC8D-4720-8DA3-5937CDDDD042}" destId="{57F1F2FC-7527-4593-BECC-DA7E28EFB598}" srcOrd="0" destOrd="0" presId="urn:microsoft.com/office/officeart/2005/8/layout/orgChart1"/>
    <dgm:cxn modelId="{9B4EA8FE-867D-4622-9EF7-F4E4AC424350}" type="presParOf" srcId="{57F1F2FC-7527-4593-BECC-DA7E28EFB598}" destId="{0B4CF9AC-AEE5-42A5-95DC-7AD426358896}" srcOrd="0" destOrd="0" presId="urn:microsoft.com/office/officeart/2005/8/layout/orgChart1"/>
    <dgm:cxn modelId="{4ED7A557-0CB4-46F7-8D81-00357BA0EF06}" type="presParOf" srcId="{57F1F2FC-7527-4593-BECC-DA7E28EFB598}" destId="{E78B63E9-7B51-483D-9F31-7D1C53EA3326}" srcOrd="1" destOrd="0" presId="urn:microsoft.com/office/officeart/2005/8/layout/orgChart1"/>
    <dgm:cxn modelId="{D180AB8A-CBA4-46E8-A38B-CDA1B59C2F1A}" type="presParOf" srcId="{0A6883B6-CC8D-4720-8DA3-5937CDDDD042}" destId="{2540026D-3A84-40E1-8640-99A55BE9496D}" srcOrd="1" destOrd="0" presId="urn:microsoft.com/office/officeart/2005/8/layout/orgChart1"/>
    <dgm:cxn modelId="{9060731C-B830-49A6-A41D-3A23A55A9440}" type="presParOf" srcId="{0A6883B6-CC8D-4720-8DA3-5937CDDDD042}" destId="{E979C4D7-281E-42E2-A216-A0569B51C5AB}" srcOrd="2" destOrd="0" presId="urn:microsoft.com/office/officeart/2005/8/layout/orgChart1"/>
    <dgm:cxn modelId="{B2220CA6-868C-47DF-BA7C-AFC2ED949EEC}" type="presParOf" srcId="{56DD3252-4FD9-47C9-B440-584BA1267FDC}" destId="{EBDC29C9-5673-4BD7-B978-8674A426F22F}" srcOrd="4" destOrd="0" presId="urn:microsoft.com/office/officeart/2005/8/layout/orgChart1"/>
    <dgm:cxn modelId="{8F89D90B-E59D-4FFB-8E4B-667736140B6E}" type="presParOf" srcId="{56DD3252-4FD9-47C9-B440-584BA1267FDC}" destId="{25E005C2-5DF1-448B-B0F5-B2A57A16CFCF}" srcOrd="5" destOrd="0" presId="urn:microsoft.com/office/officeart/2005/8/layout/orgChart1"/>
    <dgm:cxn modelId="{69A4D0F4-C389-414B-A6CC-6DE6155245A6}" type="presParOf" srcId="{25E005C2-5DF1-448B-B0F5-B2A57A16CFCF}" destId="{073414D8-7F1B-430B-8C5C-7CE75050078D}" srcOrd="0" destOrd="0" presId="urn:microsoft.com/office/officeart/2005/8/layout/orgChart1"/>
    <dgm:cxn modelId="{0A7BC383-72AD-4F6F-8B6F-DAB8179FF9FC}" type="presParOf" srcId="{073414D8-7F1B-430B-8C5C-7CE75050078D}" destId="{9B8038AC-C28C-4F57-8B8C-81F5FD2CF006}" srcOrd="0" destOrd="0" presId="urn:microsoft.com/office/officeart/2005/8/layout/orgChart1"/>
    <dgm:cxn modelId="{772C9CE3-6D68-40B0-9CDE-327A565AC507}" type="presParOf" srcId="{073414D8-7F1B-430B-8C5C-7CE75050078D}" destId="{5E2381C6-53D2-4DCF-BDD7-1C9C6D70ECF1}" srcOrd="1" destOrd="0" presId="urn:microsoft.com/office/officeart/2005/8/layout/orgChart1"/>
    <dgm:cxn modelId="{8E8F9660-38F1-44BA-87F7-7124D0AE9E9B}" type="presParOf" srcId="{25E005C2-5DF1-448B-B0F5-B2A57A16CFCF}" destId="{6A62CE2B-20CB-417F-820D-990A102DD16C}" srcOrd="1" destOrd="0" presId="urn:microsoft.com/office/officeart/2005/8/layout/orgChart1"/>
    <dgm:cxn modelId="{D529EFB7-4774-4DAF-AA32-1D4C86DE213C}" type="presParOf" srcId="{25E005C2-5DF1-448B-B0F5-B2A57A16CFCF}" destId="{8383F6AB-10E3-4E38-A3A6-84AD0A6247B9}" srcOrd="2" destOrd="0" presId="urn:microsoft.com/office/officeart/2005/8/layout/orgChart1"/>
    <dgm:cxn modelId="{D6488EE6-BA0E-4948-893C-93023C13956C}" type="presParOf" srcId="{56DD3252-4FD9-47C9-B440-584BA1267FDC}" destId="{1A44C858-3BB0-4D1D-B175-DBFB611E5BFD}" srcOrd="6" destOrd="0" presId="urn:microsoft.com/office/officeart/2005/8/layout/orgChart1"/>
    <dgm:cxn modelId="{AF3C8DB2-A751-44BC-A61F-1ACC5223C474}" type="presParOf" srcId="{56DD3252-4FD9-47C9-B440-584BA1267FDC}" destId="{950AC783-7DE2-4FF1-900E-0C1BD7706AF0}" srcOrd="7" destOrd="0" presId="urn:microsoft.com/office/officeart/2005/8/layout/orgChart1"/>
    <dgm:cxn modelId="{012630D9-6824-4311-B933-67A00790A801}" type="presParOf" srcId="{950AC783-7DE2-4FF1-900E-0C1BD7706AF0}" destId="{5C6A7019-3D56-4837-81C4-C0689043884E}" srcOrd="0" destOrd="0" presId="urn:microsoft.com/office/officeart/2005/8/layout/orgChart1"/>
    <dgm:cxn modelId="{2F42FB2E-DDCD-4793-95E6-3B37AB297485}" type="presParOf" srcId="{5C6A7019-3D56-4837-81C4-C0689043884E}" destId="{C48D6BCB-9C2E-4969-B9C2-BDE469770449}" srcOrd="0" destOrd="0" presId="urn:microsoft.com/office/officeart/2005/8/layout/orgChart1"/>
    <dgm:cxn modelId="{D8A6D83D-347A-4BD6-96FC-7FB6E914A6FE}" type="presParOf" srcId="{5C6A7019-3D56-4837-81C4-C0689043884E}" destId="{1AE8BEA4-A230-44AF-A8EA-6CFDB9424665}" srcOrd="1" destOrd="0" presId="urn:microsoft.com/office/officeart/2005/8/layout/orgChart1"/>
    <dgm:cxn modelId="{9F4308CC-F29B-4CC2-8A6D-60DB81CCF1AA}" type="presParOf" srcId="{950AC783-7DE2-4FF1-900E-0C1BD7706AF0}" destId="{0EFFBF26-C94C-435F-A95A-2E7931380F8F}" srcOrd="1" destOrd="0" presId="urn:microsoft.com/office/officeart/2005/8/layout/orgChart1"/>
    <dgm:cxn modelId="{D594F6D6-5E2B-4B0A-AC01-8C9BBF61D445}" type="presParOf" srcId="{950AC783-7DE2-4FF1-900E-0C1BD7706AF0}" destId="{C8F83686-C0CC-4A42-B889-CD37D8EAEA82}" srcOrd="2" destOrd="0" presId="urn:microsoft.com/office/officeart/2005/8/layout/orgChart1"/>
    <dgm:cxn modelId="{00BFDD26-9FEE-4689-A977-F50BDDA7B3F4}" type="presParOf" srcId="{56DD3252-4FD9-47C9-B440-584BA1267FDC}" destId="{3030EFF0-C961-4272-99F7-35279FF3C1C2}" srcOrd="8" destOrd="0" presId="urn:microsoft.com/office/officeart/2005/8/layout/orgChart1"/>
    <dgm:cxn modelId="{CAE2BE97-7344-463E-A134-FF2C3FFA1387}" type="presParOf" srcId="{56DD3252-4FD9-47C9-B440-584BA1267FDC}" destId="{036A8066-7EA6-4B61-ACD0-FBCBACDBB98F}" srcOrd="9" destOrd="0" presId="urn:microsoft.com/office/officeart/2005/8/layout/orgChart1"/>
    <dgm:cxn modelId="{7A2CC4A4-3C01-4845-BE0B-73632B101E1A}" type="presParOf" srcId="{036A8066-7EA6-4B61-ACD0-FBCBACDBB98F}" destId="{D768E33F-249A-4740-8606-411D03C8BCC8}" srcOrd="0" destOrd="0" presId="urn:microsoft.com/office/officeart/2005/8/layout/orgChart1"/>
    <dgm:cxn modelId="{3E9CABC0-E183-44AB-AFD7-DC7E31AA3E9A}" type="presParOf" srcId="{D768E33F-249A-4740-8606-411D03C8BCC8}" destId="{AFB8DE1F-2CB5-4BD4-8C7F-9EDA24D8059A}" srcOrd="0" destOrd="0" presId="urn:microsoft.com/office/officeart/2005/8/layout/orgChart1"/>
    <dgm:cxn modelId="{E490E09C-3078-4DA1-BDE8-4B2EC3629193}" type="presParOf" srcId="{D768E33F-249A-4740-8606-411D03C8BCC8}" destId="{B0F4C98F-2639-46CA-A656-165F9282A5D8}" srcOrd="1" destOrd="0" presId="urn:microsoft.com/office/officeart/2005/8/layout/orgChart1"/>
    <dgm:cxn modelId="{EBD623EC-BDDD-4288-A8D2-78792795966F}" type="presParOf" srcId="{036A8066-7EA6-4B61-ACD0-FBCBACDBB98F}" destId="{A9086AD1-F0C0-4F74-9D9F-B45C9FA859E3}" srcOrd="1" destOrd="0" presId="urn:microsoft.com/office/officeart/2005/8/layout/orgChart1"/>
    <dgm:cxn modelId="{BA90F564-46A2-4BDC-9530-69007465046F}" type="presParOf" srcId="{036A8066-7EA6-4B61-ACD0-FBCBACDBB98F}" destId="{89914276-B374-4C1F-A007-47ABF2641517}" srcOrd="2" destOrd="0" presId="urn:microsoft.com/office/officeart/2005/8/layout/orgChart1"/>
    <dgm:cxn modelId="{06EE253A-0B21-4946-BED5-6B80FDE99474}" type="presParOf" srcId="{D673FADD-6094-408B-BB6D-13A7D7232A23}" destId="{314A429C-1C66-4BAD-9CBE-AA4A2D1D95A7}" srcOrd="2" destOrd="0" presId="urn:microsoft.com/office/officeart/2005/8/layout/orgChart1"/>
    <dgm:cxn modelId="{40C18A18-9892-40B0-8A7C-FF84CFE0BF80}" type="presParOf" srcId="{314A429C-1C66-4BAD-9CBE-AA4A2D1D95A7}" destId="{80057AEC-B5EE-46FD-B1F4-3287CD955F3A}" srcOrd="0" destOrd="0" presId="urn:microsoft.com/office/officeart/2005/8/layout/orgChart1"/>
    <dgm:cxn modelId="{04AC96E7-8DA2-4C8C-9F04-D4E2EE75097B}" type="presParOf" srcId="{314A429C-1C66-4BAD-9CBE-AA4A2D1D95A7}" destId="{A3306F20-DBBF-486C-B8C0-79F61E1278A7}" srcOrd="1" destOrd="0" presId="urn:microsoft.com/office/officeart/2005/8/layout/orgChart1"/>
    <dgm:cxn modelId="{71EFEEF7-C0D4-4DD8-AD2B-1731B88C8503}" type="presParOf" srcId="{A3306F20-DBBF-486C-B8C0-79F61E1278A7}" destId="{319BBFB4-E8BD-48A3-B1A6-AA21C5DB1735}" srcOrd="0" destOrd="0" presId="urn:microsoft.com/office/officeart/2005/8/layout/orgChart1"/>
    <dgm:cxn modelId="{1FD025A8-21A7-45D7-9AD4-DCB43E3B41B2}" type="presParOf" srcId="{319BBFB4-E8BD-48A3-B1A6-AA21C5DB1735}" destId="{F8AF6BED-790B-49AB-BB8A-276BEB93C672}" srcOrd="0" destOrd="0" presId="urn:microsoft.com/office/officeart/2005/8/layout/orgChart1"/>
    <dgm:cxn modelId="{E2046428-51AF-4F7D-AF4E-A31765779FFE}" type="presParOf" srcId="{319BBFB4-E8BD-48A3-B1A6-AA21C5DB1735}" destId="{7AC03B14-39EA-4516-B8B3-86EAF67DBF8F}" srcOrd="1" destOrd="0" presId="urn:microsoft.com/office/officeart/2005/8/layout/orgChart1"/>
    <dgm:cxn modelId="{B7EE311C-5D63-4E2E-A120-5F0858069772}" type="presParOf" srcId="{A3306F20-DBBF-486C-B8C0-79F61E1278A7}" destId="{E0E54907-6639-41C7-83B4-C5D9A6038716}" srcOrd="1" destOrd="0" presId="urn:microsoft.com/office/officeart/2005/8/layout/orgChart1"/>
    <dgm:cxn modelId="{2BFBFDDC-DE43-4D8A-81A7-DE53AEE178AA}" type="presParOf" srcId="{A3306F20-DBBF-486C-B8C0-79F61E1278A7}" destId="{32603DB4-C2DA-4B51-94C3-8F6C6F7A30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57AEC-B5EE-46FD-B1F4-3287CD955F3A}">
      <dsp:nvSpPr>
        <dsp:cNvPr id="0" name=""/>
        <dsp:cNvSpPr/>
      </dsp:nvSpPr>
      <dsp:spPr>
        <a:xfrm>
          <a:off x="4063059" y="1093775"/>
          <a:ext cx="151525" cy="663828"/>
        </a:xfrm>
        <a:custGeom>
          <a:avLst/>
          <a:gdLst/>
          <a:ahLst/>
          <a:cxnLst/>
          <a:rect l="0" t="0" r="0" b="0"/>
          <a:pathLst>
            <a:path>
              <a:moveTo>
                <a:pt x="151525" y="0"/>
              </a:moveTo>
              <a:lnTo>
                <a:pt x="151525" y="663828"/>
              </a:lnTo>
              <a:lnTo>
                <a:pt x="0" y="663828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0EFF0-C961-4272-99F7-35279FF3C1C2}">
      <dsp:nvSpPr>
        <dsp:cNvPr id="0" name=""/>
        <dsp:cNvSpPr/>
      </dsp:nvSpPr>
      <dsp:spPr>
        <a:xfrm>
          <a:off x="4214585" y="1093775"/>
          <a:ext cx="3492312" cy="1327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130"/>
              </a:lnTo>
              <a:lnTo>
                <a:pt x="3492312" y="1176130"/>
              </a:lnTo>
              <a:lnTo>
                <a:pt x="3492312" y="1327656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4C858-3BB0-4D1D-B175-DBFB611E5BFD}">
      <dsp:nvSpPr>
        <dsp:cNvPr id="0" name=""/>
        <dsp:cNvSpPr/>
      </dsp:nvSpPr>
      <dsp:spPr>
        <a:xfrm>
          <a:off x="4214585" y="1093775"/>
          <a:ext cx="1746156" cy="1327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130"/>
              </a:lnTo>
              <a:lnTo>
                <a:pt x="1746156" y="1176130"/>
              </a:lnTo>
              <a:lnTo>
                <a:pt x="1746156" y="1327656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C29C9-5673-4BD7-B978-8674A426F22F}">
      <dsp:nvSpPr>
        <dsp:cNvPr id="0" name=""/>
        <dsp:cNvSpPr/>
      </dsp:nvSpPr>
      <dsp:spPr>
        <a:xfrm>
          <a:off x="4168865" y="1093775"/>
          <a:ext cx="91440" cy="1327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7656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5C25D-C537-47FC-9FBD-AAE00D1A35AE}">
      <dsp:nvSpPr>
        <dsp:cNvPr id="0" name=""/>
        <dsp:cNvSpPr/>
      </dsp:nvSpPr>
      <dsp:spPr>
        <a:xfrm>
          <a:off x="2468429" y="1093775"/>
          <a:ext cx="1746156" cy="1327656"/>
        </a:xfrm>
        <a:custGeom>
          <a:avLst/>
          <a:gdLst/>
          <a:ahLst/>
          <a:cxnLst/>
          <a:rect l="0" t="0" r="0" b="0"/>
          <a:pathLst>
            <a:path>
              <a:moveTo>
                <a:pt x="1746156" y="0"/>
              </a:moveTo>
              <a:lnTo>
                <a:pt x="1746156" y="1176130"/>
              </a:lnTo>
              <a:lnTo>
                <a:pt x="0" y="1176130"/>
              </a:lnTo>
              <a:lnTo>
                <a:pt x="0" y="1327656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7B2C4-04CC-452D-930E-2C5FBE034356}">
      <dsp:nvSpPr>
        <dsp:cNvPr id="0" name=""/>
        <dsp:cNvSpPr/>
      </dsp:nvSpPr>
      <dsp:spPr>
        <a:xfrm>
          <a:off x="145030" y="4167587"/>
          <a:ext cx="216465" cy="66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828"/>
              </a:lnTo>
              <a:lnTo>
                <a:pt x="216465" y="663828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BE065-8108-49B8-900A-E28FEF9E1266}">
      <dsp:nvSpPr>
        <dsp:cNvPr id="0" name=""/>
        <dsp:cNvSpPr/>
      </dsp:nvSpPr>
      <dsp:spPr>
        <a:xfrm>
          <a:off x="676552" y="3142983"/>
          <a:ext cx="91440" cy="303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051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242AF-426E-4BFF-BC54-CACB4BED1B75}">
      <dsp:nvSpPr>
        <dsp:cNvPr id="0" name=""/>
        <dsp:cNvSpPr/>
      </dsp:nvSpPr>
      <dsp:spPr>
        <a:xfrm>
          <a:off x="722272" y="1093775"/>
          <a:ext cx="3492312" cy="1327656"/>
        </a:xfrm>
        <a:custGeom>
          <a:avLst/>
          <a:gdLst/>
          <a:ahLst/>
          <a:cxnLst/>
          <a:rect l="0" t="0" r="0" b="0"/>
          <a:pathLst>
            <a:path>
              <a:moveTo>
                <a:pt x="3492312" y="0"/>
              </a:moveTo>
              <a:lnTo>
                <a:pt x="3492312" y="1176130"/>
              </a:lnTo>
              <a:lnTo>
                <a:pt x="0" y="1176130"/>
              </a:lnTo>
              <a:lnTo>
                <a:pt x="0" y="1327656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11D5F-89D6-49EC-91D6-1F918F316E68}">
      <dsp:nvSpPr>
        <dsp:cNvPr id="0" name=""/>
        <dsp:cNvSpPr/>
      </dsp:nvSpPr>
      <dsp:spPr>
        <a:xfrm>
          <a:off x="3493033" y="372222"/>
          <a:ext cx="1443104" cy="721552"/>
        </a:xfrm>
        <a:prstGeom prst="rect">
          <a:avLst/>
        </a:prstGeom>
        <a:solidFill>
          <a:srgbClr val="0070C0"/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Unified Command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Leadership</a:t>
          </a:r>
        </a:p>
      </dsp:txBody>
      <dsp:txXfrm>
        <a:off x="3493033" y="372222"/>
        <a:ext cx="1443104" cy="721552"/>
      </dsp:txXfrm>
    </dsp:sp>
    <dsp:sp modelId="{77080878-35EC-46D0-BE68-FB2F0FC4C3A6}">
      <dsp:nvSpPr>
        <dsp:cNvPr id="0" name=""/>
        <dsp:cNvSpPr/>
      </dsp:nvSpPr>
      <dsp:spPr>
        <a:xfrm>
          <a:off x="720" y="2421431"/>
          <a:ext cx="1443104" cy="721552"/>
        </a:xfrm>
        <a:prstGeom prst="rect">
          <a:avLst/>
        </a:prstGeom>
        <a:solidFill>
          <a:srgbClr val="FF0000"/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Operations</a:t>
          </a:r>
        </a:p>
      </dsp:txBody>
      <dsp:txXfrm>
        <a:off x="720" y="2421431"/>
        <a:ext cx="1443104" cy="721552"/>
      </dsp:txXfrm>
    </dsp:sp>
    <dsp:sp modelId="{1C46BBDE-F8D9-48FA-B652-DD43B3898854}">
      <dsp:nvSpPr>
        <dsp:cNvPr id="0" name=""/>
        <dsp:cNvSpPr/>
      </dsp:nvSpPr>
      <dsp:spPr>
        <a:xfrm>
          <a:off x="720" y="3446035"/>
          <a:ext cx="1443104" cy="721552"/>
        </a:xfrm>
        <a:prstGeom prst="rect">
          <a:avLst/>
        </a:prstGeom>
        <a:solidFill>
          <a:srgbClr val="FF0000"/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Human Services Branch</a:t>
          </a:r>
        </a:p>
      </dsp:txBody>
      <dsp:txXfrm>
        <a:off x="720" y="3446035"/>
        <a:ext cx="1443104" cy="721552"/>
      </dsp:txXfrm>
    </dsp:sp>
    <dsp:sp modelId="{D8AA473F-FB1D-472A-AC12-FBD64795A163}">
      <dsp:nvSpPr>
        <dsp:cNvPr id="0" name=""/>
        <dsp:cNvSpPr/>
      </dsp:nvSpPr>
      <dsp:spPr>
        <a:xfrm>
          <a:off x="361496" y="4470639"/>
          <a:ext cx="1443104" cy="721552"/>
        </a:xfrm>
        <a:prstGeom prst="rect">
          <a:avLst/>
        </a:prstGeom>
        <a:solidFill>
          <a:srgbClr val="FF0000"/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Feeding Group</a:t>
          </a:r>
        </a:p>
      </dsp:txBody>
      <dsp:txXfrm>
        <a:off x="361496" y="4470639"/>
        <a:ext cx="1443104" cy="721552"/>
      </dsp:txXfrm>
    </dsp:sp>
    <dsp:sp modelId="{0B4CF9AC-AEE5-42A5-95DC-7AD426358896}">
      <dsp:nvSpPr>
        <dsp:cNvPr id="0" name=""/>
        <dsp:cNvSpPr/>
      </dsp:nvSpPr>
      <dsp:spPr>
        <a:xfrm>
          <a:off x="1746876" y="2421431"/>
          <a:ext cx="1443104" cy="721552"/>
        </a:xfrm>
        <a:prstGeom prst="rect">
          <a:avLst/>
        </a:prstGeom>
        <a:solidFill>
          <a:srgbClr val="996633"/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Planning</a:t>
          </a:r>
        </a:p>
      </dsp:txBody>
      <dsp:txXfrm>
        <a:off x="1746876" y="2421431"/>
        <a:ext cx="1443104" cy="721552"/>
      </dsp:txXfrm>
    </dsp:sp>
    <dsp:sp modelId="{9B8038AC-C28C-4F57-8B8C-81F5FD2CF006}">
      <dsp:nvSpPr>
        <dsp:cNvPr id="0" name=""/>
        <dsp:cNvSpPr/>
      </dsp:nvSpPr>
      <dsp:spPr>
        <a:xfrm>
          <a:off x="3493033" y="2421431"/>
          <a:ext cx="1443104" cy="721552"/>
        </a:xfrm>
        <a:prstGeom prst="rect">
          <a:avLst/>
        </a:prstGeom>
        <a:solidFill>
          <a:srgbClr val="00B050"/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Logistics</a:t>
          </a:r>
        </a:p>
      </dsp:txBody>
      <dsp:txXfrm>
        <a:off x="3493033" y="2421431"/>
        <a:ext cx="1443104" cy="721552"/>
      </dsp:txXfrm>
    </dsp:sp>
    <dsp:sp modelId="{C48D6BCB-9C2E-4969-B9C2-BDE469770449}">
      <dsp:nvSpPr>
        <dsp:cNvPr id="0" name=""/>
        <dsp:cNvSpPr/>
      </dsp:nvSpPr>
      <dsp:spPr>
        <a:xfrm>
          <a:off x="5239189" y="2421431"/>
          <a:ext cx="1443104" cy="721552"/>
        </a:xfrm>
        <a:prstGeom prst="rect">
          <a:avLst/>
        </a:prstGeom>
        <a:solidFill>
          <a:schemeClr val="bg1">
            <a:lumMod val="5000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Finance/Admin</a:t>
          </a:r>
        </a:p>
      </dsp:txBody>
      <dsp:txXfrm>
        <a:off x="5239189" y="2421431"/>
        <a:ext cx="1443104" cy="721552"/>
      </dsp:txXfrm>
    </dsp:sp>
    <dsp:sp modelId="{AFB8DE1F-2CB5-4BD4-8C7F-9EDA24D8059A}">
      <dsp:nvSpPr>
        <dsp:cNvPr id="0" name=""/>
        <dsp:cNvSpPr/>
      </dsp:nvSpPr>
      <dsp:spPr>
        <a:xfrm>
          <a:off x="6985346" y="2421431"/>
          <a:ext cx="1443104" cy="721552"/>
        </a:xfrm>
        <a:prstGeom prst="rect">
          <a:avLst/>
        </a:prstGeom>
        <a:solidFill>
          <a:srgbClr val="99CCFF"/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Joint Information</a:t>
          </a:r>
        </a:p>
      </dsp:txBody>
      <dsp:txXfrm>
        <a:off x="6985346" y="2421431"/>
        <a:ext cx="1443104" cy="721552"/>
      </dsp:txXfrm>
    </dsp:sp>
    <dsp:sp modelId="{F8AF6BED-790B-49AB-BB8A-276BEB93C672}">
      <dsp:nvSpPr>
        <dsp:cNvPr id="0" name=""/>
        <dsp:cNvSpPr/>
      </dsp:nvSpPr>
      <dsp:spPr>
        <a:xfrm>
          <a:off x="2619954" y="1396827"/>
          <a:ext cx="1443104" cy="721552"/>
        </a:xfrm>
        <a:prstGeom prst="rect">
          <a:avLst/>
        </a:prstGeom>
        <a:solidFill>
          <a:srgbClr val="0070C0"/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Equity</a:t>
          </a:r>
        </a:p>
      </dsp:txBody>
      <dsp:txXfrm>
        <a:off x="2619954" y="1396827"/>
        <a:ext cx="1443104" cy="721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9550B-A6F2-407B-AD2C-A0A7DA4FA584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2DDC2-3995-4586-8517-C77DFF4D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5FCC-8882-475D-80E9-57CBC2659946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9214-050E-4C0C-8F34-BCACAD63260A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1BD3-07DC-4BE3-A166-08EF215DED10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A42-2E57-4000-BA8E-3B37D510B0E6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0F3C-6BB4-44DB-834A-75912436915D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B2B2-1E70-4705-84FD-124C709E60C7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EAD3-28C7-4CCC-B62A-E369410A62D0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7A2-1253-426F-A446-69F21D3C5DA3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1C1A-EB9C-4E04-A1C5-CE82D5153EA1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9BFE-5987-4A56-9BC8-3AA7A71F1CE8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C1DE-852A-4239-8336-12C19BF1A8AE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727DA1-81E5-48C6-A4B6-5F1088FDBAB3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09" r="11740" b="8706"/>
          <a:stretch/>
        </p:blipFill>
        <p:spPr>
          <a:xfrm>
            <a:off x="0" y="772886"/>
            <a:ext cx="9128188" cy="53587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843" y="3858360"/>
            <a:ext cx="9128188" cy="13619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tx1"/>
                </a:solidFill>
              </a:rPr>
              <a:t>San Francisco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tx1"/>
                </a:solidFill>
              </a:rPr>
              <a:t>COVID Command Center (C3)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Presentation to the San Francisco Food Security Task Force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July 15,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39945" y="1026816"/>
            <a:ext cx="27649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AGENDA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Response Overview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Roles/Responsibilities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Accomplishments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Call to Action</a:t>
            </a:r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131681"/>
            <a:ext cx="12192000" cy="726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C00000"/>
                </a:solidFill>
              </a:rPr>
              <a:t>COVID-19   Feeding Group Response</a:t>
            </a: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6EA86-7754-47AE-A412-C5B56CF5C5CC}"/>
              </a:ext>
            </a:extLst>
          </p:cNvPr>
          <p:cNvSpPr txBox="1"/>
          <p:nvPr/>
        </p:nvSpPr>
        <p:spPr>
          <a:xfrm>
            <a:off x="9383489" y="4050788"/>
            <a:ext cx="27649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Andrea Jorgensen, CEM</a:t>
            </a:r>
          </a:p>
          <a:p>
            <a:endParaRPr lang="en-US" sz="1000" b="1" i="1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C00000"/>
                </a:solidFill>
              </a:rPr>
              <a:t>Feeding Group Supervisor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EF652-9F17-4D9F-B0E2-A9FF0837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9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1681"/>
            <a:ext cx="12192000" cy="7263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COVID-19   Feeding Group Response</a:t>
            </a: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6184" y="843257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Response 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76184" y="1831226"/>
            <a:ext cx="2915816" cy="1600661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825759-0E26-402F-82E3-B8C7E4B7C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282652"/>
              </p:ext>
            </p:extLst>
          </p:nvPr>
        </p:nvGraphicFramePr>
        <p:xfrm>
          <a:off x="446314" y="567266"/>
          <a:ext cx="8429171" cy="556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FCE656-48D9-4333-90DB-9B8137ADDB88}"/>
              </a:ext>
            </a:extLst>
          </p:cNvPr>
          <p:cNvSpPr txBox="1"/>
          <p:nvPr/>
        </p:nvSpPr>
        <p:spPr>
          <a:xfrm>
            <a:off x="3570514" y="4357524"/>
            <a:ext cx="4869542" cy="123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tabLst>
                <a:tab pos="2457450" algn="l"/>
              </a:tabLst>
            </a:pPr>
            <a:r>
              <a:rPr lang="en-US" sz="2400" dirty="0"/>
              <a:t>COVID Command Center Structure (Incident Command System/ICS) and Emergency Management Approach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2CEBF1-A13B-4B3B-9C14-7B5EA605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4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1681"/>
            <a:ext cx="12192000" cy="7263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COVID-19   Feeding Group Response</a:t>
            </a: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6184" y="843257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Response 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76184" y="2032843"/>
            <a:ext cx="2915816" cy="1600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305" y="991643"/>
            <a:ext cx="8808432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tabLst>
                <a:tab pos="2457450" algn="l"/>
              </a:tabLst>
            </a:pPr>
            <a:r>
              <a:rPr lang="en-US" sz="2800" dirty="0"/>
              <a:t>Response Timeline</a:t>
            </a:r>
          </a:p>
          <a:p>
            <a:pPr marL="228600">
              <a:spcAft>
                <a:spcPts val="800"/>
              </a:spcAft>
              <a:tabLst>
                <a:tab pos="457200" algn="l"/>
                <a:tab pos="2457450" algn="l"/>
              </a:tabLst>
            </a:pPr>
            <a:r>
              <a:rPr lang="en-US" sz="2800" dirty="0"/>
              <a:t>•	Emergency Response (early January to July 6</a:t>
            </a:r>
            <a:r>
              <a:rPr lang="en-US" sz="2800" baseline="30000" dirty="0"/>
              <a:t>th</a:t>
            </a:r>
            <a:r>
              <a:rPr lang="en-US" sz="2800" dirty="0"/>
              <a:t>)</a:t>
            </a:r>
          </a:p>
          <a:p>
            <a:pPr marL="228600">
              <a:spcAft>
                <a:spcPts val="800"/>
              </a:spcAft>
              <a:tabLst>
                <a:tab pos="457200" algn="l"/>
                <a:tab pos="2457450" algn="l"/>
              </a:tabLst>
            </a:pPr>
            <a:r>
              <a:rPr lang="en-US" sz="2800" dirty="0"/>
              <a:t>•	Phased Reopening (thru January 2021 - TBD)</a:t>
            </a:r>
          </a:p>
          <a:p>
            <a:pPr marL="228600">
              <a:spcAft>
                <a:spcPts val="800"/>
              </a:spcAft>
              <a:tabLst>
                <a:tab pos="457200" algn="l"/>
                <a:tab pos="2457450" algn="l"/>
              </a:tabLst>
            </a:pPr>
            <a:r>
              <a:rPr lang="en-US" sz="2800" dirty="0"/>
              <a:t>•	Sustained Response (thru July 2021 (CCC))</a:t>
            </a:r>
          </a:p>
          <a:p>
            <a:pPr marL="228600">
              <a:spcAft>
                <a:spcPts val="800"/>
              </a:spcAft>
              <a:tabLst>
                <a:tab pos="457200" algn="l"/>
                <a:tab pos="2457450" algn="l"/>
              </a:tabLst>
            </a:pPr>
            <a:r>
              <a:rPr lang="en-US" sz="2800" dirty="0"/>
              <a:t>•	Long Term Recovery (thru January 2022?)</a:t>
            </a:r>
          </a:p>
          <a:p>
            <a:pPr marL="228600">
              <a:spcAft>
                <a:spcPts val="800"/>
              </a:spcAft>
              <a:tabLst>
                <a:tab pos="457200" algn="l"/>
                <a:tab pos="2457450" algn="l"/>
              </a:tabLst>
            </a:pPr>
            <a:endParaRPr lang="en-US" sz="2800" dirty="0"/>
          </a:p>
          <a:p>
            <a:pPr>
              <a:spcAft>
                <a:spcPts val="800"/>
              </a:spcAft>
              <a:tabLst>
                <a:tab pos="457200" algn="l"/>
                <a:tab pos="2457450" algn="l"/>
              </a:tabLst>
            </a:pPr>
            <a:r>
              <a:rPr lang="en-US" sz="2800" dirty="0"/>
              <a:t>Incident Highlights Daily Food Insecurities</a:t>
            </a:r>
          </a:p>
          <a:p>
            <a:pPr>
              <a:spcAft>
                <a:spcPts val="800"/>
              </a:spcAft>
              <a:tabLst>
                <a:tab pos="457200" algn="l"/>
                <a:tab pos="2457450" algn="l"/>
              </a:tabLst>
            </a:pPr>
            <a:r>
              <a:rPr lang="en-US" sz="2800" dirty="0"/>
              <a:t>Critical Community Response/Neighborhood Level</a:t>
            </a:r>
          </a:p>
          <a:p>
            <a:pPr>
              <a:spcAft>
                <a:spcPts val="800"/>
              </a:spcAft>
              <a:tabLst>
                <a:tab pos="2457450" algn="l"/>
              </a:tabLst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4A9AF-DF88-43FB-A3D4-CAB4F0D6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1681"/>
            <a:ext cx="12192000" cy="7263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COVID-19   Feeding Group Response</a:t>
            </a: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6184" y="972185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Roles &amp; Responsibilities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76184" y="2002885"/>
            <a:ext cx="2915816" cy="1426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685" y="859065"/>
            <a:ext cx="8851271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</a:tabLst>
            </a:pPr>
            <a:r>
              <a:rPr lang="en-US" sz="2800" dirty="0"/>
              <a:t>Mitigate the Spread of COVID-19 by Supporting Isolation/Quarantine and Shelter in Place</a:t>
            </a: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en-US" sz="2800" dirty="0"/>
              <a:t>Information Coordination</a:t>
            </a:r>
          </a:p>
          <a:p>
            <a:pPr marL="739775" indent="-282575"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sz="2800" dirty="0"/>
              <a:t>Feeding Task Force</a:t>
            </a:r>
          </a:p>
          <a:p>
            <a:pPr marL="739775" indent="-282575"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sz="2800" dirty="0"/>
              <a:t>Neighborhood Workgroups</a:t>
            </a:r>
          </a:p>
          <a:p>
            <a:pPr>
              <a:lnSpc>
                <a:spcPct val="200000"/>
              </a:lnSpc>
              <a:spcAft>
                <a:spcPts val="800"/>
              </a:spcAft>
              <a:tabLst>
                <a:tab pos="2743200" algn="l"/>
              </a:tabLst>
            </a:pPr>
            <a:r>
              <a:rPr lang="en-US" sz="2800" dirty="0"/>
              <a:t>Prioritize/Connect Resources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2743200" algn="l"/>
              </a:tabLst>
            </a:pPr>
            <a:r>
              <a:rPr lang="en-US" sz="2800" dirty="0"/>
              <a:t>Supporting Existing Food Service Efforts</a:t>
            </a:r>
          </a:p>
          <a:p>
            <a:pPr marL="457200">
              <a:buFont typeface="Arial" panose="020B0604020202020204" pitchFamily="34" charset="0"/>
              <a:buChar char="•"/>
              <a:tabLst>
                <a:tab pos="739775" algn="l"/>
              </a:tabLst>
            </a:pPr>
            <a:r>
              <a:rPr lang="en-US" sz="2800" dirty="0"/>
              <a:t>	Disaster Service Workers (DSW)</a:t>
            </a:r>
          </a:p>
          <a:p>
            <a:pPr marL="457200">
              <a:buFont typeface="Arial" panose="020B0604020202020204" pitchFamily="34" charset="0"/>
              <a:buChar char="•"/>
              <a:tabLst>
                <a:tab pos="739775" algn="l"/>
              </a:tabLst>
            </a:pPr>
            <a:r>
              <a:rPr lang="en-US" sz="2800" dirty="0"/>
              <a:t>	Street Closures/Power Washing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6847-1867-479A-A469-CC477E2A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4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1681"/>
            <a:ext cx="12192000" cy="7263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COVID-19   Feeding Group Response</a:t>
            </a: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0092" y="1113699"/>
            <a:ext cx="2915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Accomplishments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76185" y="1852901"/>
            <a:ext cx="2915815" cy="1642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572" y="979675"/>
            <a:ext cx="8349342" cy="489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743200" algn="l"/>
              </a:tabLst>
            </a:pPr>
            <a:r>
              <a:rPr lang="en-US" sz="2800" dirty="0"/>
              <a:t>Staffing, Delivery Support, Safety Assessments and Coordination with CBOs</a:t>
            </a: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en-US" sz="2800" dirty="0"/>
              <a:t>Local Food Resources Webpage (sf.gov)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US" sz="32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Go to Services, COVID-19/Get help/Get food resources</a:t>
            </a:r>
          </a:p>
          <a:p>
            <a:pPr>
              <a:lnSpc>
                <a:spcPct val="150000"/>
              </a:lnSpc>
              <a:spcAft>
                <a:spcPts val="1200"/>
              </a:spcAft>
              <a:tabLst>
                <a:tab pos="2743200" algn="l"/>
              </a:tabLst>
            </a:pPr>
            <a:r>
              <a:rPr lang="en-US" sz="2800" dirty="0"/>
              <a:t>3-1-1 Call Center and IQ Helpline (Food Program)</a:t>
            </a: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en-US" sz="2800"/>
              <a:t>Public Food Data </a:t>
            </a:r>
            <a:r>
              <a:rPr lang="en-US" sz="2800" dirty="0"/>
              <a:t>Reporting (data.sfgov.org)</a:t>
            </a:r>
          </a:p>
          <a:p>
            <a:pPr>
              <a:spcAft>
                <a:spcPts val="1200"/>
              </a:spcAft>
              <a:tabLst>
                <a:tab pos="511175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	https://data.sfgov.org/stories/s/9tff-97vx</a:t>
            </a:r>
          </a:p>
          <a:p>
            <a:pPr>
              <a:lnSpc>
                <a:spcPct val="150000"/>
              </a:lnSpc>
              <a:spcAft>
                <a:spcPts val="1200"/>
              </a:spcAft>
              <a:tabLst>
                <a:tab pos="2743200" algn="l"/>
              </a:tabLst>
            </a:pPr>
            <a:r>
              <a:rPr lang="en-US" sz="2800" dirty="0"/>
              <a:t>Gaps Analysis (in progress)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85D6B-595F-4E0D-80BC-12C0025F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649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1681"/>
            <a:ext cx="12192000" cy="7263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COVID-19   Feeding Group Response</a:t>
            </a: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0092" y="1113699"/>
            <a:ext cx="2915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Call to 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76185" y="1945068"/>
            <a:ext cx="2915815" cy="1457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029" y="953769"/>
            <a:ext cx="7577641" cy="327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2743200" algn="l"/>
              </a:tabLst>
            </a:pPr>
            <a:r>
              <a:rPr lang="en-US" sz="3200" dirty="0"/>
              <a:t>Surge Planning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2743200" algn="l"/>
              </a:tabLst>
            </a:pPr>
            <a:r>
              <a:rPr lang="en-US" sz="3200" dirty="0"/>
              <a:t>Revisit Feeding Task Force Functions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2743200" algn="l"/>
              </a:tabLst>
            </a:pPr>
            <a:r>
              <a:rPr lang="en-US" sz="3200" dirty="0"/>
              <a:t>Policy Group Recommendations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2743200" algn="l"/>
              </a:tabLst>
            </a:pPr>
            <a:r>
              <a:rPr lang="en-US" sz="3200" dirty="0"/>
              <a:t>Transition to New Normal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1469-729B-453F-A33D-95DE9558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0490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349661-4aaf-4c7b-a1b6-2d878845a9c9">
      <UserInfo>
        <DisplayName>Zamora, Francis (DEM)</DisplayName>
        <AccountId>23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5166A5E7BA24DB053B25AE36AE6C7" ma:contentTypeVersion="12" ma:contentTypeDescription="Create a new document." ma:contentTypeScope="" ma:versionID="4583f63871e6acd864b357113452cf80">
  <xsd:schema xmlns:xsd="http://www.w3.org/2001/XMLSchema" xmlns:xs="http://www.w3.org/2001/XMLSchema" xmlns:p="http://schemas.microsoft.com/office/2006/metadata/properties" xmlns:ns2="2b178e04-4e29-4d27-b976-cbce72366a16" xmlns:ns3="bc349661-4aaf-4c7b-a1b6-2d878845a9c9" targetNamespace="http://schemas.microsoft.com/office/2006/metadata/properties" ma:root="true" ma:fieldsID="8e0db8fb68d2ec4650602836012bea26" ns2:_="" ns3:_="">
    <xsd:import namespace="2b178e04-4e29-4d27-b976-cbce72366a16"/>
    <xsd:import namespace="bc349661-4aaf-4c7b-a1b6-2d878845a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78e04-4e29-4d27-b976-cbce72366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49661-4aaf-4c7b-a1b6-2d878845a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3E32DA-047E-4A77-A802-2734879FCE6F}">
  <ds:schemaRefs>
    <ds:schemaRef ds:uri="http://schemas.microsoft.com/office/2006/metadata/properties"/>
    <ds:schemaRef ds:uri="http://schemas.microsoft.com/office/infopath/2007/PartnerControls"/>
    <ds:schemaRef ds:uri="bc349661-4aaf-4c7b-a1b6-2d878845a9c9"/>
  </ds:schemaRefs>
</ds:datastoreItem>
</file>

<file path=customXml/itemProps2.xml><?xml version="1.0" encoding="utf-8"?>
<ds:datastoreItem xmlns:ds="http://schemas.openxmlformats.org/officeDocument/2006/customXml" ds:itemID="{38433BDB-8232-4F57-B069-B8961F4F9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178e04-4e29-4d27-b976-cbce72366a16"/>
    <ds:schemaRef ds:uri="bc349661-4aaf-4c7b-a1b6-2d878845a9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20584B-1DCF-45F1-BF6D-174385197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298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Jorgensen, Andrea (DEM)</dc:creator>
  <cp:lastModifiedBy>Jones, Paula (DPH)</cp:lastModifiedBy>
  <cp:revision>26</cp:revision>
  <cp:lastPrinted>2020-03-04T16:13:43Z</cp:lastPrinted>
  <dcterms:created xsi:type="dcterms:W3CDTF">2020-02-26T07:34:57Z</dcterms:created>
  <dcterms:modified xsi:type="dcterms:W3CDTF">2020-07-15T17:13:57Z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0x010100B845166A5E7BA24DB053B25AE36AE6C7</vt:lpwstr>
  </property>
</Properties>
</file>