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11"/>
  </p:notesMasterIdLst>
  <p:handoutMasterIdLst>
    <p:handoutMasterId r:id="rId12"/>
  </p:handoutMasterIdLst>
  <p:sldIdLst>
    <p:sldId id="258" r:id="rId2"/>
    <p:sldId id="270" r:id="rId3"/>
    <p:sldId id="267" r:id="rId4"/>
    <p:sldId id="268" r:id="rId5"/>
    <p:sldId id="271" r:id="rId6"/>
    <p:sldId id="272" r:id="rId7"/>
    <p:sldId id="275" r:id="rId8"/>
    <p:sldId id="277" r:id="rId9"/>
    <p:sldId id="274" r:id="rId10"/>
  </p:sldIdLst>
  <p:sldSz cx="12192000" cy="6858000"/>
  <p:notesSz cx="7010400" cy="9296400"/>
  <p:embeddedFontLst>
    <p:embeddedFont>
      <p:font typeface="Calibri" panose="020F0502020204030204" pitchFamily="34" charset="0"/>
      <p:regular r:id="rId13"/>
      <p:bold r:id="rId14"/>
      <p:italic r:id="rId15"/>
      <p:boldItalic r:id="rId16"/>
    </p:embeddedFont>
    <p:embeddedFont>
      <p:font typeface="Open Sans" panose="020B0604020202020204" charset="0"/>
      <p:regular r:id="rId17"/>
      <p:bold r:id="rId18"/>
      <p:italic r:id="rId19"/>
      <p:boldItalic r:id="rId20"/>
    </p:embeddedFont>
    <p:embeddedFont>
      <p:font typeface="Cabin" panose="020B0604020202020204" charset="0"/>
      <p:regular r:id="rId21"/>
      <p:bold r:id="rId22"/>
      <p:italic r:id="rId23"/>
      <p:boldItalic r:id="rId24"/>
    </p:embeddedFont>
    <p:embeddedFont>
      <p:font typeface="PT Sans"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3257878E-C5D4-4A23-BF5B-87A266F1EFD5}">
          <p14:sldIdLst>
            <p14:sldId id="258"/>
            <p14:sldId id="270"/>
            <p14:sldId id="267"/>
            <p14:sldId id="268"/>
            <p14:sldId id="271"/>
            <p14:sldId id="272"/>
            <p14:sldId id="275"/>
            <p14:sldId id="277"/>
            <p14:sldId id="274"/>
          </p14:sldIdLst>
        </p14:section>
      </p14:sectionLst>
    </p:ex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B1F2D0-691C-454F-AA73-A9D8A3500E81}">
  <a:tblStyle styleId="{13B1F2D0-691C-454F-AA73-A9D8A3500E8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3242"/>
  </p:normalViewPr>
  <p:slideViewPr>
    <p:cSldViewPr snapToGrid="0">
      <p:cViewPr varScale="1">
        <p:scale>
          <a:sx n="83" d="100"/>
          <a:sy n="83" d="100"/>
        </p:scale>
        <p:origin x="76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34F5638-D974-4CCF-8F6C-E71C5637DF2E}" type="datetimeFigureOut">
              <a:rPr lang="en-US" smtClean="0"/>
              <a:t>3/4/2020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2E34A99-4270-40FF-B2EE-5258C2081F75}" type="slidenum">
              <a:rPr lang="en-US" smtClean="0"/>
              <a:t>‹#›</a:t>
            </a:fld>
            <a:endParaRPr lang="en-US"/>
          </a:p>
        </p:txBody>
      </p:sp>
    </p:spTree>
    <p:extLst>
      <p:ext uri="{BB962C8B-B14F-4D97-AF65-F5344CB8AC3E}">
        <p14:creationId xmlns:p14="http://schemas.microsoft.com/office/powerpoint/2010/main" val="57656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04357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914400" lvl="1" indent="-228600" algn="l" rtl="0">
              <a:lnSpc>
                <a:spcPct val="100000"/>
              </a:lnSpc>
              <a:spcBef>
                <a:spcPts val="0"/>
              </a:spcBef>
              <a:spcAft>
                <a:spcPts val="0"/>
              </a:spcAft>
              <a:buSzPts val="1400"/>
              <a:buNone/>
            </a:pPr>
            <a:r>
              <a:rPr lang="en-US" dirty="0"/>
              <a:t>There is robust literature linking the association between food insecurity and health even after controlling for confounding factors like income, race, and education. It is not merely a phenomenon that can be attributed to poverty. Those at similar income levels with increased consistent access to healthy foods (whether that be because of access to food supports like SNAP (formerly “food stamps”), food pantries, or the ease and availability of nearby grocery stores) have better health than those who have less consistent access to healthy foods.</a:t>
            </a:r>
            <a:endParaRPr dirty="0"/>
          </a:p>
          <a:p>
            <a:pPr marL="914400" lvl="1" indent="-228600" algn="l" rtl="0">
              <a:lnSpc>
                <a:spcPct val="100000"/>
              </a:lnSpc>
              <a:spcBef>
                <a:spcPts val="0"/>
              </a:spcBef>
              <a:spcAft>
                <a:spcPts val="0"/>
              </a:spcAft>
              <a:buSzPts val="1400"/>
              <a:buNone/>
            </a:pPr>
            <a:r>
              <a:rPr lang="en-US" dirty="0"/>
              <a:t>There is also a dose-dependent relationship with food insecurity and health whereby those who are more severely food insecure have higher likelihood of having a chronic disease.</a:t>
            </a:r>
            <a:endParaRPr dirty="0"/>
          </a:p>
          <a:p>
            <a:pPr marL="914400" lvl="1" indent="-228600" algn="l" rtl="0">
              <a:lnSpc>
                <a:spcPct val="100000"/>
              </a:lnSpc>
              <a:spcBef>
                <a:spcPts val="0"/>
              </a:spcBef>
              <a:spcAft>
                <a:spcPts val="0"/>
              </a:spcAft>
              <a:buSzPts val="1400"/>
              <a:buNone/>
            </a:pPr>
            <a:r>
              <a:rPr lang="en-US" dirty="0"/>
              <a:t>Those who do have chronic disease also have a harder time managing it. Food insecure diabetics have worse control of their diabetes, are more likely to have hypoglycemic complications, and have 5 more physician encounters a year than those who are food secure.</a:t>
            </a:r>
            <a:endParaRPr dirty="0"/>
          </a:p>
          <a:p>
            <a:pPr marL="685800" lvl="1" indent="0" algn="l" rtl="0">
              <a:lnSpc>
                <a:spcPct val="100000"/>
              </a:lnSpc>
              <a:spcBef>
                <a:spcPts val="0"/>
              </a:spcBef>
              <a:spcAft>
                <a:spcPts val="0"/>
              </a:spcAft>
              <a:buSzPts val="1400"/>
              <a:buNone/>
            </a:pPr>
            <a:endParaRPr dirty="0"/>
          </a:p>
        </p:txBody>
      </p:sp>
      <p:sp>
        <p:nvSpPr>
          <p:cNvPr id="279" name="Google Shape;279;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73404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effectLst/>
                <a:latin typeface="Calibri"/>
                <a:ea typeface="Calibri"/>
                <a:cs typeface="Calibri"/>
                <a:sym typeface="Calibri"/>
              </a:rPr>
              <a:t>Food insecurity impacts health and investing in food will improve health, reduce healthcare use, and reduce healthcare cost</a:t>
            </a: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North Carolina, Oregon, and Massachusetts have set a precedent by including a provision in their Medicaid waivers that allows for Medicaid dollars to be used to pay for food support. Massachusetts has taken this a step further with an introduction of a bill in October that would expand Medicaid’s ability to fund food for Medicaid recipients. Medicaid in California is currently in the midst of a 3 year, $6 million pilot to assess the impact of medically tailored meals on health and healthcare costs in 7 counties across the state.</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These pilots have been implemented with different funding structures. In Massachusetts, the pilot was paid for through an incentive program funded by a tax levied on hospitals by hospitals. In Oregon the pilot was structured to use cost savings to fund services. </a:t>
            </a:r>
            <a:endParaRPr dirty="0"/>
          </a:p>
        </p:txBody>
      </p:sp>
      <p:sp>
        <p:nvSpPr>
          <p:cNvPr id="413" name="Google Shape;413;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335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It is well known that the U.S. spends a disproportionately large percentage of its GDP on healthcare when compared to other developed nations. But when added with what we spend on social care (including welfare, SNAP/food stamps, and other anti-poverty measures), we are on par with our investments. However, the US is unique in its relative investment in these two spheres in that we invest much less in social care relative to what we spend on health care.</a:t>
            </a:r>
            <a:endParaRPr/>
          </a:p>
        </p:txBody>
      </p:sp>
      <p:sp>
        <p:nvSpPr>
          <p:cNvPr id="386" name="Google Shape;386;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162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Our health outcomes demonstrate that we are not getting value for what we pay for. Despite spending the most on health per capita, we are an outlier for how poor our life expectancy and infant mortality rates are. Across a number of health measures, the </a:t>
            </a:r>
            <a:r>
              <a:rPr lang="en-US" dirty="0" err="1"/>
              <a:t>UThis</a:t>
            </a:r>
            <a:r>
              <a:rPr lang="en-US" dirty="0"/>
              <a:t> begs the question – is this the right ratio of investment? Should we be spending as much as we do in health care for the things we pay for (end-stage complications of poorly managed chronic disease in the form of amputations, dialysis, and heart attacks) or should we be re-investing </a:t>
            </a:r>
            <a:r>
              <a:rPr lang="en-US" dirty="0" err="1"/>
              <a:t>HEALTHcare</a:t>
            </a:r>
            <a:r>
              <a:rPr lang="en-US" dirty="0"/>
              <a:t> dollars into HEALTH care and not disease care? If some of the funds spent to provide disease care were re-invested to health-promoting care perhaps we would have improved health outcomes and reduced healthcare costs as the literature suggests. </a:t>
            </a:r>
            <a:r>
              <a:rPr lang="en-US" b="1" dirty="0"/>
              <a:t>Research would suggest that </a:t>
            </a:r>
            <a:r>
              <a:rPr lang="en-US" b="1" dirty="0">
                <a:highlight>
                  <a:srgbClr val="FFFFFF"/>
                </a:highlight>
              </a:rPr>
              <a:t>investing in medically-supportive food and nutrition and addressing food insecurity – a core social determinant of health – would improve health outcomes and save on healthcare costs. </a:t>
            </a: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S underperforms other developed nations. </a:t>
            </a:r>
            <a:endParaRPr dirty="0"/>
          </a:p>
        </p:txBody>
      </p:sp>
      <p:sp>
        <p:nvSpPr>
          <p:cNvPr id="394" name="Google Shape;394;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6619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err="1"/>
              <a:t>MediCal</a:t>
            </a:r>
            <a:r>
              <a:rPr lang="en-US" dirty="0"/>
              <a:t> Healthier California for All is a multi-year initiative by D</a:t>
            </a:r>
            <a:r>
              <a:rPr lang="en-US" dirty="0">
                <a:solidFill>
                  <a:srgbClr val="000000"/>
                </a:solidFill>
              </a:rPr>
              <a:t>HCS to improve the quality of life and health outcomes of our population by implementing broad delivery system, program and payment reform</a:t>
            </a:r>
            <a:r>
              <a:rPr lang="en-US" dirty="0">
                <a:solidFill>
                  <a:srgbClr val="D9591E"/>
                </a:solidFill>
              </a:rPr>
              <a:t> </a:t>
            </a:r>
            <a:r>
              <a:rPr lang="en-US" dirty="0"/>
              <a:t>across the </a:t>
            </a:r>
            <a:r>
              <a:rPr lang="en-US" dirty="0" err="1"/>
              <a:t>MediCal</a:t>
            </a:r>
            <a:r>
              <a:rPr lang="en-US" dirty="0"/>
              <a:t> program. Incorporating medically-supportive food and nutrition supports as part of medical care would address two of the three primary goals, namely by (1) addressing social determinants of health to manage member risk and (2) improving quality outcomes through value-based initiatives.</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Food as medicine programs, are an example of value based initiatives, that could fall into a category of “In lieu of services” meaning they are cost-effective alternatives to current </a:t>
            </a:r>
            <a:r>
              <a:rPr lang="en-US" dirty="0" err="1"/>
              <a:t>MediCal</a:t>
            </a:r>
            <a:r>
              <a:rPr lang="en-US" dirty="0"/>
              <a:t> approved services that get paid for already.</a:t>
            </a:r>
            <a:endParaRPr dirty="0"/>
          </a:p>
        </p:txBody>
      </p:sp>
      <p:sp>
        <p:nvSpPr>
          <p:cNvPr id="422" name="Google Shape;422;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9524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CalAIM’s first proposal was released October 29, 2019. In the coming months, there are a number of meetings and workgroups that will be discussing what will go into the next MediCal waivers.</a:t>
            </a:r>
            <a:endParaRPr/>
          </a:p>
        </p:txBody>
      </p:sp>
      <p:sp>
        <p:nvSpPr>
          <p:cNvPr id="429" name="Google Shape;429;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4792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past updates to </a:t>
            </a:r>
            <a:r>
              <a:rPr lang="en-US" dirty="0" err="1"/>
              <a:t>MediCal</a:t>
            </a:r>
            <a:r>
              <a:rPr lang="en-US" dirty="0"/>
              <a:t> provision the state portion of funding was primarily covered by counties and local hospitals. This move towards state level general fund support shows strong governmental interest in </a:t>
            </a:r>
            <a:r>
              <a:rPr lang="en-US" dirty="0" err="1"/>
              <a:t>MediCal</a:t>
            </a:r>
            <a:r>
              <a:rPr lang="en-US" dirty="0"/>
              <a:t> improvements.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1702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past updates to </a:t>
            </a:r>
            <a:r>
              <a:rPr lang="en-US" dirty="0" err="1"/>
              <a:t>MediCal</a:t>
            </a:r>
            <a:r>
              <a:rPr lang="en-US" dirty="0"/>
              <a:t> provision the state portion of funding was primarily covered by counties and local hospitals. This move towards state level general fund support shows strong governmental interest in </a:t>
            </a:r>
            <a:r>
              <a:rPr lang="en-US" dirty="0" err="1"/>
              <a:t>MediCal</a:t>
            </a:r>
            <a:r>
              <a:rPr lang="en-US" dirty="0"/>
              <a:t> improvements.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735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44" name="Google Shape;444;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2829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Google Shape;5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1" name="Google Shape;61;p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2" name="Google Shape;6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
          <p:cNvSpPr txBox="1">
            <a:spLocks noGrp="1"/>
          </p:cNvSpPr>
          <p:nvPr>
            <p:ph type="sldNum" idx="12"/>
          </p:nvPr>
        </p:nvSpPr>
        <p:spPr>
          <a:xfrm>
            <a:off x="9258300" y="18256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232"/>
        <p:cNvGrpSpPr/>
        <p:nvPr/>
      </p:nvGrpSpPr>
      <p:grpSpPr>
        <a:xfrm>
          <a:off x="0" y="0"/>
          <a:ext cx="0" cy="0"/>
          <a:chOff x="0" y="0"/>
          <a:chExt cx="0" cy="0"/>
        </a:xfrm>
      </p:grpSpPr>
      <p:sp>
        <p:nvSpPr>
          <p:cNvPr id="233" name="Google Shape;233;p14"/>
          <p:cNvSpPr/>
          <p:nvPr/>
        </p:nvSpPr>
        <p:spPr>
          <a:xfrm>
            <a:off x="-17105" y="-6350"/>
            <a:ext cx="12255072" cy="869950"/>
          </a:xfrm>
          <a:prstGeom prst="rect">
            <a:avLst/>
          </a:prstGeom>
          <a:solidFill>
            <a:srgbClr val="242829"/>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cxnSp>
        <p:nvCxnSpPr>
          <p:cNvPr id="234" name="Google Shape;234;p14"/>
          <p:cNvCxnSpPr/>
          <p:nvPr/>
        </p:nvCxnSpPr>
        <p:spPr>
          <a:xfrm>
            <a:off x="11226800" y="247650"/>
            <a:ext cx="0" cy="349250"/>
          </a:xfrm>
          <a:prstGeom prst="straightConnector1">
            <a:avLst/>
          </a:prstGeom>
          <a:noFill/>
          <a:ln w="12700" cap="flat" cmpd="sng">
            <a:solidFill>
              <a:srgbClr val="FFFFFF"/>
            </a:solidFill>
            <a:prstDash val="solid"/>
            <a:miter lim="800000"/>
            <a:headEnd type="none" w="sm" len="sm"/>
            <a:tailEnd type="none" w="sm" len="sm"/>
          </a:ln>
        </p:spPr>
      </p:cxnSp>
      <p:sp>
        <p:nvSpPr>
          <p:cNvPr id="235" name="Google Shape;235;p14"/>
          <p:cNvSpPr txBox="1">
            <a:spLocks noGrp="1"/>
          </p:cNvSpPr>
          <p:nvPr>
            <p:ph type="body" idx="1"/>
          </p:nvPr>
        </p:nvSpPr>
        <p:spPr>
          <a:xfrm>
            <a:off x="2878667" y="222250"/>
            <a:ext cx="8221133" cy="34925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1700"/>
              <a:buFont typeface="Arial"/>
              <a:buNone/>
              <a:defRPr sz="1700" b="1" i="0" cap="none">
                <a:solidFill>
                  <a:schemeClr val="lt1"/>
                </a:solidFill>
                <a:latin typeface="Arial"/>
                <a:ea typeface="Arial"/>
                <a:cs typeface="Arial"/>
                <a:sym typeface="Arial"/>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14"/>
          <p:cNvSpPr txBox="1">
            <a:spLocks noGrp="1"/>
          </p:cNvSpPr>
          <p:nvPr>
            <p:ph type="body" idx="2"/>
          </p:nvPr>
        </p:nvSpPr>
        <p:spPr>
          <a:xfrm>
            <a:off x="973667" y="1974850"/>
            <a:ext cx="10380133" cy="4203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42829"/>
              </a:buClr>
              <a:buSzPts val="2400"/>
              <a:buFont typeface="Arial"/>
              <a:buNone/>
              <a:defRPr sz="2400">
                <a:solidFill>
                  <a:srgbClr val="242829"/>
                </a:solidFill>
                <a:latin typeface="Arial"/>
                <a:ea typeface="Arial"/>
                <a:cs typeface="Arial"/>
                <a:sym typeface="Arial"/>
              </a:defRPr>
            </a:lvl1pPr>
            <a:lvl2pPr marL="914400" lvl="1" indent="-355600" algn="l">
              <a:lnSpc>
                <a:spcPct val="90000"/>
              </a:lnSpc>
              <a:spcBef>
                <a:spcPts val="500"/>
              </a:spcBef>
              <a:spcAft>
                <a:spcPts val="0"/>
              </a:spcAft>
              <a:buClr>
                <a:srgbClr val="103464"/>
              </a:buClr>
              <a:buSzPts val="2000"/>
              <a:buFont typeface="Merriweather Sans"/>
              <a:buChar char="-"/>
              <a:defRPr sz="2000">
                <a:solidFill>
                  <a:srgbClr val="242829"/>
                </a:solidFill>
                <a:latin typeface="Arial"/>
                <a:ea typeface="Arial"/>
                <a:cs typeface="Arial"/>
                <a:sym typeface="Arial"/>
              </a:defRPr>
            </a:lvl2pPr>
            <a:lvl3pPr marL="1371600" lvl="2" indent="-330200" algn="l">
              <a:lnSpc>
                <a:spcPct val="90000"/>
              </a:lnSpc>
              <a:spcBef>
                <a:spcPts val="500"/>
              </a:spcBef>
              <a:spcAft>
                <a:spcPts val="0"/>
              </a:spcAft>
              <a:buClr>
                <a:srgbClr val="103464"/>
              </a:buClr>
              <a:buSzPts val="1600"/>
              <a:buFont typeface="Merriweather Sans"/>
              <a:buChar char="-"/>
              <a:defRPr sz="1600">
                <a:solidFill>
                  <a:srgbClr val="242829"/>
                </a:solidFill>
                <a:latin typeface="Arial"/>
                <a:ea typeface="Arial"/>
                <a:cs typeface="Arial"/>
                <a:sym typeface="Arial"/>
              </a:defRPr>
            </a:lvl3pPr>
            <a:lvl4pPr marL="1828800" lvl="3" indent="-304800" algn="l">
              <a:lnSpc>
                <a:spcPct val="90000"/>
              </a:lnSpc>
              <a:spcBef>
                <a:spcPts val="500"/>
              </a:spcBef>
              <a:spcAft>
                <a:spcPts val="0"/>
              </a:spcAft>
              <a:buClr>
                <a:srgbClr val="103464"/>
              </a:buClr>
              <a:buSzPts val="1200"/>
              <a:buFont typeface="Merriweather Sans"/>
              <a:buChar char="-"/>
              <a:defRPr sz="1200">
                <a:solidFill>
                  <a:srgbClr val="242829"/>
                </a:solidFill>
                <a:latin typeface="Arial"/>
                <a:ea typeface="Arial"/>
                <a:cs typeface="Arial"/>
                <a:sym typeface="Arial"/>
              </a:defRPr>
            </a:lvl4pPr>
            <a:lvl5pPr marL="2286000" lvl="4" indent="-342900" algn="l">
              <a:lnSpc>
                <a:spcPct val="90000"/>
              </a:lnSpc>
              <a:spcBef>
                <a:spcPts val="500"/>
              </a:spcBef>
              <a:spcAft>
                <a:spcPts val="0"/>
              </a:spcAft>
              <a:buClr>
                <a:srgbClr val="103464"/>
              </a:buClr>
              <a:buSzPts val="1800"/>
              <a:buFont typeface="Merriweather Sans"/>
              <a:buChar char="-"/>
              <a:defRPr>
                <a:solidFill>
                  <a:srgbClr val="242829"/>
                </a:solidFill>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14"/>
          <p:cNvSpPr txBox="1">
            <a:spLocks noGrp="1"/>
          </p:cNvSpPr>
          <p:nvPr>
            <p:ph type="body" idx="3"/>
          </p:nvPr>
        </p:nvSpPr>
        <p:spPr>
          <a:xfrm>
            <a:off x="465667" y="1035050"/>
            <a:ext cx="11399520" cy="6667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2577A5"/>
              </a:buClr>
              <a:buSzPts val="2600"/>
              <a:buFont typeface="Arial"/>
              <a:buNone/>
              <a:defRPr sz="2600" cap="none">
                <a:solidFill>
                  <a:srgbClr val="2577A5"/>
                </a:solidFill>
                <a:latin typeface="Arial"/>
                <a:ea typeface="Arial"/>
                <a:cs typeface="Arial"/>
                <a:sym typeface="Arial"/>
              </a:defRPr>
            </a:lvl1pPr>
            <a:lvl2pPr marL="914400" lvl="1" indent="-228600" algn="l">
              <a:lnSpc>
                <a:spcPct val="90000"/>
              </a:lnSpc>
              <a:spcBef>
                <a:spcPts val="500"/>
              </a:spcBef>
              <a:spcAft>
                <a:spcPts val="0"/>
              </a:spcAft>
              <a:buClr>
                <a:srgbClr val="103464"/>
              </a:buClr>
              <a:buSzPts val="2400"/>
              <a:buFont typeface="Open Sans"/>
              <a:buNone/>
              <a:defRPr b="1">
                <a:solidFill>
                  <a:srgbClr val="103464"/>
                </a:solidFill>
                <a:latin typeface="Open Sans"/>
                <a:ea typeface="Open Sans"/>
                <a:cs typeface="Open Sans"/>
                <a:sym typeface="Open Sans"/>
              </a:defRPr>
            </a:lvl2pPr>
            <a:lvl3pPr marL="1371600" lvl="2" indent="-228600" algn="l">
              <a:lnSpc>
                <a:spcPct val="90000"/>
              </a:lnSpc>
              <a:spcBef>
                <a:spcPts val="500"/>
              </a:spcBef>
              <a:spcAft>
                <a:spcPts val="0"/>
              </a:spcAft>
              <a:buClr>
                <a:srgbClr val="103464"/>
              </a:buClr>
              <a:buSzPts val="2000"/>
              <a:buFont typeface="Open Sans"/>
              <a:buNone/>
              <a:defRPr b="1">
                <a:solidFill>
                  <a:srgbClr val="103464"/>
                </a:solidFill>
                <a:latin typeface="Open Sans"/>
                <a:ea typeface="Open Sans"/>
                <a:cs typeface="Open Sans"/>
                <a:sym typeface="Open Sans"/>
              </a:defRPr>
            </a:lvl3pPr>
            <a:lvl4pPr marL="1828800" lvl="3" indent="-228600" algn="l">
              <a:lnSpc>
                <a:spcPct val="90000"/>
              </a:lnSpc>
              <a:spcBef>
                <a:spcPts val="500"/>
              </a:spcBef>
              <a:spcAft>
                <a:spcPts val="0"/>
              </a:spcAft>
              <a:buClr>
                <a:srgbClr val="103464"/>
              </a:buClr>
              <a:buSzPts val="1800"/>
              <a:buFont typeface="Open Sans"/>
              <a:buNone/>
              <a:defRPr b="1">
                <a:solidFill>
                  <a:srgbClr val="103464"/>
                </a:solidFill>
                <a:latin typeface="Open Sans"/>
                <a:ea typeface="Open Sans"/>
                <a:cs typeface="Open Sans"/>
                <a:sym typeface="Open Sans"/>
              </a:defRPr>
            </a:lvl4pPr>
            <a:lvl5pPr marL="2286000" lvl="4" indent="-228600" algn="l">
              <a:lnSpc>
                <a:spcPct val="90000"/>
              </a:lnSpc>
              <a:spcBef>
                <a:spcPts val="500"/>
              </a:spcBef>
              <a:spcAft>
                <a:spcPts val="0"/>
              </a:spcAft>
              <a:buClr>
                <a:srgbClr val="103464"/>
              </a:buClr>
              <a:buSzPts val="1800"/>
              <a:buFont typeface="Open Sans"/>
              <a:buNone/>
              <a:defRPr b="1">
                <a:solidFill>
                  <a:srgbClr val="103464"/>
                </a:solidFill>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14"/>
          <p:cNvSpPr txBox="1">
            <a:spLocks noGrp="1"/>
          </p:cNvSpPr>
          <p:nvPr>
            <p:ph type="body" idx="4"/>
          </p:nvPr>
        </p:nvSpPr>
        <p:spPr>
          <a:xfrm>
            <a:off x="11353800" y="201082"/>
            <a:ext cx="635000" cy="3492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700"/>
              <a:buFont typeface="Arial"/>
              <a:buNone/>
              <a:defRPr sz="17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14"/>
          <p:cNvSpPr/>
          <p:nvPr/>
        </p:nvSpPr>
        <p:spPr>
          <a:xfrm>
            <a:off x="-17105" y="6575426"/>
            <a:ext cx="12255072" cy="308428"/>
          </a:xfrm>
          <a:prstGeom prst="rect">
            <a:avLst/>
          </a:prstGeom>
          <a:solidFill>
            <a:srgbClr val="2577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pic>
        <p:nvPicPr>
          <p:cNvPr id="240" name="Google Shape;240;p14"/>
          <p:cNvPicPr preferRelativeResize="0"/>
          <p:nvPr/>
        </p:nvPicPr>
        <p:blipFill rotWithShape="1">
          <a:blip r:embed="rId2">
            <a:alphaModFix/>
          </a:blip>
          <a:srcRect/>
          <a:stretch/>
        </p:blipFill>
        <p:spPr>
          <a:xfrm>
            <a:off x="584200" y="135802"/>
            <a:ext cx="1722968" cy="60920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1"/>
        <p:cNvGrpSpPr/>
        <p:nvPr/>
      </p:nvGrpSpPr>
      <p:grpSpPr>
        <a:xfrm>
          <a:off x="0" y="0"/>
          <a:ext cx="0" cy="0"/>
          <a:chOff x="0" y="0"/>
          <a:chExt cx="0" cy="0"/>
        </a:xfrm>
      </p:grpSpPr>
      <p:sp>
        <p:nvSpPr>
          <p:cNvPr id="242" name="Google Shape;24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9591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15"/>
          <p:cNvSpPr txBox="1">
            <a:spLocks noGrp="1"/>
          </p:cNvSpPr>
          <p:nvPr>
            <p:ph type="sldNum" idx="12"/>
          </p:nvPr>
        </p:nvSpPr>
        <p:spPr>
          <a:xfrm>
            <a:off x="9258300" y="18256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9pPr>
          </a:lstStyle>
          <a:p>
            <a:pPr marL="0" lvl="0" indent="0" algn="r" rtl="0">
              <a:spcBef>
                <a:spcPts val="0"/>
              </a:spcBef>
              <a:spcAft>
                <a:spcPts val="0"/>
              </a:spcAft>
              <a:buNone/>
            </a:pPr>
            <a:r>
              <a:rPr lang="en-US"/>
              <a:t>Slide </a:t>
            </a:r>
            <a:fld id="{00000000-1234-1234-1234-123412341234}" type="slidenum">
              <a:rPr lang="en-US"/>
              <a:t>‹#›</a:t>
            </a:fld>
            <a:endParaRPr/>
          </a:p>
        </p:txBody>
      </p:sp>
      <p:grpSp>
        <p:nvGrpSpPr>
          <p:cNvPr id="246" name="Google Shape;246;p15"/>
          <p:cNvGrpSpPr/>
          <p:nvPr/>
        </p:nvGrpSpPr>
        <p:grpSpPr>
          <a:xfrm rot="5400000">
            <a:off x="-169765" y="4733260"/>
            <a:ext cx="2268640" cy="2113425"/>
            <a:chOff x="9923359" y="4755104"/>
            <a:chExt cx="2268640" cy="2113425"/>
          </a:xfrm>
        </p:grpSpPr>
        <p:sp>
          <p:nvSpPr>
            <p:cNvPr id="247" name="Google Shape;247;p15"/>
            <p:cNvSpPr/>
            <p:nvPr/>
          </p:nvSpPr>
          <p:spPr>
            <a:xfrm>
              <a:off x="11435787" y="6157732"/>
              <a:ext cx="756213" cy="700268"/>
            </a:xfrm>
            <a:prstGeom prst="rect">
              <a:avLst/>
            </a:prstGeom>
            <a:solidFill>
              <a:srgbClr val="D959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p15"/>
            <p:cNvSpPr/>
            <p:nvPr/>
          </p:nvSpPr>
          <p:spPr>
            <a:xfrm>
              <a:off x="11435786" y="545694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15"/>
            <p:cNvSpPr/>
            <p:nvPr/>
          </p:nvSpPr>
          <p:spPr>
            <a:xfrm>
              <a:off x="10679573" y="6157732"/>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15"/>
            <p:cNvSpPr/>
            <p:nvPr/>
          </p:nvSpPr>
          <p:spPr>
            <a:xfrm>
              <a:off x="10679572" y="5456418"/>
              <a:ext cx="756213" cy="700268"/>
            </a:xfrm>
            <a:prstGeom prst="rect">
              <a:avLst/>
            </a:prstGeom>
            <a:solidFill>
              <a:srgbClr val="D9591E">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15"/>
            <p:cNvSpPr/>
            <p:nvPr/>
          </p:nvSpPr>
          <p:spPr>
            <a:xfrm>
              <a:off x="11435787" y="4755104"/>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15"/>
            <p:cNvSpPr/>
            <p:nvPr/>
          </p:nvSpPr>
          <p:spPr>
            <a:xfrm>
              <a:off x="9923359" y="616826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53" name="Google Shape;253;p15"/>
          <p:cNvPicPr preferRelativeResize="0"/>
          <p:nvPr/>
        </p:nvPicPr>
        <p:blipFill rotWithShape="1">
          <a:blip r:embed="rId2">
            <a:alphaModFix/>
          </a:blip>
          <a:srcRect/>
          <a:stretch/>
        </p:blipFill>
        <p:spPr>
          <a:xfrm>
            <a:off x="6463957" y="5806682"/>
            <a:ext cx="5402044" cy="10993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p:cSld name="End Slide">
    <p:bg>
      <p:bgPr>
        <a:solidFill>
          <a:schemeClr val="lt1"/>
        </a:solidFill>
        <a:effectLst/>
      </p:bgPr>
    </p:bg>
    <p:spTree>
      <p:nvGrpSpPr>
        <p:cNvPr id="1" name="Shape 92"/>
        <p:cNvGrpSpPr/>
        <p:nvPr/>
      </p:nvGrpSpPr>
      <p:grpSpPr>
        <a:xfrm>
          <a:off x="0" y="0"/>
          <a:ext cx="0" cy="0"/>
          <a:chOff x="0" y="0"/>
          <a:chExt cx="0" cy="0"/>
        </a:xfrm>
      </p:grpSpPr>
      <p:sp>
        <p:nvSpPr>
          <p:cNvPr id="93" name="Google Shape;93;p6"/>
          <p:cNvSpPr txBox="1">
            <a:spLocks noGrp="1"/>
          </p:cNvSpPr>
          <p:nvPr>
            <p:ph type="ctrTitle"/>
          </p:nvPr>
        </p:nvSpPr>
        <p:spPr>
          <a:xfrm>
            <a:off x="6096000" y="1617183"/>
            <a:ext cx="5683171" cy="13239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D9591E"/>
              </a:buClr>
              <a:buSzPts val="6000"/>
              <a:buFont typeface="Cabin"/>
              <a:buNone/>
              <a:defRPr sz="6000" cap="small">
                <a:solidFill>
                  <a:srgbClr val="D9591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
          <p:cNvSpPr txBox="1">
            <a:spLocks noGrp="1"/>
          </p:cNvSpPr>
          <p:nvPr>
            <p:ph type="subTitle" idx="1"/>
          </p:nvPr>
        </p:nvSpPr>
        <p:spPr>
          <a:xfrm>
            <a:off x="6111431" y="2995556"/>
            <a:ext cx="5683171" cy="226224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595959"/>
              </a:buClr>
              <a:buSzPts val="2400"/>
              <a:buNone/>
              <a:defRPr sz="2400">
                <a:solidFill>
                  <a:srgbClr val="595959"/>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5" name="Google Shape;9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6"/>
          <p:cNvSpPr txBox="1">
            <a:spLocks noGrp="1"/>
          </p:cNvSpPr>
          <p:nvPr>
            <p:ph type="sldNum" idx="12"/>
          </p:nvPr>
        </p:nvSpPr>
        <p:spPr>
          <a:xfrm>
            <a:off x="9258300" y="18256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9pPr>
          </a:lstStyle>
          <a:p>
            <a:pPr marL="0" lvl="0" indent="0" algn="r" rtl="0">
              <a:spcBef>
                <a:spcPts val="0"/>
              </a:spcBef>
              <a:spcAft>
                <a:spcPts val="0"/>
              </a:spcAft>
              <a:buNone/>
            </a:pPr>
            <a:fld id="{00000000-1234-1234-1234-123412341234}" type="slidenum">
              <a:rPr lang="en-US"/>
              <a:t>‹#›</a:t>
            </a:fld>
            <a:endParaRPr/>
          </a:p>
        </p:txBody>
      </p:sp>
      <p:pic>
        <p:nvPicPr>
          <p:cNvPr id="98" name="Google Shape;98;p6"/>
          <p:cNvPicPr preferRelativeResize="0"/>
          <p:nvPr/>
        </p:nvPicPr>
        <p:blipFill rotWithShape="1">
          <a:blip r:embed="rId2">
            <a:alphaModFix/>
          </a:blip>
          <a:srcRect/>
          <a:stretch/>
        </p:blipFill>
        <p:spPr>
          <a:xfrm>
            <a:off x="1860300" y="5665447"/>
            <a:ext cx="7936118" cy="1615029"/>
          </a:xfrm>
          <a:prstGeom prst="rect">
            <a:avLst/>
          </a:prstGeom>
          <a:noFill/>
          <a:ln>
            <a:noFill/>
          </a:ln>
        </p:spPr>
      </p:pic>
      <p:pic>
        <p:nvPicPr>
          <p:cNvPr id="99" name="Google Shape;99;p6"/>
          <p:cNvPicPr preferRelativeResize="0"/>
          <p:nvPr/>
        </p:nvPicPr>
        <p:blipFill rotWithShape="1">
          <a:blip r:embed="rId3">
            <a:alphaModFix/>
          </a:blip>
          <a:srcRect/>
          <a:stretch/>
        </p:blipFill>
        <p:spPr>
          <a:xfrm>
            <a:off x="127320" y="107894"/>
            <a:ext cx="5905453" cy="3318211"/>
          </a:xfrm>
          <a:prstGeom prst="rect">
            <a:avLst/>
          </a:prstGeom>
          <a:noFill/>
          <a:ln>
            <a:noFill/>
          </a:ln>
        </p:spPr>
      </p:pic>
      <p:grpSp>
        <p:nvGrpSpPr>
          <p:cNvPr id="100" name="Google Shape;100;p6"/>
          <p:cNvGrpSpPr/>
          <p:nvPr/>
        </p:nvGrpSpPr>
        <p:grpSpPr>
          <a:xfrm>
            <a:off x="9923359" y="4755104"/>
            <a:ext cx="2268640" cy="2113425"/>
            <a:chOff x="9923359" y="4755104"/>
            <a:chExt cx="2268640" cy="2113425"/>
          </a:xfrm>
        </p:grpSpPr>
        <p:sp>
          <p:nvSpPr>
            <p:cNvPr id="101" name="Google Shape;101;p6"/>
            <p:cNvSpPr/>
            <p:nvPr/>
          </p:nvSpPr>
          <p:spPr>
            <a:xfrm>
              <a:off x="11435787" y="6157732"/>
              <a:ext cx="756213" cy="700268"/>
            </a:xfrm>
            <a:prstGeom prst="rect">
              <a:avLst/>
            </a:prstGeom>
            <a:solidFill>
              <a:srgbClr val="D959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6"/>
            <p:cNvSpPr/>
            <p:nvPr/>
          </p:nvSpPr>
          <p:spPr>
            <a:xfrm>
              <a:off x="11435786" y="545694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6"/>
            <p:cNvSpPr/>
            <p:nvPr/>
          </p:nvSpPr>
          <p:spPr>
            <a:xfrm>
              <a:off x="10679573" y="6157732"/>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6"/>
            <p:cNvSpPr/>
            <p:nvPr/>
          </p:nvSpPr>
          <p:spPr>
            <a:xfrm>
              <a:off x="10679572" y="5456418"/>
              <a:ext cx="756213" cy="700268"/>
            </a:xfrm>
            <a:prstGeom prst="rect">
              <a:avLst/>
            </a:prstGeom>
            <a:solidFill>
              <a:srgbClr val="D9591E">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6"/>
            <p:cNvSpPr/>
            <p:nvPr/>
          </p:nvSpPr>
          <p:spPr>
            <a:xfrm>
              <a:off x="11435787" y="4755104"/>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6"/>
            <p:cNvSpPr/>
            <p:nvPr/>
          </p:nvSpPr>
          <p:spPr>
            <a:xfrm>
              <a:off x="9923359" y="616826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107" name="Google Shape;107;p6"/>
          <p:cNvGrpSpPr/>
          <p:nvPr/>
        </p:nvGrpSpPr>
        <p:grpSpPr>
          <a:xfrm rot="-5400000">
            <a:off x="10000967" y="77606"/>
            <a:ext cx="2268640" cy="2113425"/>
            <a:chOff x="9923359" y="4755104"/>
            <a:chExt cx="2268640" cy="2113425"/>
          </a:xfrm>
        </p:grpSpPr>
        <p:sp>
          <p:nvSpPr>
            <p:cNvPr id="108" name="Google Shape;108;p6"/>
            <p:cNvSpPr/>
            <p:nvPr/>
          </p:nvSpPr>
          <p:spPr>
            <a:xfrm>
              <a:off x="11435787" y="6157732"/>
              <a:ext cx="756213" cy="700268"/>
            </a:xfrm>
            <a:prstGeom prst="rect">
              <a:avLst/>
            </a:prstGeom>
            <a:solidFill>
              <a:srgbClr val="D959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6"/>
            <p:cNvSpPr/>
            <p:nvPr/>
          </p:nvSpPr>
          <p:spPr>
            <a:xfrm>
              <a:off x="11435786" y="545694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6"/>
            <p:cNvSpPr/>
            <p:nvPr/>
          </p:nvSpPr>
          <p:spPr>
            <a:xfrm>
              <a:off x="10679573" y="6157732"/>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6"/>
            <p:cNvSpPr/>
            <p:nvPr/>
          </p:nvSpPr>
          <p:spPr>
            <a:xfrm>
              <a:off x="10679572" y="5456418"/>
              <a:ext cx="756213" cy="700268"/>
            </a:xfrm>
            <a:prstGeom prst="rect">
              <a:avLst/>
            </a:prstGeom>
            <a:solidFill>
              <a:srgbClr val="D9591E">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6"/>
            <p:cNvSpPr/>
            <p:nvPr/>
          </p:nvSpPr>
          <p:spPr>
            <a:xfrm>
              <a:off x="11435787" y="4755104"/>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6"/>
            <p:cNvSpPr/>
            <p:nvPr/>
          </p:nvSpPr>
          <p:spPr>
            <a:xfrm>
              <a:off x="9923359" y="616826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114" name="Google Shape;114;p6"/>
          <p:cNvGrpSpPr/>
          <p:nvPr/>
        </p:nvGrpSpPr>
        <p:grpSpPr>
          <a:xfrm>
            <a:off x="127318" y="5260109"/>
            <a:ext cx="5903997" cy="318888"/>
            <a:chOff x="127318" y="5260109"/>
            <a:chExt cx="5903997" cy="318888"/>
          </a:xfrm>
        </p:grpSpPr>
        <p:sp>
          <p:nvSpPr>
            <p:cNvPr id="115" name="Google Shape;115;p6"/>
            <p:cNvSpPr/>
            <p:nvPr/>
          </p:nvSpPr>
          <p:spPr>
            <a:xfrm>
              <a:off x="127318" y="5282006"/>
              <a:ext cx="324095" cy="296991"/>
            </a:xfrm>
            <a:prstGeom prst="rect">
              <a:avLst/>
            </a:prstGeom>
            <a:solidFill>
              <a:srgbClr val="D959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6"/>
            <p:cNvSpPr/>
            <p:nvPr/>
          </p:nvSpPr>
          <p:spPr>
            <a:xfrm>
              <a:off x="785223" y="5266649"/>
              <a:ext cx="337302" cy="31234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6"/>
            <p:cNvSpPr/>
            <p:nvPr/>
          </p:nvSpPr>
          <p:spPr>
            <a:xfrm>
              <a:off x="451413" y="5269883"/>
              <a:ext cx="333809" cy="309114"/>
            </a:xfrm>
            <a:prstGeom prst="rect">
              <a:avLst/>
            </a:prstGeom>
            <a:solidFill>
              <a:srgbClr val="D9591E">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6"/>
            <p:cNvSpPr/>
            <p:nvPr/>
          </p:nvSpPr>
          <p:spPr>
            <a:xfrm>
              <a:off x="1122526" y="5269747"/>
              <a:ext cx="333956" cy="309250"/>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6"/>
            <p:cNvSpPr/>
            <p:nvPr/>
          </p:nvSpPr>
          <p:spPr>
            <a:xfrm>
              <a:off x="1457448" y="5275466"/>
              <a:ext cx="324095" cy="296991"/>
            </a:xfrm>
            <a:prstGeom prst="rect">
              <a:avLst/>
            </a:prstGeom>
            <a:solidFill>
              <a:srgbClr val="D959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6"/>
            <p:cNvSpPr/>
            <p:nvPr/>
          </p:nvSpPr>
          <p:spPr>
            <a:xfrm>
              <a:off x="2115353" y="5260109"/>
              <a:ext cx="337302" cy="31234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6"/>
            <p:cNvSpPr/>
            <p:nvPr/>
          </p:nvSpPr>
          <p:spPr>
            <a:xfrm>
              <a:off x="1781543" y="5263343"/>
              <a:ext cx="333809" cy="309114"/>
            </a:xfrm>
            <a:prstGeom prst="rect">
              <a:avLst/>
            </a:prstGeom>
            <a:solidFill>
              <a:srgbClr val="D9591E">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6"/>
            <p:cNvSpPr/>
            <p:nvPr/>
          </p:nvSpPr>
          <p:spPr>
            <a:xfrm>
              <a:off x="2452656" y="5263207"/>
              <a:ext cx="333956" cy="309250"/>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6"/>
            <p:cNvSpPr/>
            <p:nvPr/>
          </p:nvSpPr>
          <p:spPr>
            <a:xfrm>
              <a:off x="2780185" y="5282006"/>
              <a:ext cx="324095" cy="296991"/>
            </a:xfrm>
            <a:prstGeom prst="rect">
              <a:avLst/>
            </a:prstGeom>
            <a:solidFill>
              <a:srgbClr val="D959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6"/>
            <p:cNvSpPr/>
            <p:nvPr/>
          </p:nvSpPr>
          <p:spPr>
            <a:xfrm>
              <a:off x="3438090" y="5266649"/>
              <a:ext cx="337302" cy="31234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6"/>
            <p:cNvSpPr/>
            <p:nvPr/>
          </p:nvSpPr>
          <p:spPr>
            <a:xfrm>
              <a:off x="3104280" y="5269883"/>
              <a:ext cx="333809" cy="309114"/>
            </a:xfrm>
            <a:prstGeom prst="rect">
              <a:avLst/>
            </a:prstGeom>
            <a:solidFill>
              <a:srgbClr val="D9591E">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6"/>
            <p:cNvSpPr/>
            <p:nvPr/>
          </p:nvSpPr>
          <p:spPr>
            <a:xfrm>
              <a:off x="3775393" y="5269747"/>
              <a:ext cx="333956" cy="309250"/>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6"/>
            <p:cNvSpPr/>
            <p:nvPr/>
          </p:nvSpPr>
          <p:spPr>
            <a:xfrm>
              <a:off x="4104315" y="5275798"/>
              <a:ext cx="324095" cy="296991"/>
            </a:xfrm>
            <a:prstGeom prst="rect">
              <a:avLst/>
            </a:prstGeom>
            <a:solidFill>
              <a:srgbClr val="D959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6"/>
            <p:cNvSpPr/>
            <p:nvPr/>
          </p:nvSpPr>
          <p:spPr>
            <a:xfrm>
              <a:off x="4762220" y="5260441"/>
              <a:ext cx="337302" cy="31234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6"/>
            <p:cNvSpPr/>
            <p:nvPr/>
          </p:nvSpPr>
          <p:spPr>
            <a:xfrm>
              <a:off x="4428410" y="5263675"/>
              <a:ext cx="333809" cy="309114"/>
            </a:xfrm>
            <a:prstGeom prst="rect">
              <a:avLst/>
            </a:prstGeom>
            <a:solidFill>
              <a:srgbClr val="D9591E">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6"/>
            <p:cNvSpPr/>
            <p:nvPr/>
          </p:nvSpPr>
          <p:spPr>
            <a:xfrm>
              <a:off x="5099523" y="5263539"/>
              <a:ext cx="333956" cy="309250"/>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6"/>
            <p:cNvSpPr/>
            <p:nvPr/>
          </p:nvSpPr>
          <p:spPr>
            <a:xfrm>
              <a:off x="5427787" y="5282006"/>
              <a:ext cx="324095" cy="296991"/>
            </a:xfrm>
            <a:prstGeom prst="rect">
              <a:avLst/>
            </a:prstGeom>
            <a:solidFill>
              <a:srgbClr val="D959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6"/>
            <p:cNvSpPr/>
            <p:nvPr/>
          </p:nvSpPr>
          <p:spPr>
            <a:xfrm>
              <a:off x="5751882" y="5269883"/>
              <a:ext cx="279433" cy="309114"/>
            </a:xfrm>
            <a:prstGeom prst="rect">
              <a:avLst/>
            </a:prstGeom>
            <a:solidFill>
              <a:srgbClr val="D9591E">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33" name="Google Shape;133;p6"/>
          <p:cNvPicPr preferRelativeResize="0"/>
          <p:nvPr/>
        </p:nvPicPr>
        <p:blipFill rotWithShape="1">
          <a:blip r:embed="rId4">
            <a:alphaModFix/>
          </a:blip>
          <a:srcRect/>
          <a:stretch/>
        </p:blipFill>
        <p:spPr>
          <a:xfrm>
            <a:off x="3350720" y="3493972"/>
            <a:ext cx="2682053" cy="1788035"/>
          </a:xfrm>
          <a:prstGeom prst="rect">
            <a:avLst/>
          </a:prstGeom>
          <a:noFill/>
          <a:ln>
            <a:noFill/>
          </a:ln>
        </p:spPr>
      </p:pic>
      <p:pic>
        <p:nvPicPr>
          <p:cNvPr id="134" name="Google Shape;134;p6"/>
          <p:cNvPicPr preferRelativeResize="0"/>
          <p:nvPr/>
        </p:nvPicPr>
        <p:blipFill rotWithShape="1">
          <a:blip r:embed="rId5">
            <a:alphaModFix/>
          </a:blip>
          <a:srcRect/>
          <a:stretch/>
        </p:blipFill>
        <p:spPr>
          <a:xfrm>
            <a:off x="127320" y="3493971"/>
            <a:ext cx="3154916" cy="1788035"/>
          </a:xfrm>
          <a:prstGeom prst="rect">
            <a:avLst/>
          </a:prstGeom>
          <a:noFill/>
          <a:ln>
            <a:noFill/>
          </a:ln>
        </p:spPr>
      </p:pic>
      <p:sp>
        <p:nvSpPr>
          <p:cNvPr id="135" name="Google Shape;135;p6"/>
          <p:cNvSpPr txBox="1"/>
          <p:nvPr/>
        </p:nvSpPr>
        <p:spPr>
          <a:xfrm>
            <a:off x="32068" y="5578997"/>
            <a:ext cx="2976962"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757070"/>
                </a:solidFill>
                <a:latin typeface="PT Sans"/>
                <a:ea typeface="PT Sans"/>
                <a:cs typeface="PT Sans"/>
                <a:sym typeface="PT Sans"/>
              </a:rPr>
              <a:t>Design by Mehroz Baig v. 2017-4-14</a:t>
            </a:r>
            <a:endParaRPr sz="1000" b="0" i="0" u="none" strike="noStrike" cap="none">
              <a:solidFill>
                <a:srgbClr val="757070"/>
              </a:solidFill>
              <a:latin typeface="PT Sans"/>
              <a:ea typeface="PT Sans"/>
              <a:cs typeface="PT Sans"/>
              <a:sym typeface="PT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 Title &amp; Content">
  <p:cSld name="Intro Title &amp; Content">
    <p:spTree>
      <p:nvGrpSpPr>
        <p:cNvPr id="1" name="Shape 136"/>
        <p:cNvGrpSpPr/>
        <p:nvPr/>
      </p:nvGrpSpPr>
      <p:grpSpPr>
        <a:xfrm>
          <a:off x="0" y="0"/>
          <a:ext cx="0" cy="0"/>
          <a:chOff x="0" y="0"/>
          <a:chExt cx="0" cy="0"/>
        </a:xfrm>
      </p:grpSpPr>
      <p:pic>
        <p:nvPicPr>
          <p:cNvPr id="137" name="Google Shape;137;p7"/>
          <p:cNvPicPr preferRelativeResize="0"/>
          <p:nvPr/>
        </p:nvPicPr>
        <p:blipFill rotWithShape="1">
          <a:blip r:embed="rId2">
            <a:alphaModFix/>
          </a:blip>
          <a:srcRect/>
          <a:stretch/>
        </p:blipFill>
        <p:spPr>
          <a:xfrm>
            <a:off x="0" y="-76201"/>
            <a:ext cx="12192000" cy="7047865"/>
          </a:xfrm>
          <a:prstGeom prst="rect">
            <a:avLst/>
          </a:prstGeom>
          <a:noFill/>
          <a:ln>
            <a:noFill/>
          </a:ln>
        </p:spPr>
      </p:pic>
      <p:sp>
        <p:nvSpPr>
          <p:cNvPr id="138" name="Google Shape;138;p7"/>
          <p:cNvSpPr txBox="1">
            <a:spLocks noGrp="1"/>
          </p:cNvSpPr>
          <p:nvPr>
            <p:ph type="title"/>
          </p:nvPr>
        </p:nvSpPr>
        <p:spPr>
          <a:xfrm>
            <a:off x="838200" y="17890"/>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9591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7"/>
          <p:cNvSpPr txBox="1">
            <a:spLocks noGrp="1"/>
          </p:cNvSpPr>
          <p:nvPr>
            <p:ph type="body" idx="1"/>
          </p:nvPr>
        </p:nvSpPr>
        <p:spPr>
          <a:xfrm>
            <a:off x="838200" y="1423689"/>
            <a:ext cx="10515600" cy="369521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Font typeface="Noto Sans Symbols"/>
              <a:buChar char="▪"/>
              <a:defRPr/>
            </a:lvl1pPr>
            <a:lvl2pPr marL="914400" lvl="1" indent="-381000" algn="l">
              <a:lnSpc>
                <a:spcPct val="90000"/>
              </a:lnSpc>
              <a:spcBef>
                <a:spcPts val="500"/>
              </a:spcBef>
              <a:spcAft>
                <a:spcPts val="0"/>
              </a:spcAft>
              <a:buClr>
                <a:srgbClr val="595959"/>
              </a:buClr>
              <a:buSzPts val="2400"/>
              <a:buFont typeface="Noto Sans Symbols"/>
              <a:buChar char="▪"/>
              <a:defRPr/>
            </a:lvl2pPr>
            <a:lvl3pPr marL="1371600" lvl="2" indent="-355600" algn="l">
              <a:lnSpc>
                <a:spcPct val="90000"/>
              </a:lnSpc>
              <a:spcBef>
                <a:spcPts val="500"/>
              </a:spcBef>
              <a:spcAft>
                <a:spcPts val="0"/>
              </a:spcAft>
              <a:buClr>
                <a:srgbClr val="595959"/>
              </a:buClr>
              <a:buSzPts val="2000"/>
              <a:buFont typeface="Noto Sans Symbols"/>
              <a:buChar char="▪"/>
              <a:defRPr/>
            </a:lvl3pPr>
            <a:lvl4pPr marL="1828800" lvl="3" indent="-342900" algn="l">
              <a:lnSpc>
                <a:spcPct val="90000"/>
              </a:lnSpc>
              <a:spcBef>
                <a:spcPts val="500"/>
              </a:spcBef>
              <a:spcAft>
                <a:spcPts val="0"/>
              </a:spcAft>
              <a:buClr>
                <a:srgbClr val="595959"/>
              </a:buClr>
              <a:buSzPts val="1800"/>
              <a:buFont typeface="Noto Sans Symbols"/>
              <a:buChar char="▪"/>
              <a:defRPr/>
            </a:lvl4pPr>
            <a:lvl5pPr marL="2286000" lvl="4" indent="-342900" algn="l">
              <a:lnSpc>
                <a:spcPct val="90000"/>
              </a:lnSpc>
              <a:spcBef>
                <a:spcPts val="500"/>
              </a:spcBef>
              <a:spcAft>
                <a:spcPts val="0"/>
              </a:spcAft>
              <a:buClr>
                <a:srgbClr val="595959"/>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7"/>
          <p:cNvSpPr txBox="1">
            <a:spLocks noGrp="1"/>
          </p:cNvSpPr>
          <p:nvPr>
            <p:ph type="sldNum" idx="12"/>
          </p:nvPr>
        </p:nvSpPr>
        <p:spPr>
          <a:xfrm>
            <a:off x="9258300" y="18256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D9591E"/>
              </a:buClr>
              <a:buSzPts val="6000"/>
              <a:buFont typeface="Cabi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8"/>
          <p:cNvSpPr txBox="1">
            <a:spLocks noGrp="1"/>
          </p:cNvSpPr>
          <p:nvPr>
            <p:ph type="body" idx="1"/>
          </p:nvPr>
        </p:nvSpPr>
        <p:spPr>
          <a:xfrm>
            <a:off x="831850" y="4589464"/>
            <a:ext cx="10515600" cy="133703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6" name="Google Shape;14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8"/>
          <p:cNvSpPr txBox="1">
            <a:spLocks noGrp="1"/>
          </p:cNvSpPr>
          <p:nvPr>
            <p:ph type="sldNum" idx="12"/>
          </p:nvPr>
        </p:nvSpPr>
        <p:spPr>
          <a:xfrm>
            <a:off x="9258300" y="18256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9pPr>
          </a:lstStyle>
          <a:p>
            <a:pPr marL="0" lvl="0" indent="0" algn="r" rtl="0">
              <a:spcBef>
                <a:spcPts val="0"/>
              </a:spcBef>
              <a:spcAft>
                <a:spcPts val="0"/>
              </a:spcAft>
              <a:buNone/>
            </a:pPr>
            <a:r>
              <a:rPr lang="en-US"/>
              <a:t>Slide </a:t>
            </a:r>
            <a:fld id="{00000000-1234-1234-1234-123412341234}" type="slidenum">
              <a:rPr lang="en-US"/>
              <a:t>‹#›</a:t>
            </a:fld>
            <a:endParaRPr/>
          </a:p>
        </p:txBody>
      </p:sp>
      <p:grpSp>
        <p:nvGrpSpPr>
          <p:cNvPr id="149" name="Google Shape;149;p8"/>
          <p:cNvGrpSpPr/>
          <p:nvPr/>
        </p:nvGrpSpPr>
        <p:grpSpPr>
          <a:xfrm rot="5400000">
            <a:off x="-169765" y="4733260"/>
            <a:ext cx="2268640" cy="2113425"/>
            <a:chOff x="9923359" y="4755104"/>
            <a:chExt cx="2268640" cy="2113425"/>
          </a:xfrm>
        </p:grpSpPr>
        <p:sp>
          <p:nvSpPr>
            <p:cNvPr id="150" name="Google Shape;150;p8"/>
            <p:cNvSpPr/>
            <p:nvPr/>
          </p:nvSpPr>
          <p:spPr>
            <a:xfrm>
              <a:off x="11435787" y="6157732"/>
              <a:ext cx="756213" cy="700268"/>
            </a:xfrm>
            <a:prstGeom prst="rect">
              <a:avLst/>
            </a:prstGeom>
            <a:solidFill>
              <a:srgbClr val="D959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8"/>
            <p:cNvSpPr/>
            <p:nvPr/>
          </p:nvSpPr>
          <p:spPr>
            <a:xfrm>
              <a:off x="11435786" y="545694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8"/>
            <p:cNvSpPr/>
            <p:nvPr/>
          </p:nvSpPr>
          <p:spPr>
            <a:xfrm>
              <a:off x="10679573" y="6157732"/>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8"/>
            <p:cNvSpPr/>
            <p:nvPr/>
          </p:nvSpPr>
          <p:spPr>
            <a:xfrm>
              <a:off x="10679572" y="5456418"/>
              <a:ext cx="756213" cy="700268"/>
            </a:xfrm>
            <a:prstGeom prst="rect">
              <a:avLst/>
            </a:prstGeom>
            <a:solidFill>
              <a:srgbClr val="D9591E">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8"/>
            <p:cNvSpPr/>
            <p:nvPr/>
          </p:nvSpPr>
          <p:spPr>
            <a:xfrm>
              <a:off x="11435787" y="4755104"/>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8"/>
            <p:cNvSpPr/>
            <p:nvPr/>
          </p:nvSpPr>
          <p:spPr>
            <a:xfrm>
              <a:off x="9923359" y="616826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56" name="Google Shape;156;p8"/>
          <p:cNvPicPr preferRelativeResize="0"/>
          <p:nvPr/>
        </p:nvPicPr>
        <p:blipFill rotWithShape="1">
          <a:blip r:embed="rId2">
            <a:alphaModFix/>
          </a:blip>
          <a:srcRect/>
          <a:stretch/>
        </p:blipFill>
        <p:spPr>
          <a:xfrm>
            <a:off x="6463957" y="5806682"/>
            <a:ext cx="5402044" cy="10993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9591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400"/>
              <a:buNone/>
              <a:defRPr sz="2400" b="1"/>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0" name="Google Shape;160;p9"/>
          <p:cNvSpPr txBox="1">
            <a:spLocks noGrp="1"/>
          </p:cNvSpPr>
          <p:nvPr>
            <p:ph type="body" idx="2"/>
          </p:nvPr>
        </p:nvSpPr>
        <p:spPr>
          <a:xfrm>
            <a:off x="839788" y="2505075"/>
            <a:ext cx="5157787" cy="3421422"/>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Font typeface="Noto Sans Symbols"/>
              <a:buChar char="▪"/>
              <a:defRPr/>
            </a:lvl1pPr>
            <a:lvl2pPr marL="914400" lvl="1" indent="-381000" algn="l">
              <a:lnSpc>
                <a:spcPct val="90000"/>
              </a:lnSpc>
              <a:spcBef>
                <a:spcPts val="500"/>
              </a:spcBef>
              <a:spcAft>
                <a:spcPts val="0"/>
              </a:spcAft>
              <a:buClr>
                <a:srgbClr val="595959"/>
              </a:buClr>
              <a:buSzPts val="2400"/>
              <a:buFont typeface="Noto Sans Symbols"/>
              <a:buChar char="▪"/>
              <a:defRPr/>
            </a:lvl2pPr>
            <a:lvl3pPr marL="1371600" lvl="2" indent="-355600" algn="l">
              <a:lnSpc>
                <a:spcPct val="90000"/>
              </a:lnSpc>
              <a:spcBef>
                <a:spcPts val="500"/>
              </a:spcBef>
              <a:spcAft>
                <a:spcPts val="0"/>
              </a:spcAft>
              <a:buClr>
                <a:srgbClr val="595959"/>
              </a:buClr>
              <a:buSzPts val="2000"/>
              <a:buFont typeface="Noto Sans Symbols"/>
              <a:buChar char="▪"/>
              <a:defRPr/>
            </a:lvl3pPr>
            <a:lvl4pPr marL="1828800" lvl="3" indent="-342900" algn="l">
              <a:lnSpc>
                <a:spcPct val="90000"/>
              </a:lnSpc>
              <a:spcBef>
                <a:spcPts val="500"/>
              </a:spcBef>
              <a:spcAft>
                <a:spcPts val="0"/>
              </a:spcAft>
              <a:buClr>
                <a:srgbClr val="595959"/>
              </a:buClr>
              <a:buSzPts val="1800"/>
              <a:buFont typeface="Noto Sans Symbols"/>
              <a:buChar char="▪"/>
              <a:defRPr/>
            </a:lvl4pPr>
            <a:lvl5pPr marL="2286000" lvl="4" indent="-342900" algn="l">
              <a:lnSpc>
                <a:spcPct val="90000"/>
              </a:lnSpc>
              <a:spcBef>
                <a:spcPts val="500"/>
              </a:spcBef>
              <a:spcAft>
                <a:spcPts val="0"/>
              </a:spcAft>
              <a:buClr>
                <a:srgbClr val="595959"/>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400"/>
              <a:buNone/>
              <a:defRPr sz="2400" b="1"/>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2" name="Google Shape;162;p9"/>
          <p:cNvSpPr txBox="1">
            <a:spLocks noGrp="1"/>
          </p:cNvSpPr>
          <p:nvPr>
            <p:ph type="body" idx="4"/>
          </p:nvPr>
        </p:nvSpPr>
        <p:spPr>
          <a:xfrm>
            <a:off x="6172200" y="2505075"/>
            <a:ext cx="5183188" cy="3421422"/>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Font typeface="Noto Sans Symbols"/>
              <a:buChar char="▪"/>
              <a:defRPr/>
            </a:lvl1pPr>
            <a:lvl2pPr marL="914400" lvl="1" indent="-381000" algn="l">
              <a:lnSpc>
                <a:spcPct val="90000"/>
              </a:lnSpc>
              <a:spcBef>
                <a:spcPts val="500"/>
              </a:spcBef>
              <a:spcAft>
                <a:spcPts val="0"/>
              </a:spcAft>
              <a:buClr>
                <a:srgbClr val="595959"/>
              </a:buClr>
              <a:buSzPts val="2400"/>
              <a:buFont typeface="Noto Sans Symbols"/>
              <a:buChar char="▪"/>
              <a:defRPr/>
            </a:lvl2pPr>
            <a:lvl3pPr marL="1371600" lvl="2" indent="-355600" algn="l">
              <a:lnSpc>
                <a:spcPct val="90000"/>
              </a:lnSpc>
              <a:spcBef>
                <a:spcPts val="500"/>
              </a:spcBef>
              <a:spcAft>
                <a:spcPts val="0"/>
              </a:spcAft>
              <a:buClr>
                <a:srgbClr val="595959"/>
              </a:buClr>
              <a:buSzPts val="2000"/>
              <a:buFont typeface="Noto Sans Symbols"/>
              <a:buChar char="▪"/>
              <a:defRPr/>
            </a:lvl3pPr>
            <a:lvl4pPr marL="1828800" lvl="3" indent="-342900" algn="l">
              <a:lnSpc>
                <a:spcPct val="90000"/>
              </a:lnSpc>
              <a:spcBef>
                <a:spcPts val="500"/>
              </a:spcBef>
              <a:spcAft>
                <a:spcPts val="0"/>
              </a:spcAft>
              <a:buClr>
                <a:srgbClr val="595959"/>
              </a:buClr>
              <a:buSzPts val="1800"/>
              <a:buFont typeface="Noto Sans Symbols"/>
              <a:buChar char="▪"/>
              <a:defRPr/>
            </a:lvl4pPr>
            <a:lvl5pPr marL="2286000" lvl="4" indent="-342900" algn="l">
              <a:lnSpc>
                <a:spcPct val="90000"/>
              </a:lnSpc>
              <a:spcBef>
                <a:spcPts val="500"/>
              </a:spcBef>
              <a:spcAft>
                <a:spcPts val="0"/>
              </a:spcAft>
              <a:buClr>
                <a:srgbClr val="595959"/>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9"/>
          <p:cNvSpPr txBox="1">
            <a:spLocks noGrp="1"/>
          </p:cNvSpPr>
          <p:nvPr>
            <p:ph type="sldNum" idx="12"/>
          </p:nvPr>
        </p:nvSpPr>
        <p:spPr>
          <a:xfrm>
            <a:off x="9258300" y="18256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9pPr>
          </a:lstStyle>
          <a:p>
            <a:pPr marL="0" lvl="0" indent="0" algn="r" rtl="0">
              <a:spcBef>
                <a:spcPts val="0"/>
              </a:spcBef>
              <a:spcAft>
                <a:spcPts val="0"/>
              </a:spcAft>
              <a:buNone/>
            </a:pPr>
            <a:r>
              <a:rPr lang="en-US"/>
              <a:t>Slide </a:t>
            </a:r>
            <a:fld id="{00000000-1234-1234-1234-123412341234}" type="slidenum">
              <a:rPr lang="en-US"/>
              <a:t>‹#›</a:t>
            </a:fld>
            <a:endParaRPr/>
          </a:p>
        </p:txBody>
      </p:sp>
      <p:grpSp>
        <p:nvGrpSpPr>
          <p:cNvPr id="166" name="Google Shape;166;p9"/>
          <p:cNvGrpSpPr/>
          <p:nvPr/>
        </p:nvGrpSpPr>
        <p:grpSpPr>
          <a:xfrm rot="5400000">
            <a:off x="-169765" y="4733260"/>
            <a:ext cx="2268640" cy="2113425"/>
            <a:chOff x="9923359" y="4755104"/>
            <a:chExt cx="2268640" cy="2113425"/>
          </a:xfrm>
        </p:grpSpPr>
        <p:sp>
          <p:nvSpPr>
            <p:cNvPr id="167" name="Google Shape;167;p9"/>
            <p:cNvSpPr/>
            <p:nvPr/>
          </p:nvSpPr>
          <p:spPr>
            <a:xfrm>
              <a:off x="11435787" y="6157732"/>
              <a:ext cx="756213" cy="700268"/>
            </a:xfrm>
            <a:prstGeom prst="rect">
              <a:avLst/>
            </a:prstGeom>
            <a:solidFill>
              <a:srgbClr val="D959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9"/>
            <p:cNvSpPr/>
            <p:nvPr/>
          </p:nvSpPr>
          <p:spPr>
            <a:xfrm>
              <a:off x="11435786" y="545694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9"/>
            <p:cNvSpPr/>
            <p:nvPr/>
          </p:nvSpPr>
          <p:spPr>
            <a:xfrm>
              <a:off x="10679573" y="6157732"/>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9"/>
            <p:cNvSpPr/>
            <p:nvPr/>
          </p:nvSpPr>
          <p:spPr>
            <a:xfrm>
              <a:off x="10679572" y="5456418"/>
              <a:ext cx="756213" cy="700268"/>
            </a:xfrm>
            <a:prstGeom prst="rect">
              <a:avLst/>
            </a:prstGeom>
            <a:solidFill>
              <a:srgbClr val="D9591E">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9"/>
            <p:cNvSpPr/>
            <p:nvPr/>
          </p:nvSpPr>
          <p:spPr>
            <a:xfrm>
              <a:off x="11435787" y="4755104"/>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9"/>
            <p:cNvSpPr/>
            <p:nvPr/>
          </p:nvSpPr>
          <p:spPr>
            <a:xfrm>
              <a:off x="9923359" y="616826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73" name="Google Shape;173;p9"/>
          <p:cNvPicPr preferRelativeResize="0"/>
          <p:nvPr/>
        </p:nvPicPr>
        <p:blipFill rotWithShape="1">
          <a:blip r:embed="rId2">
            <a:alphaModFix/>
          </a:blip>
          <a:srcRect/>
          <a:stretch/>
        </p:blipFill>
        <p:spPr>
          <a:xfrm>
            <a:off x="6463957" y="5806682"/>
            <a:ext cx="5402044" cy="10993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Option 2">
  <p:cSld name="Quote Option 2">
    <p:spTree>
      <p:nvGrpSpPr>
        <p:cNvPr id="1" name="Shape 174"/>
        <p:cNvGrpSpPr/>
        <p:nvPr/>
      </p:nvGrpSpPr>
      <p:grpSpPr>
        <a:xfrm>
          <a:off x="0" y="0"/>
          <a:ext cx="0" cy="0"/>
          <a:chOff x="0" y="0"/>
          <a:chExt cx="0" cy="0"/>
        </a:xfrm>
      </p:grpSpPr>
      <p:sp>
        <p:nvSpPr>
          <p:cNvPr id="175" name="Google Shape;175;p10"/>
          <p:cNvSpPr txBox="1">
            <a:spLocks noGrp="1"/>
          </p:cNvSpPr>
          <p:nvPr>
            <p:ph type="title"/>
          </p:nvPr>
        </p:nvSpPr>
        <p:spPr>
          <a:xfrm>
            <a:off x="838200" y="405114"/>
            <a:ext cx="10515600" cy="404099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9591E"/>
              </a:buClr>
              <a:buSzPts val="6000"/>
              <a:buFont typeface="Cabin"/>
              <a:buNone/>
              <a:defRPr sz="6000" b="1">
                <a:solidFill>
                  <a:srgbClr val="D9591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10"/>
          <p:cNvSpPr txBox="1">
            <a:spLocks noGrp="1"/>
          </p:cNvSpPr>
          <p:nvPr>
            <p:ph type="sldNum" idx="12"/>
          </p:nvPr>
        </p:nvSpPr>
        <p:spPr>
          <a:xfrm>
            <a:off x="9258300" y="18256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9pPr>
          </a:lstStyle>
          <a:p>
            <a:pPr marL="0" lvl="0" indent="0" algn="r" rtl="0">
              <a:spcBef>
                <a:spcPts val="0"/>
              </a:spcBef>
              <a:spcAft>
                <a:spcPts val="0"/>
              </a:spcAft>
              <a:buNone/>
            </a:pPr>
            <a:r>
              <a:rPr lang="en-US"/>
              <a:t>Slide </a:t>
            </a:r>
            <a:fld id="{00000000-1234-1234-1234-123412341234}" type="slidenum">
              <a:rPr lang="en-US"/>
              <a:t>‹#›</a:t>
            </a:fld>
            <a:endParaRPr/>
          </a:p>
        </p:txBody>
      </p:sp>
      <p:pic>
        <p:nvPicPr>
          <p:cNvPr id="179" name="Google Shape;179;p10"/>
          <p:cNvPicPr preferRelativeResize="0"/>
          <p:nvPr/>
        </p:nvPicPr>
        <p:blipFill rotWithShape="1">
          <a:blip r:embed="rId2">
            <a:alphaModFix/>
          </a:blip>
          <a:srcRect/>
          <a:stretch/>
        </p:blipFill>
        <p:spPr>
          <a:xfrm>
            <a:off x="6463957" y="5806682"/>
            <a:ext cx="5402044" cy="1099336"/>
          </a:xfrm>
          <a:prstGeom prst="rect">
            <a:avLst/>
          </a:prstGeom>
          <a:noFill/>
          <a:ln>
            <a:noFill/>
          </a:ln>
        </p:spPr>
      </p:pic>
      <p:sp>
        <p:nvSpPr>
          <p:cNvPr id="180" name="Google Shape;180;p10"/>
          <p:cNvSpPr txBox="1">
            <a:spLocks noGrp="1"/>
          </p:cNvSpPr>
          <p:nvPr>
            <p:ph type="body" idx="1"/>
          </p:nvPr>
        </p:nvSpPr>
        <p:spPr>
          <a:xfrm>
            <a:off x="845433" y="4578910"/>
            <a:ext cx="10515600" cy="11572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D9591E"/>
              </a:buClr>
              <a:buSzPts val="2800"/>
              <a:buNone/>
              <a:defRPr>
                <a:solidFill>
                  <a:srgbClr val="D9591E"/>
                </a:solidFill>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1" name="Google Shape;181;p10"/>
          <p:cNvGrpSpPr/>
          <p:nvPr/>
        </p:nvGrpSpPr>
        <p:grpSpPr>
          <a:xfrm rot="5400000">
            <a:off x="-169765" y="4733260"/>
            <a:ext cx="2268640" cy="2113425"/>
            <a:chOff x="9923359" y="4755104"/>
            <a:chExt cx="2268640" cy="2113425"/>
          </a:xfrm>
        </p:grpSpPr>
        <p:sp>
          <p:nvSpPr>
            <p:cNvPr id="182" name="Google Shape;182;p10"/>
            <p:cNvSpPr/>
            <p:nvPr/>
          </p:nvSpPr>
          <p:spPr>
            <a:xfrm>
              <a:off x="11435787" y="6157732"/>
              <a:ext cx="756213" cy="700268"/>
            </a:xfrm>
            <a:prstGeom prst="rect">
              <a:avLst/>
            </a:prstGeom>
            <a:solidFill>
              <a:srgbClr val="D959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10"/>
            <p:cNvSpPr/>
            <p:nvPr/>
          </p:nvSpPr>
          <p:spPr>
            <a:xfrm>
              <a:off x="11435786" y="545694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10"/>
            <p:cNvSpPr/>
            <p:nvPr/>
          </p:nvSpPr>
          <p:spPr>
            <a:xfrm>
              <a:off x="10679573" y="6157732"/>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10"/>
            <p:cNvSpPr/>
            <p:nvPr/>
          </p:nvSpPr>
          <p:spPr>
            <a:xfrm>
              <a:off x="10679572" y="5456418"/>
              <a:ext cx="756213" cy="700268"/>
            </a:xfrm>
            <a:prstGeom prst="rect">
              <a:avLst/>
            </a:prstGeom>
            <a:solidFill>
              <a:srgbClr val="D9591E">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10"/>
            <p:cNvSpPr/>
            <p:nvPr/>
          </p:nvSpPr>
          <p:spPr>
            <a:xfrm>
              <a:off x="11435787" y="4755104"/>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p10"/>
            <p:cNvSpPr/>
            <p:nvPr/>
          </p:nvSpPr>
          <p:spPr>
            <a:xfrm>
              <a:off x="9923359" y="616826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D9591E"/>
              </a:buClr>
              <a:buSzPts val="3200"/>
              <a:buFont typeface="Cabi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595959"/>
              </a:buClr>
              <a:buSzPts val="3200"/>
              <a:buFont typeface="Noto Sans Symbols"/>
              <a:buChar char="▪"/>
              <a:defRPr sz="3200"/>
            </a:lvl1pPr>
            <a:lvl2pPr marL="914400" lvl="1" indent="-406400" algn="l">
              <a:lnSpc>
                <a:spcPct val="90000"/>
              </a:lnSpc>
              <a:spcBef>
                <a:spcPts val="500"/>
              </a:spcBef>
              <a:spcAft>
                <a:spcPts val="0"/>
              </a:spcAft>
              <a:buClr>
                <a:srgbClr val="595959"/>
              </a:buClr>
              <a:buSzPts val="2800"/>
              <a:buFont typeface="Noto Sans Symbols"/>
              <a:buChar char="▪"/>
              <a:defRPr sz="2800"/>
            </a:lvl2pPr>
            <a:lvl3pPr marL="1371600" lvl="2" indent="-381000" algn="l">
              <a:lnSpc>
                <a:spcPct val="90000"/>
              </a:lnSpc>
              <a:spcBef>
                <a:spcPts val="500"/>
              </a:spcBef>
              <a:spcAft>
                <a:spcPts val="0"/>
              </a:spcAft>
              <a:buClr>
                <a:srgbClr val="595959"/>
              </a:buClr>
              <a:buSzPts val="2400"/>
              <a:buFont typeface="Noto Sans Symbols"/>
              <a:buChar char="▪"/>
              <a:defRPr sz="2400"/>
            </a:lvl3pPr>
            <a:lvl4pPr marL="1828800" lvl="3" indent="-355600" algn="l">
              <a:lnSpc>
                <a:spcPct val="90000"/>
              </a:lnSpc>
              <a:spcBef>
                <a:spcPts val="500"/>
              </a:spcBef>
              <a:spcAft>
                <a:spcPts val="0"/>
              </a:spcAft>
              <a:buClr>
                <a:srgbClr val="595959"/>
              </a:buClr>
              <a:buSzPts val="2000"/>
              <a:buFont typeface="Noto Sans Symbols"/>
              <a:buChar char="▪"/>
              <a:defRPr sz="2000"/>
            </a:lvl4pPr>
            <a:lvl5pPr marL="2286000" lvl="4" indent="-355600" algn="l">
              <a:lnSpc>
                <a:spcPct val="90000"/>
              </a:lnSpc>
              <a:spcBef>
                <a:spcPts val="500"/>
              </a:spcBef>
              <a:spcAft>
                <a:spcPts val="0"/>
              </a:spcAft>
              <a:buClr>
                <a:srgbClr val="595959"/>
              </a:buClr>
              <a:buSzPts val="2000"/>
              <a:buFont typeface="Noto Sans Symbols"/>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1" name="Google Shape;191;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1600"/>
              <a:buNone/>
              <a:defRPr sz="16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2" name="Google Shape;19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11"/>
          <p:cNvSpPr txBox="1">
            <a:spLocks noGrp="1"/>
          </p:cNvSpPr>
          <p:nvPr>
            <p:ph type="sldNum" idx="12"/>
          </p:nvPr>
        </p:nvSpPr>
        <p:spPr>
          <a:xfrm>
            <a:off x="9258300" y="18256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9pPr>
          </a:lstStyle>
          <a:p>
            <a:pPr marL="0" lvl="0" indent="0" algn="r" rtl="0">
              <a:spcBef>
                <a:spcPts val="0"/>
              </a:spcBef>
              <a:spcAft>
                <a:spcPts val="0"/>
              </a:spcAft>
              <a:buNone/>
            </a:pPr>
            <a:r>
              <a:rPr lang="en-US"/>
              <a:t>Slide </a:t>
            </a:r>
            <a:fld id="{00000000-1234-1234-1234-123412341234}" type="slidenum">
              <a:rPr lang="en-US"/>
              <a:t>‹#›</a:t>
            </a:fld>
            <a:endParaRPr/>
          </a:p>
        </p:txBody>
      </p:sp>
      <p:grpSp>
        <p:nvGrpSpPr>
          <p:cNvPr id="195" name="Google Shape;195;p11"/>
          <p:cNvGrpSpPr/>
          <p:nvPr/>
        </p:nvGrpSpPr>
        <p:grpSpPr>
          <a:xfrm rot="5400000">
            <a:off x="-169765" y="4733260"/>
            <a:ext cx="2268640" cy="2113425"/>
            <a:chOff x="9923359" y="4755104"/>
            <a:chExt cx="2268640" cy="2113425"/>
          </a:xfrm>
        </p:grpSpPr>
        <p:sp>
          <p:nvSpPr>
            <p:cNvPr id="196" name="Google Shape;196;p11"/>
            <p:cNvSpPr/>
            <p:nvPr/>
          </p:nvSpPr>
          <p:spPr>
            <a:xfrm>
              <a:off x="11435787" y="6157732"/>
              <a:ext cx="756213" cy="700268"/>
            </a:xfrm>
            <a:prstGeom prst="rect">
              <a:avLst/>
            </a:prstGeom>
            <a:solidFill>
              <a:srgbClr val="D959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11"/>
            <p:cNvSpPr/>
            <p:nvPr/>
          </p:nvSpPr>
          <p:spPr>
            <a:xfrm>
              <a:off x="11435786" y="545694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11"/>
            <p:cNvSpPr/>
            <p:nvPr/>
          </p:nvSpPr>
          <p:spPr>
            <a:xfrm>
              <a:off x="10679573" y="6157732"/>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11"/>
            <p:cNvSpPr/>
            <p:nvPr/>
          </p:nvSpPr>
          <p:spPr>
            <a:xfrm>
              <a:off x="10679572" y="5456418"/>
              <a:ext cx="756213" cy="700268"/>
            </a:xfrm>
            <a:prstGeom prst="rect">
              <a:avLst/>
            </a:prstGeom>
            <a:solidFill>
              <a:srgbClr val="D9591E">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p11"/>
            <p:cNvSpPr/>
            <p:nvPr/>
          </p:nvSpPr>
          <p:spPr>
            <a:xfrm>
              <a:off x="11435787" y="4755104"/>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p11"/>
            <p:cNvSpPr/>
            <p:nvPr/>
          </p:nvSpPr>
          <p:spPr>
            <a:xfrm>
              <a:off x="9923359" y="616826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02" name="Google Shape;202;p11"/>
          <p:cNvPicPr preferRelativeResize="0"/>
          <p:nvPr/>
        </p:nvPicPr>
        <p:blipFill rotWithShape="1">
          <a:blip r:embed="rId2">
            <a:alphaModFix/>
          </a:blip>
          <a:srcRect/>
          <a:stretch/>
        </p:blipFill>
        <p:spPr>
          <a:xfrm>
            <a:off x="6463957" y="5806682"/>
            <a:ext cx="5402044" cy="10993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3"/>
        <p:cNvGrpSpPr/>
        <p:nvPr/>
      </p:nvGrpSpPr>
      <p:grpSpPr>
        <a:xfrm>
          <a:off x="0" y="0"/>
          <a:ext cx="0" cy="0"/>
          <a:chOff x="0" y="0"/>
          <a:chExt cx="0" cy="0"/>
        </a:xfrm>
      </p:grpSpPr>
      <p:sp>
        <p:nvSpPr>
          <p:cNvPr id="204" name="Google Shape;204;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D9591E"/>
              </a:buClr>
              <a:buSzPts val="3200"/>
              <a:buFont typeface="Cabi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3200"/>
              <a:buFont typeface="Arial"/>
              <a:buNone/>
              <a:defRPr sz="3200" b="0" i="0" u="none" strike="noStrike" cap="none">
                <a:solidFill>
                  <a:srgbClr val="595959"/>
                </a:solidFill>
                <a:latin typeface="PT Sans"/>
                <a:ea typeface="PT Sans"/>
                <a:cs typeface="PT Sans"/>
                <a:sym typeface="PT Sans"/>
              </a:defRPr>
            </a:lvl1pPr>
            <a:lvl2pPr marR="0" lvl="1" algn="l" rtl="0">
              <a:lnSpc>
                <a:spcPct val="90000"/>
              </a:lnSpc>
              <a:spcBef>
                <a:spcPts val="500"/>
              </a:spcBef>
              <a:spcAft>
                <a:spcPts val="0"/>
              </a:spcAft>
              <a:buClr>
                <a:srgbClr val="595959"/>
              </a:buClr>
              <a:buSzPts val="2800"/>
              <a:buFont typeface="Arial"/>
              <a:buNone/>
              <a:defRPr sz="2800" b="0" i="0" u="none" strike="noStrike" cap="none">
                <a:solidFill>
                  <a:srgbClr val="595959"/>
                </a:solidFill>
                <a:latin typeface="PT Sans"/>
                <a:ea typeface="PT Sans"/>
                <a:cs typeface="PT Sans"/>
                <a:sym typeface="PT Sans"/>
              </a:defRPr>
            </a:lvl2pPr>
            <a:lvl3pPr marR="0" lvl="2"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PT Sans"/>
                <a:ea typeface="PT Sans"/>
                <a:cs typeface="PT Sans"/>
                <a:sym typeface="PT Sans"/>
              </a:defRPr>
            </a:lvl3pPr>
            <a:lvl4pPr marR="0" lvl="3"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PT Sans"/>
                <a:ea typeface="PT Sans"/>
                <a:cs typeface="PT Sans"/>
                <a:sym typeface="PT Sans"/>
              </a:defRPr>
            </a:lvl4pPr>
            <a:lvl5pPr marR="0" lvl="4"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PT Sans"/>
                <a:ea typeface="PT Sans"/>
                <a:cs typeface="PT Sans"/>
                <a:sym typeface="PT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6" name="Google Shape;206;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1600"/>
              <a:buNone/>
              <a:defRPr sz="16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7" name="Google Shape;20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12"/>
          <p:cNvSpPr txBox="1">
            <a:spLocks noGrp="1"/>
          </p:cNvSpPr>
          <p:nvPr>
            <p:ph type="sldNum" idx="12"/>
          </p:nvPr>
        </p:nvSpPr>
        <p:spPr>
          <a:xfrm>
            <a:off x="9258300" y="18256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9pPr>
          </a:lstStyle>
          <a:p>
            <a:pPr marL="0" lvl="0" indent="0" algn="r" rtl="0">
              <a:spcBef>
                <a:spcPts val="0"/>
              </a:spcBef>
              <a:spcAft>
                <a:spcPts val="0"/>
              </a:spcAft>
              <a:buNone/>
            </a:pPr>
            <a:r>
              <a:rPr lang="en-US"/>
              <a:t>Slide </a:t>
            </a:r>
            <a:fld id="{00000000-1234-1234-1234-123412341234}" type="slidenum">
              <a:rPr lang="en-US"/>
              <a:t>‹#›</a:t>
            </a:fld>
            <a:endParaRPr/>
          </a:p>
        </p:txBody>
      </p:sp>
      <p:grpSp>
        <p:nvGrpSpPr>
          <p:cNvPr id="210" name="Google Shape;210;p12"/>
          <p:cNvGrpSpPr/>
          <p:nvPr/>
        </p:nvGrpSpPr>
        <p:grpSpPr>
          <a:xfrm rot="5400000">
            <a:off x="-169765" y="4733260"/>
            <a:ext cx="2268640" cy="2113425"/>
            <a:chOff x="9923359" y="4755104"/>
            <a:chExt cx="2268640" cy="2113425"/>
          </a:xfrm>
        </p:grpSpPr>
        <p:sp>
          <p:nvSpPr>
            <p:cNvPr id="211" name="Google Shape;211;p12"/>
            <p:cNvSpPr/>
            <p:nvPr/>
          </p:nvSpPr>
          <p:spPr>
            <a:xfrm>
              <a:off x="11435787" y="6157732"/>
              <a:ext cx="756213" cy="700268"/>
            </a:xfrm>
            <a:prstGeom prst="rect">
              <a:avLst/>
            </a:prstGeom>
            <a:solidFill>
              <a:srgbClr val="D959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12"/>
            <p:cNvSpPr/>
            <p:nvPr/>
          </p:nvSpPr>
          <p:spPr>
            <a:xfrm>
              <a:off x="11435786" y="545694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12"/>
            <p:cNvSpPr/>
            <p:nvPr/>
          </p:nvSpPr>
          <p:spPr>
            <a:xfrm>
              <a:off x="10679573" y="6157732"/>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12"/>
            <p:cNvSpPr/>
            <p:nvPr/>
          </p:nvSpPr>
          <p:spPr>
            <a:xfrm>
              <a:off x="10679572" y="5456418"/>
              <a:ext cx="756213" cy="700268"/>
            </a:xfrm>
            <a:prstGeom prst="rect">
              <a:avLst/>
            </a:prstGeom>
            <a:solidFill>
              <a:srgbClr val="D9591E">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12"/>
            <p:cNvSpPr/>
            <p:nvPr/>
          </p:nvSpPr>
          <p:spPr>
            <a:xfrm>
              <a:off x="11435787" y="4755104"/>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12"/>
            <p:cNvSpPr/>
            <p:nvPr/>
          </p:nvSpPr>
          <p:spPr>
            <a:xfrm>
              <a:off x="9923359" y="616826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17" name="Google Shape;217;p12"/>
          <p:cNvPicPr preferRelativeResize="0"/>
          <p:nvPr/>
        </p:nvPicPr>
        <p:blipFill rotWithShape="1">
          <a:blip r:embed="rId2">
            <a:alphaModFix/>
          </a:blip>
          <a:srcRect/>
          <a:stretch/>
        </p:blipFill>
        <p:spPr>
          <a:xfrm>
            <a:off x="6463957" y="5806682"/>
            <a:ext cx="5402044" cy="10993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8"/>
        <p:cNvGrpSpPr/>
        <p:nvPr/>
      </p:nvGrpSpPr>
      <p:grpSpPr>
        <a:xfrm>
          <a:off x="0" y="0"/>
          <a:ext cx="0" cy="0"/>
          <a:chOff x="0" y="0"/>
          <a:chExt cx="0" cy="0"/>
        </a:xfrm>
      </p:grpSpPr>
      <p:sp>
        <p:nvSpPr>
          <p:cNvPr id="219" name="Google Shape;219;p13"/>
          <p:cNvSpPr txBox="1">
            <a:spLocks noGrp="1"/>
          </p:cNvSpPr>
          <p:nvPr>
            <p:ph type="title"/>
          </p:nvPr>
        </p:nvSpPr>
        <p:spPr>
          <a:xfrm rot="5400000">
            <a:off x="7258664" y="1831361"/>
            <a:ext cx="5561372"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9591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3"/>
          <p:cNvSpPr txBox="1">
            <a:spLocks noGrp="1"/>
          </p:cNvSpPr>
          <p:nvPr>
            <p:ph type="body" idx="1"/>
          </p:nvPr>
        </p:nvSpPr>
        <p:spPr>
          <a:xfrm rot="5400000">
            <a:off x="1924664" y="-721339"/>
            <a:ext cx="5561372" cy="77343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Font typeface="Noto Sans Symbols"/>
              <a:buChar char="▪"/>
              <a:defRPr/>
            </a:lvl1pPr>
            <a:lvl2pPr marL="914400" lvl="1" indent="-381000" algn="l">
              <a:lnSpc>
                <a:spcPct val="90000"/>
              </a:lnSpc>
              <a:spcBef>
                <a:spcPts val="500"/>
              </a:spcBef>
              <a:spcAft>
                <a:spcPts val="0"/>
              </a:spcAft>
              <a:buClr>
                <a:srgbClr val="595959"/>
              </a:buClr>
              <a:buSzPts val="2400"/>
              <a:buFont typeface="Noto Sans Symbols"/>
              <a:buChar char="▪"/>
              <a:defRPr/>
            </a:lvl2pPr>
            <a:lvl3pPr marL="1371600" lvl="2" indent="-355600" algn="l">
              <a:lnSpc>
                <a:spcPct val="90000"/>
              </a:lnSpc>
              <a:spcBef>
                <a:spcPts val="500"/>
              </a:spcBef>
              <a:spcAft>
                <a:spcPts val="0"/>
              </a:spcAft>
              <a:buClr>
                <a:srgbClr val="595959"/>
              </a:buClr>
              <a:buSzPts val="2000"/>
              <a:buFont typeface="Noto Sans Symbols"/>
              <a:buChar char="▪"/>
              <a:defRPr/>
            </a:lvl3pPr>
            <a:lvl4pPr marL="1828800" lvl="3" indent="-342900" algn="l">
              <a:lnSpc>
                <a:spcPct val="90000"/>
              </a:lnSpc>
              <a:spcBef>
                <a:spcPts val="500"/>
              </a:spcBef>
              <a:spcAft>
                <a:spcPts val="0"/>
              </a:spcAft>
              <a:buClr>
                <a:srgbClr val="595959"/>
              </a:buClr>
              <a:buSzPts val="1800"/>
              <a:buFont typeface="Noto Sans Symbols"/>
              <a:buChar char="▪"/>
              <a:defRPr/>
            </a:lvl4pPr>
            <a:lvl5pPr marL="2286000" lvl="4" indent="-342900" algn="l">
              <a:lnSpc>
                <a:spcPct val="90000"/>
              </a:lnSpc>
              <a:spcBef>
                <a:spcPts val="500"/>
              </a:spcBef>
              <a:spcAft>
                <a:spcPts val="0"/>
              </a:spcAft>
              <a:buClr>
                <a:srgbClr val="595959"/>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13"/>
          <p:cNvSpPr txBox="1">
            <a:spLocks noGrp="1"/>
          </p:cNvSpPr>
          <p:nvPr>
            <p:ph type="sldNum" idx="12"/>
          </p:nvPr>
        </p:nvSpPr>
        <p:spPr>
          <a:xfrm>
            <a:off x="9258300" y="18256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9pPr>
          </a:lstStyle>
          <a:p>
            <a:pPr marL="0" lvl="0" indent="0" algn="r" rtl="0">
              <a:spcBef>
                <a:spcPts val="0"/>
              </a:spcBef>
              <a:spcAft>
                <a:spcPts val="0"/>
              </a:spcAft>
              <a:buNone/>
            </a:pPr>
            <a:r>
              <a:rPr lang="en-US"/>
              <a:t>Slide </a:t>
            </a:r>
            <a:fld id="{00000000-1234-1234-1234-123412341234}" type="slidenum">
              <a:rPr lang="en-US"/>
              <a:t>‹#›</a:t>
            </a:fld>
            <a:endParaRPr/>
          </a:p>
        </p:txBody>
      </p:sp>
      <p:grpSp>
        <p:nvGrpSpPr>
          <p:cNvPr id="224" name="Google Shape;224;p13"/>
          <p:cNvGrpSpPr/>
          <p:nvPr/>
        </p:nvGrpSpPr>
        <p:grpSpPr>
          <a:xfrm rot="5400000">
            <a:off x="-169765" y="4733260"/>
            <a:ext cx="2268640" cy="2113425"/>
            <a:chOff x="9923359" y="4755104"/>
            <a:chExt cx="2268640" cy="2113425"/>
          </a:xfrm>
        </p:grpSpPr>
        <p:sp>
          <p:nvSpPr>
            <p:cNvPr id="225" name="Google Shape;225;p13"/>
            <p:cNvSpPr/>
            <p:nvPr/>
          </p:nvSpPr>
          <p:spPr>
            <a:xfrm>
              <a:off x="11435787" y="6157732"/>
              <a:ext cx="756213" cy="700268"/>
            </a:xfrm>
            <a:prstGeom prst="rect">
              <a:avLst/>
            </a:prstGeom>
            <a:solidFill>
              <a:srgbClr val="D959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13"/>
            <p:cNvSpPr/>
            <p:nvPr/>
          </p:nvSpPr>
          <p:spPr>
            <a:xfrm>
              <a:off x="11435786" y="545694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 name="Google Shape;227;p13"/>
            <p:cNvSpPr/>
            <p:nvPr/>
          </p:nvSpPr>
          <p:spPr>
            <a:xfrm>
              <a:off x="10679573" y="6157732"/>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13"/>
            <p:cNvSpPr/>
            <p:nvPr/>
          </p:nvSpPr>
          <p:spPr>
            <a:xfrm>
              <a:off x="10679572" y="5456418"/>
              <a:ext cx="756213" cy="700268"/>
            </a:xfrm>
            <a:prstGeom prst="rect">
              <a:avLst/>
            </a:prstGeom>
            <a:solidFill>
              <a:srgbClr val="D9591E">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13"/>
            <p:cNvSpPr/>
            <p:nvPr/>
          </p:nvSpPr>
          <p:spPr>
            <a:xfrm>
              <a:off x="11435787" y="4755104"/>
              <a:ext cx="756213" cy="700268"/>
            </a:xfrm>
            <a:prstGeom prst="rect">
              <a:avLst/>
            </a:prstGeom>
            <a:solidFill>
              <a:srgbClr val="D9591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p13"/>
            <p:cNvSpPr/>
            <p:nvPr/>
          </p:nvSpPr>
          <p:spPr>
            <a:xfrm>
              <a:off x="9923359" y="6168261"/>
              <a:ext cx="756213" cy="700268"/>
            </a:xfrm>
            <a:prstGeom prst="rect">
              <a:avLst/>
            </a:prstGeom>
            <a:solidFill>
              <a:srgbClr val="D9591E">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31" name="Google Shape;231;p13"/>
          <p:cNvPicPr preferRelativeResize="0"/>
          <p:nvPr/>
        </p:nvPicPr>
        <p:blipFill rotWithShape="1">
          <a:blip r:embed="rId2">
            <a:alphaModFix/>
          </a:blip>
          <a:srcRect/>
          <a:stretch/>
        </p:blipFill>
        <p:spPr>
          <a:xfrm>
            <a:off x="6463957" y="5806682"/>
            <a:ext cx="5402044" cy="10993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D9591E"/>
              </a:buClr>
              <a:buSzPts val="4400"/>
              <a:buFont typeface="Cabin"/>
              <a:buNone/>
              <a:defRPr sz="4400" b="0" i="0" u="none" strike="noStrike" cap="none">
                <a:solidFill>
                  <a:srgbClr val="D9591E"/>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1008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PT Sans"/>
                <a:ea typeface="PT Sans"/>
                <a:cs typeface="PT Sans"/>
                <a:sym typeface="PT Sans"/>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PT Sans"/>
                <a:ea typeface="PT Sans"/>
                <a:cs typeface="PT Sans"/>
                <a:sym typeface="PT Sans"/>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PT Sans"/>
                <a:ea typeface="PT Sans"/>
                <a:cs typeface="PT Sans"/>
                <a:sym typeface="PT Sans"/>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PT Sans"/>
                <a:ea typeface="PT Sans"/>
                <a:cs typeface="PT Sans"/>
                <a:sym typeface="PT Sans"/>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PT Sans"/>
                <a:ea typeface="PT Sans"/>
                <a:cs typeface="PT Sans"/>
                <a:sym typeface="PT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9258300" y="18256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070"/>
                </a:solidFill>
                <a:latin typeface="PT Sans"/>
                <a:ea typeface="PT Sans"/>
                <a:cs typeface="PT Sans"/>
                <a:sym typeface="PT Sans"/>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ebudget.ca.gov/FullBudgetSummary.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Food </a:t>
            </a:r>
            <a:r>
              <a:rPr lang="en-US">
                <a:latin typeface="Arial"/>
                <a:ea typeface="Arial"/>
                <a:cs typeface="Arial"/>
                <a:sym typeface="Arial"/>
              </a:rPr>
              <a:t>Insecurity</a:t>
            </a:r>
            <a:r>
              <a:rPr lang="en-US"/>
              <a:t> and Health</a:t>
            </a:r>
            <a:endParaRPr/>
          </a:p>
        </p:txBody>
      </p:sp>
      <p:sp>
        <p:nvSpPr>
          <p:cNvPr id="283" name="Google Shape;283;p18"/>
          <p:cNvSpPr txBox="1">
            <a:spLocks noGrp="1"/>
          </p:cNvSpPr>
          <p:nvPr>
            <p:ph type="body" idx="1"/>
          </p:nvPr>
        </p:nvSpPr>
        <p:spPr>
          <a:xfrm>
            <a:off x="164215" y="1825625"/>
            <a:ext cx="5855585" cy="4351338"/>
          </a:xfrm>
          <a:prstGeom prst="rect">
            <a:avLst/>
          </a:prstGeom>
          <a:noFill/>
          <a:ln>
            <a:noFill/>
          </a:ln>
        </p:spPr>
        <p:txBody>
          <a:bodyPr spcFirstLastPara="1" wrap="square" lIns="91425" tIns="45700" rIns="91425" bIns="45700" anchor="t" anchorCtr="0">
            <a:noAutofit/>
          </a:bodyPr>
          <a:lstStyle/>
          <a:p>
            <a:pPr marL="457200" lvl="0" indent="-457200" algn="l" rtl="0">
              <a:lnSpc>
                <a:spcPct val="70000"/>
              </a:lnSpc>
              <a:spcBef>
                <a:spcPts val="1000"/>
              </a:spcBef>
              <a:spcAft>
                <a:spcPts val="0"/>
              </a:spcAft>
              <a:buSzPts val="2800"/>
              <a:buChar char="•"/>
            </a:pPr>
            <a:r>
              <a:rPr lang="en-US" sz="2590" dirty="0">
                <a:latin typeface="Arial"/>
                <a:ea typeface="Arial"/>
                <a:cs typeface="Arial"/>
                <a:sym typeface="Arial"/>
              </a:rPr>
              <a:t>Associated with increased risk of...</a:t>
            </a:r>
            <a:endParaRPr sz="2405" dirty="0">
              <a:latin typeface="Arial"/>
              <a:ea typeface="Arial"/>
              <a:cs typeface="Arial"/>
              <a:sym typeface="Arial"/>
            </a:endParaRPr>
          </a:p>
          <a:p>
            <a:pPr marL="914400" lvl="1" indent="-381000" algn="l" rtl="0">
              <a:lnSpc>
                <a:spcPct val="70000"/>
              </a:lnSpc>
              <a:spcBef>
                <a:spcPts val="500"/>
              </a:spcBef>
              <a:spcAft>
                <a:spcPts val="0"/>
              </a:spcAft>
              <a:buSzPts val="2400"/>
              <a:buChar char="•"/>
            </a:pPr>
            <a:r>
              <a:rPr lang="en-US" sz="2405" dirty="0">
                <a:latin typeface="Arial"/>
                <a:ea typeface="Arial"/>
                <a:cs typeface="Arial"/>
                <a:sym typeface="Arial"/>
              </a:rPr>
              <a:t>In children</a:t>
            </a:r>
            <a:endParaRPr dirty="0"/>
          </a:p>
          <a:p>
            <a:pPr marL="1371600" lvl="2" indent="-355600" algn="l" rtl="0">
              <a:lnSpc>
                <a:spcPct val="70000"/>
              </a:lnSpc>
              <a:spcBef>
                <a:spcPts val="500"/>
              </a:spcBef>
              <a:spcAft>
                <a:spcPts val="0"/>
              </a:spcAft>
              <a:buSzPts val="2000"/>
              <a:buChar char="•"/>
            </a:pPr>
            <a:r>
              <a:rPr lang="en-US" dirty="0">
                <a:latin typeface="Arial"/>
                <a:ea typeface="Arial"/>
                <a:cs typeface="Arial"/>
                <a:sym typeface="Arial"/>
              </a:rPr>
              <a:t>Behavioral issues</a:t>
            </a:r>
            <a:endParaRPr dirty="0"/>
          </a:p>
          <a:p>
            <a:pPr marL="1371600" lvl="2" indent="-355600" algn="l" rtl="0">
              <a:lnSpc>
                <a:spcPct val="70000"/>
              </a:lnSpc>
              <a:spcBef>
                <a:spcPts val="1000"/>
              </a:spcBef>
              <a:spcAft>
                <a:spcPts val="0"/>
              </a:spcAft>
              <a:buSzPts val="2000"/>
              <a:buChar char="•"/>
            </a:pPr>
            <a:r>
              <a:rPr lang="en-US" dirty="0">
                <a:latin typeface="Arial"/>
                <a:ea typeface="Arial"/>
                <a:cs typeface="Arial"/>
                <a:sym typeface="Arial"/>
              </a:rPr>
              <a:t>Worse school performance</a:t>
            </a:r>
            <a:endParaRPr dirty="0"/>
          </a:p>
          <a:p>
            <a:pPr marL="1371600" lvl="2" indent="-355600" algn="l" rtl="0">
              <a:lnSpc>
                <a:spcPct val="70000"/>
              </a:lnSpc>
              <a:spcBef>
                <a:spcPts val="1000"/>
              </a:spcBef>
              <a:spcAft>
                <a:spcPts val="0"/>
              </a:spcAft>
              <a:buSzPts val="2000"/>
              <a:buChar char="•"/>
            </a:pPr>
            <a:r>
              <a:rPr lang="en-US" dirty="0">
                <a:latin typeface="Arial"/>
                <a:ea typeface="Arial"/>
                <a:cs typeface="Arial"/>
                <a:sym typeface="Arial"/>
              </a:rPr>
              <a:t>Poorer health</a:t>
            </a:r>
            <a:endParaRPr dirty="0"/>
          </a:p>
          <a:p>
            <a:pPr marL="1371600" lvl="2" indent="-355600" algn="l" rtl="0">
              <a:lnSpc>
                <a:spcPct val="70000"/>
              </a:lnSpc>
              <a:spcBef>
                <a:spcPts val="1000"/>
              </a:spcBef>
              <a:spcAft>
                <a:spcPts val="0"/>
              </a:spcAft>
              <a:buSzPts val="2000"/>
              <a:buChar char="•"/>
            </a:pPr>
            <a:r>
              <a:rPr lang="en-US" dirty="0">
                <a:latin typeface="Arial"/>
                <a:ea typeface="Arial"/>
                <a:cs typeface="Arial"/>
                <a:sym typeface="Arial"/>
              </a:rPr>
              <a:t>More hospitalizations</a:t>
            </a:r>
            <a:endParaRPr dirty="0"/>
          </a:p>
          <a:p>
            <a:pPr marL="914400" lvl="1" indent="-381000" algn="l" rtl="0">
              <a:lnSpc>
                <a:spcPct val="70000"/>
              </a:lnSpc>
              <a:spcBef>
                <a:spcPts val="500"/>
              </a:spcBef>
              <a:spcAft>
                <a:spcPts val="0"/>
              </a:spcAft>
              <a:buSzPts val="2400"/>
              <a:buChar char="•"/>
            </a:pPr>
            <a:r>
              <a:rPr lang="en-US" sz="2405" dirty="0">
                <a:latin typeface="Arial"/>
                <a:ea typeface="Arial"/>
                <a:cs typeface="Arial"/>
                <a:sym typeface="Arial"/>
              </a:rPr>
              <a:t>In adults</a:t>
            </a:r>
            <a:endParaRPr dirty="0"/>
          </a:p>
          <a:p>
            <a:pPr marL="1371600" lvl="2" indent="-355600" algn="l" rtl="0">
              <a:lnSpc>
                <a:spcPct val="70000"/>
              </a:lnSpc>
              <a:spcBef>
                <a:spcPts val="500"/>
              </a:spcBef>
              <a:spcAft>
                <a:spcPts val="0"/>
              </a:spcAft>
              <a:buSzPts val="2000"/>
              <a:buChar char="•"/>
            </a:pPr>
            <a:r>
              <a:rPr lang="en-US" dirty="0">
                <a:latin typeface="Arial"/>
                <a:ea typeface="Arial"/>
                <a:cs typeface="Arial"/>
                <a:sym typeface="Arial"/>
              </a:rPr>
              <a:t>Obesity</a:t>
            </a:r>
            <a:endParaRPr dirty="0"/>
          </a:p>
          <a:p>
            <a:pPr marL="1371600" lvl="2" indent="-355600" algn="l" rtl="0">
              <a:lnSpc>
                <a:spcPct val="70000"/>
              </a:lnSpc>
              <a:spcBef>
                <a:spcPts val="500"/>
              </a:spcBef>
              <a:spcAft>
                <a:spcPts val="0"/>
              </a:spcAft>
              <a:buSzPts val="2000"/>
              <a:buChar char="•"/>
            </a:pPr>
            <a:r>
              <a:rPr lang="en-US" dirty="0">
                <a:latin typeface="Arial"/>
                <a:ea typeface="Arial"/>
                <a:cs typeface="Arial"/>
                <a:sym typeface="Arial"/>
              </a:rPr>
              <a:t>Diabetes</a:t>
            </a:r>
            <a:endParaRPr dirty="0">
              <a:latin typeface="Arial"/>
              <a:ea typeface="Arial"/>
              <a:cs typeface="Arial"/>
              <a:sym typeface="Arial"/>
            </a:endParaRPr>
          </a:p>
          <a:p>
            <a:pPr marL="1371600" lvl="2" indent="-355600" algn="l" rtl="0">
              <a:lnSpc>
                <a:spcPct val="70000"/>
              </a:lnSpc>
              <a:spcBef>
                <a:spcPts val="500"/>
              </a:spcBef>
              <a:spcAft>
                <a:spcPts val="0"/>
              </a:spcAft>
              <a:buSzPts val="2000"/>
              <a:buChar char="•"/>
            </a:pPr>
            <a:r>
              <a:rPr lang="en-US" dirty="0">
                <a:latin typeface="Arial"/>
                <a:ea typeface="Arial"/>
                <a:cs typeface="Arial"/>
                <a:sym typeface="Arial"/>
              </a:rPr>
              <a:t>Hypertension</a:t>
            </a:r>
            <a:endParaRPr dirty="0">
              <a:latin typeface="Arial"/>
              <a:ea typeface="Arial"/>
              <a:cs typeface="Arial"/>
              <a:sym typeface="Arial"/>
            </a:endParaRPr>
          </a:p>
          <a:p>
            <a:pPr marL="1371600" lvl="2" indent="-355600" algn="l" rtl="0">
              <a:lnSpc>
                <a:spcPct val="70000"/>
              </a:lnSpc>
              <a:spcBef>
                <a:spcPts val="500"/>
              </a:spcBef>
              <a:spcAft>
                <a:spcPts val="0"/>
              </a:spcAft>
              <a:buSzPts val="2000"/>
              <a:buChar char="•"/>
            </a:pPr>
            <a:r>
              <a:rPr lang="en-US" dirty="0">
                <a:latin typeface="Arial"/>
                <a:ea typeface="Arial"/>
                <a:cs typeface="Arial"/>
                <a:sym typeface="Arial"/>
              </a:rPr>
              <a:t>Depression</a:t>
            </a:r>
            <a:endParaRPr dirty="0"/>
          </a:p>
          <a:p>
            <a:pPr marL="1371600" lvl="2" indent="-355600" algn="l" rtl="0">
              <a:lnSpc>
                <a:spcPct val="70000"/>
              </a:lnSpc>
              <a:spcBef>
                <a:spcPts val="500"/>
              </a:spcBef>
              <a:spcAft>
                <a:spcPts val="0"/>
              </a:spcAft>
              <a:buSzPts val="2000"/>
              <a:buChar char="•"/>
            </a:pPr>
            <a:r>
              <a:rPr lang="en-US" dirty="0">
                <a:latin typeface="Arial"/>
                <a:ea typeface="Arial"/>
                <a:cs typeface="Arial"/>
                <a:sym typeface="Arial"/>
              </a:rPr>
              <a:t>Hospitalization</a:t>
            </a:r>
            <a:endParaRPr dirty="0">
              <a:latin typeface="Arial"/>
              <a:ea typeface="Arial"/>
              <a:cs typeface="Arial"/>
              <a:sym typeface="Arial"/>
            </a:endParaRPr>
          </a:p>
          <a:p>
            <a:pPr marL="457200" lvl="0" indent="-228600" algn="l" rtl="0">
              <a:lnSpc>
                <a:spcPct val="70000"/>
              </a:lnSpc>
              <a:spcBef>
                <a:spcPts val="1000"/>
              </a:spcBef>
              <a:spcAft>
                <a:spcPts val="0"/>
              </a:spcAft>
              <a:buSzPts val="2800"/>
              <a:buNone/>
            </a:pPr>
            <a:endParaRPr sz="2590" dirty="0"/>
          </a:p>
          <a:p>
            <a:pPr marL="457200" lvl="0" indent="-228600" algn="l" rtl="0">
              <a:lnSpc>
                <a:spcPct val="70000"/>
              </a:lnSpc>
              <a:spcBef>
                <a:spcPts val="1000"/>
              </a:spcBef>
              <a:spcAft>
                <a:spcPts val="0"/>
              </a:spcAft>
              <a:buSzPts val="2800"/>
              <a:buNone/>
            </a:pPr>
            <a:endParaRPr sz="2590" dirty="0"/>
          </a:p>
        </p:txBody>
      </p:sp>
      <p:pic>
        <p:nvPicPr>
          <p:cNvPr id="284" name="Google Shape;284;p18" descr="Screen Shot 2019-07-11 at 4.06.20 AM.png"/>
          <p:cNvPicPr preferRelativeResize="0"/>
          <p:nvPr/>
        </p:nvPicPr>
        <p:blipFill rotWithShape="1">
          <a:blip r:embed="rId3">
            <a:alphaModFix/>
          </a:blip>
          <a:srcRect/>
          <a:stretch/>
        </p:blipFill>
        <p:spPr>
          <a:xfrm>
            <a:off x="6349618" y="1398400"/>
            <a:ext cx="5678167" cy="3589720"/>
          </a:xfrm>
          <a:prstGeom prst="rect">
            <a:avLst/>
          </a:prstGeom>
          <a:noFill/>
          <a:ln>
            <a:noFill/>
          </a:ln>
        </p:spPr>
      </p:pic>
      <p:sp>
        <p:nvSpPr>
          <p:cNvPr id="285" name="Google Shape;285;p18"/>
          <p:cNvSpPr txBox="1"/>
          <p:nvPr/>
        </p:nvSpPr>
        <p:spPr>
          <a:xfrm>
            <a:off x="5822614" y="5620238"/>
            <a:ext cx="8325300" cy="203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Kirkpatrick et al, JAMA Ped, 2010</a:t>
            </a:r>
            <a:r>
              <a:rPr lang="en-US" i="1" dirty="0"/>
              <a:t> ; </a:t>
            </a:r>
            <a:r>
              <a:rPr lang="en-US" sz="1400" b="0" i="0" u="none" strike="noStrike" cap="none" dirty="0" err="1">
                <a:solidFill>
                  <a:srgbClr val="000000"/>
                </a:solidFill>
                <a:latin typeface="Arial"/>
                <a:ea typeface="Arial"/>
                <a:cs typeface="Arial"/>
                <a:sym typeface="Arial"/>
              </a:rPr>
              <a:t>Metallinos</a:t>
            </a:r>
            <a:r>
              <a:rPr lang="en-US" sz="1400" b="0" i="0" u="none" strike="noStrike" cap="none" dirty="0">
                <a:solidFill>
                  <a:srgbClr val="000000"/>
                </a:solidFill>
                <a:latin typeface="Arial"/>
                <a:ea typeface="Arial"/>
                <a:cs typeface="Arial"/>
                <a:sym typeface="Arial"/>
              </a:rPr>
              <a:t> et al, J </a:t>
            </a:r>
            <a:r>
              <a:rPr lang="en-US" sz="1400" b="0" i="0" u="none" strike="noStrike" cap="none" dirty="0" err="1">
                <a:solidFill>
                  <a:srgbClr val="000000"/>
                </a:solidFill>
                <a:latin typeface="Arial"/>
                <a:ea typeface="Arial"/>
                <a:cs typeface="Arial"/>
                <a:sym typeface="Arial"/>
              </a:rPr>
              <a:t>Acad</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Nutr</a:t>
            </a:r>
            <a:r>
              <a:rPr lang="en-US" sz="1400" b="0" i="0" u="none" strike="noStrike" cap="none" dirty="0">
                <a:solidFill>
                  <a:srgbClr val="000000"/>
                </a:solidFill>
                <a:latin typeface="Arial"/>
                <a:ea typeface="Arial"/>
                <a:cs typeface="Arial"/>
                <a:sym typeface="Arial"/>
              </a:rPr>
              <a:t> Diet, 2012</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Hager et al, Pediatrics, 2010</a:t>
            </a:r>
            <a:r>
              <a:rPr lang="en-US" dirty="0"/>
              <a:t> ; </a:t>
            </a:r>
            <a:r>
              <a:rPr lang="en-US" sz="1400" b="0" i="0" u="none" strike="noStrike" cap="none" dirty="0" err="1">
                <a:solidFill>
                  <a:srgbClr val="000000"/>
                </a:solidFill>
                <a:latin typeface="Arial"/>
                <a:ea typeface="Arial"/>
                <a:cs typeface="Arial"/>
                <a:sym typeface="Arial"/>
              </a:rPr>
              <a:t>Slopen</a:t>
            </a:r>
            <a:r>
              <a:rPr lang="en-US" sz="1400" b="0" i="0" u="none" strike="noStrike" cap="none" dirty="0">
                <a:solidFill>
                  <a:srgbClr val="000000"/>
                </a:solidFill>
                <a:latin typeface="Arial"/>
                <a:ea typeface="Arial"/>
                <a:cs typeface="Arial"/>
                <a:sym typeface="Arial"/>
              </a:rPr>
              <a:t> et al, J Am </a:t>
            </a:r>
            <a:r>
              <a:rPr lang="en-US" sz="1400" b="0" i="0" u="none" strike="noStrike" cap="none" dirty="0" err="1">
                <a:solidFill>
                  <a:srgbClr val="000000"/>
                </a:solidFill>
                <a:latin typeface="Arial"/>
                <a:ea typeface="Arial"/>
                <a:cs typeface="Arial"/>
                <a:sym typeface="Arial"/>
              </a:rPr>
              <a:t>Acad</a:t>
            </a:r>
            <a:r>
              <a:rPr lang="en-US" sz="1400" b="0" i="0" u="none" strike="noStrike" cap="none" dirty="0">
                <a:solidFill>
                  <a:srgbClr val="000000"/>
                </a:solidFill>
                <a:latin typeface="Arial"/>
                <a:ea typeface="Arial"/>
                <a:cs typeface="Arial"/>
                <a:sym typeface="Arial"/>
              </a:rPr>
              <a:t> Child </a:t>
            </a:r>
            <a:r>
              <a:rPr lang="en-US" sz="1400" b="0" i="0" u="none" strike="noStrike" cap="none" dirty="0" err="1">
                <a:solidFill>
                  <a:srgbClr val="000000"/>
                </a:solidFill>
                <a:latin typeface="Arial"/>
                <a:ea typeface="Arial"/>
                <a:cs typeface="Arial"/>
                <a:sym typeface="Arial"/>
              </a:rPr>
              <a:t>Adol</a:t>
            </a:r>
            <a:r>
              <a:rPr lang="en-US" sz="1400" b="0" i="0" u="none" strike="noStrike" cap="none" dirty="0">
                <a:solidFill>
                  <a:srgbClr val="000000"/>
                </a:solidFill>
                <a:latin typeface="Arial"/>
                <a:ea typeface="Arial"/>
                <a:cs typeface="Arial"/>
                <a:sym typeface="Arial"/>
              </a:rPr>
              <a:t> Psych, 2010</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Seligman et al, J Nutrition, 2010</a:t>
            </a:r>
            <a:r>
              <a:rPr lang="en-US" dirty="0"/>
              <a:t> ; </a:t>
            </a:r>
            <a:r>
              <a:rPr lang="en-US" sz="1400" b="0" i="0" u="none" strike="noStrike" cap="none" dirty="0">
                <a:solidFill>
                  <a:srgbClr val="000000"/>
                </a:solidFill>
                <a:latin typeface="Arial"/>
                <a:ea typeface="Arial"/>
                <a:cs typeface="Arial"/>
                <a:sym typeface="Arial"/>
              </a:rPr>
              <a:t>Seligman et al, Diabetes Care, 2012</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Seligman et al, Arch Intern Med, 2011</a:t>
            </a:r>
            <a:r>
              <a:rPr lang="en-US" dirty="0"/>
              <a:t> ; </a:t>
            </a:r>
            <a:r>
              <a:rPr lang="en-US" sz="1400" b="0" i="0" u="none" strike="noStrike" cap="none" dirty="0">
                <a:solidFill>
                  <a:srgbClr val="000000"/>
                </a:solidFill>
                <a:latin typeface="Arial"/>
                <a:ea typeface="Arial"/>
                <a:cs typeface="Arial"/>
                <a:sym typeface="Arial"/>
              </a:rPr>
              <a:t>Nelson et al, J Gen Int Med, 2001</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Gregory and Coleman-Jensen. USDA, July 2017</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latin typeface="Arial"/>
                <a:ea typeface="Arial"/>
                <a:cs typeface="Arial"/>
                <a:sym typeface="Arial"/>
              </a:rPr>
              <a:t>Food as Medicine: </a:t>
            </a:r>
            <a:r>
              <a:rPr lang="en-US" sz="3600">
                <a:latin typeface="Arial"/>
                <a:ea typeface="Arial"/>
                <a:cs typeface="Arial"/>
                <a:sym typeface="Arial"/>
              </a:rPr>
              <a:t>Policy and Systems Change in Healthcare to Support Healthy Eating</a:t>
            </a:r>
            <a:endParaRPr/>
          </a:p>
        </p:txBody>
      </p:sp>
      <p:pic>
        <p:nvPicPr>
          <p:cNvPr id="416" name="Google Shape;416;p30" descr="Screen Shot 2019-11-01 at 4.44.22 AM.png"/>
          <p:cNvPicPr preferRelativeResize="0"/>
          <p:nvPr/>
        </p:nvPicPr>
        <p:blipFill rotWithShape="1">
          <a:blip r:embed="rId3">
            <a:alphaModFix/>
          </a:blip>
          <a:srcRect/>
          <a:stretch/>
        </p:blipFill>
        <p:spPr>
          <a:xfrm>
            <a:off x="230278" y="1607248"/>
            <a:ext cx="6676704" cy="2407801"/>
          </a:xfrm>
          <a:prstGeom prst="rect">
            <a:avLst/>
          </a:prstGeom>
          <a:noFill/>
          <a:ln>
            <a:noFill/>
          </a:ln>
        </p:spPr>
      </p:pic>
      <p:pic>
        <p:nvPicPr>
          <p:cNvPr id="417" name="Google Shape;417;p30" descr="Screen Shot 2019-10-01 at 5.48.27 AM.png"/>
          <p:cNvPicPr preferRelativeResize="0"/>
          <p:nvPr/>
        </p:nvPicPr>
        <p:blipFill rotWithShape="1">
          <a:blip r:embed="rId4">
            <a:alphaModFix/>
          </a:blip>
          <a:srcRect/>
          <a:stretch/>
        </p:blipFill>
        <p:spPr>
          <a:xfrm>
            <a:off x="7718778" y="1600836"/>
            <a:ext cx="4069950" cy="2504066"/>
          </a:xfrm>
          <a:prstGeom prst="rect">
            <a:avLst/>
          </a:prstGeom>
          <a:noFill/>
          <a:ln>
            <a:noFill/>
          </a:ln>
        </p:spPr>
      </p:pic>
      <p:pic>
        <p:nvPicPr>
          <p:cNvPr id="418" name="Google Shape;418;p30"/>
          <p:cNvPicPr preferRelativeResize="0"/>
          <p:nvPr/>
        </p:nvPicPr>
        <p:blipFill rotWithShape="1">
          <a:blip r:embed="rId5">
            <a:alphaModFix/>
          </a:blip>
          <a:srcRect/>
          <a:stretch/>
        </p:blipFill>
        <p:spPr>
          <a:xfrm>
            <a:off x="1921304" y="4350957"/>
            <a:ext cx="7632700" cy="215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5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27" descr="f12"/>
          <p:cNvPicPr preferRelativeResize="0"/>
          <p:nvPr/>
        </p:nvPicPr>
        <p:blipFill rotWithShape="1">
          <a:blip r:embed="rId3">
            <a:alphaModFix/>
          </a:blip>
          <a:srcRect/>
          <a:stretch/>
        </p:blipFill>
        <p:spPr>
          <a:xfrm>
            <a:off x="1289221" y="197708"/>
            <a:ext cx="9613557" cy="6203092"/>
          </a:xfrm>
          <a:prstGeom prst="rect">
            <a:avLst/>
          </a:prstGeom>
          <a:noFill/>
          <a:ln w="9525" cap="flat" cmpd="sng">
            <a:solidFill>
              <a:schemeClr val="accent1"/>
            </a:solidFill>
            <a:prstDash val="solid"/>
            <a:round/>
            <a:headEnd type="none" w="sm" len="sm"/>
            <a:tailEnd type="none" w="sm" len="sm"/>
          </a:ln>
        </p:spPr>
      </p:pic>
      <p:sp>
        <p:nvSpPr>
          <p:cNvPr id="389" name="Google Shape;389;p27"/>
          <p:cNvSpPr/>
          <p:nvPr/>
        </p:nvSpPr>
        <p:spPr>
          <a:xfrm>
            <a:off x="5799438" y="2275724"/>
            <a:ext cx="832021" cy="4308389"/>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0" name="Google Shape;390;p27"/>
          <p:cNvSpPr txBox="1"/>
          <p:nvPr/>
        </p:nvSpPr>
        <p:spPr>
          <a:xfrm>
            <a:off x="8133080" y="6502083"/>
            <a:ext cx="4648200" cy="2539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Butler et al. Brookings Institution. 2017</a:t>
            </a:r>
            <a:endParaRPr sz="16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endParaRPr/>
          </a:p>
        </p:txBody>
      </p:sp>
      <p:sp>
        <p:nvSpPr>
          <p:cNvPr id="398" name="Google Shape;398;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2800"/>
              <a:buNone/>
            </a:pPr>
            <a:endParaRPr/>
          </a:p>
        </p:txBody>
      </p:sp>
      <p:sp>
        <p:nvSpPr>
          <p:cNvPr id="399" name="Google Shape;399;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2800"/>
              <a:buNone/>
            </a:pPr>
            <a:endParaRPr/>
          </a:p>
        </p:txBody>
      </p:sp>
      <p:pic>
        <p:nvPicPr>
          <p:cNvPr id="400" name="Google Shape;400;p28" descr="https://upload.wikimedia.org/wikipedia/commons/f/f7/OECD_life_expectacy_and_health_spending_per_capita_2013_v1.png"/>
          <p:cNvPicPr preferRelativeResize="0"/>
          <p:nvPr/>
        </p:nvPicPr>
        <p:blipFill rotWithShape="1">
          <a:blip r:embed="rId3">
            <a:alphaModFix/>
          </a:blip>
          <a:srcRect/>
          <a:stretch/>
        </p:blipFill>
        <p:spPr>
          <a:xfrm>
            <a:off x="838200" y="511991"/>
            <a:ext cx="10011188" cy="5664972"/>
          </a:xfrm>
          <a:prstGeom prst="rect">
            <a:avLst/>
          </a:prstGeom>
          <a:noFill/>
          <a:ln>
            <a:noFill/>
          </a:ln>
        </p:spPr>
      </p:pic>
      <p:sp>
        <p:nvSpPr>
          <p:cNvPr id="401" name="Google Shape;401;p28"/>
          <p:cNvSpPr/>
          <p:nvPr/>
        </p:nvSpPr>
        <p:spPr>
          <a:xfrm>
            <a:off x="8716591" y="3369734"/>
            <a:ext cx="1229391" cy="880559"/>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1"/>
          <p:cNvSpPr txBox="1">
            <a:spLocks noGrp="1"/>
          </p:cNvSpPr>
          <p:nvPr>
            <p:ph type="title"/>
          </p:nvPr>
        </p:nvSpPr>
        <p:spPr>
          <a:xfrm>
            <a:off x="838200" y="119913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err="1">
                <a:latin typeface="Arial"/>
                <a:ea typeface="Arial"/>
                <a:cs typeface="Arial"/>
                <a:sym typeface="Arial"/>
              </a:rPr>
              <a:t>CalAIM</a:t>
            </a:r>
            <a:r>
              <a:rPr lang="en-US" dirty="0">
                <a:latin typeface="Arial"/>
                <a:ea typeface="Arial"/>
                <a:cs typeface="Arial"/>
                <a:sym typeface="Arial"/>
              </a:rPr>
              <a:t/>
            </a:r>
            <a:br>
              <a:rPr lang="en-US" dirty="0">
                <a:latin typeface="Arial"/>
                <a:ea typeface="Arial"/>
                <a:cs typeface="Arial"/>
                <a:sym typeface="Arial"/>
              </a:rPr>
            </a:br>
            <a:endParaRPr sz="3600" dirty="0">
              <a:latin typeface="Arial"/>
              <a:ea typeface="Arial"/>
              <a:cs typeface="Arial"/>
              <a:sym typeface="Arial"/>
            </a:endParaRPr>
          </a:p>
        </p:txBody>
      </p:sp>
      <p:sp>
        <p:nvSpPr>
          <p:cNvPr id="425" name="Google Shape;425;p31"/>
          <p:cNvSpPr txBox="1">
            <a:spLocks noGrp="1"/>
          </p:cNvSpPr>
          <p:nvPr>
            <p:ph type="body" idx="1"/>
          </p:nvPr>
        </p:nvSpPr>
        <p:spPr>
          <a:xfrm>
            <a:off x="838200" y="2355776"/>
            <a:ext cx="10484853" cy="4351338"/>
          </a:xfrm>
          <a:prstGeom prst="rect">
            <a:avLst/>
          </a:prstGeom>
          <a:noFill/>
          <a:ln>
            <a:noFill/>
          </a:ln>
        </p:spPr>
        <p:txBody>
          <a:bodyPr spcFirstLastPara="1" wrap="square" lIns="91425" tIns="45700" rIns="91425" bIns="45700" anchor="t" anchorCtr="0">
            <a:noAutofit/>
          </a:bodyPr>
          <a:lstStyle/>
          <a:p>
            <a:pPr lvl="0"/>
            <a:r>
              <a:rPr lang="en-US" dirty="0"/>
              <a:t>California Advancing and Innovating Medi-Cal (</a:t>
            </a:r>
            <a:r>
              <a:rPr lang="en-US" dirty="0" err="1"/>
              <a:t>CalAIM</a:t>
            </a:r>
            <a:r>
              <a:rPr lang="en-US" dirty="0"/>
              <a:t>)</a:t>
            </a:r>
            <a:r>
              <a:rPr lang="en-US" dirty="0">
                <a:latin typeface="Arial"/>
                <a:ea typeface="Arial"/>
                <a:cs typeface="Arial"/>
                <a:sym typeface="Arial"/>
              </a:rPr>
              <a:t> is a multi-year initiative by DHCS to </a:t>
            </a:r>
            <a:r>
              <a:rPr lang="en-US" b="1" dirty="0">
                <a:solidFill>
                  <a:srgbClr val="D9591E"/>
                </a:solidFill>
                <a:latin typeface="Arial"/>
                <a:ea typeface="Arial"/>
                <a:cs typeface="Arial"/>
                <a:sym typeface="Arial"/>
              </a:rPr>
              <a:t>improve the quality of life and health outcomes</a:t>
            </a:r>
            <a:r>
              <a:rPr lang="en-US" dirty="0">
                <a:latin typeface="Arial"/>
                <a:ea typeface="Arial"/>
                <a:cs typeface="Arial"/>
                <a:sym typeface="Arial"/>
              </a:rPr>
              <a:t> of our population by </a:t>
            </a:r>
            <a:r>
              <a:rPr lang="en-US" b="1" dirty="0">
                <a:solidFill>
                  <a:srgbClr val="D9591E"/>
                </a:solidFill>
                <a:latin typeface="Arial"/>
                <a:ea typeface="Arial"/>
                <a:cs typeface="Arial"/>
                <a:sym typeface="Arial"/>
              </a:rPr>
              <a:t>implementing broad delivery system, program and payment reform </a:t>
            </a:r>
            <a:r>
              <a:rPr lang="en-US" dirty="0">
                <a:latin typeface="Arial"/>
                <a:ea typeface="Arial"/>
                <a:cs typeface="Arial"/>
                <a:sym typeface="Arial"/>
              </a:rPr>
              <a:t>across the </a:t>
            </a:r>
            <a:r>
              <a:rPr lang="en-US" dirty="0" err="1">
                <a:latin typeface="Arial"/>
                <a:ea typeface="Arial"/>
                <a:cs typeface="Arial"/>
                <a:sym typeface="Arial"/>
              </a:rPr>
              <a:t>MediCal</a:t>
            </a:r>
            <a:r>
              <a:rPr lang="en-US" dirty="0">
                <a:latin typeface="Arial"/>
                <a:ea typeface="Arial"/>
                <a:cs typeface="Arial"/>
                <a:sym typeface="Arial"/>
              </a:rPr>
              <a:t> program</a:t>
            </a:r>
            <a:endParaRPr dirty="0"/>
          </a:p>
          <a:p>
            <a:pPr marL="457200" lvl="0" indent="-228600" algn="l" rtl="0">
              <a:lnSpc>
                <a:spcPct val="90000"/>
              </a:lnSpc>
              <a:spcBef>
                <a:spcPts val="1000"/>
              </a:spcBef>
              <a:spcAft>
                <a:spcPts val="0"/>
              </a:spcAft>
              <a:buSzPts val="28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2"/>
          <p:cNvSpPr txBox="1">
            <a:spLocks noGrp="1"/>
          </p:cNvSpPr>
          <p:nvPr>
            <p:ph type="body" idx="1"/>
          </p:nvPr>
        </p:nvSpPr>
        <p:spPr>
          <a:xfrm>
            <a:off x="838200" y="1825625"/>
            <a:ext cx="10513040" cy="4351338"/>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dirty="0">
                <a:latin typeface="Arial"/>
                <a:ea typeface="Arial"/>
                <a:cs typeface="Arial"/>
                <a:sym typeface="Arial"/>
              </a:rPr>
              <a:t>The </a:t>
            </a:r>
            <a:r>
              <a:rPr lang="en-US" dirty="0" err="1">
                <a:latin typeface="Arial"/>
                <a:ea typeface="Arial"/>
                <a:cs typeface="Arial"/>
                <a:sym typeface="Arial"/>
              </a:rPr>
              <a:t>CalAIM</a:t>
            </a:r>
            <a:r>
              <a:rPr lang="en-US" dirty="0">
                <a:latin typeface="Arial"/>
                <a:ea typeface="Arial"/>
                <a:cs typeface="Arial"/>
                <a:sym typeface="Arial"/>
              </a:rPr>
              <a:t> proposal was released Oct 29, 2019 and details proposed improvements to </a:t>
            </a:r>
            <a:r>
              <a:rPr lang="en-US" dirty="0" err="1">
                <a:latin typeface="Arial"/>
                <a:ea typeface="Arial"/>
                <a:cs typeface="Arial"/>
                <a:sym typeface="Arial"/>
              </a:rPr>
              <a:t>MediCal</a:t>
            </a:r>
            <a:r>
              <a:rPr lang="en-US" dirty="0">
                <a:latin typeface="Arial"/>
                <a:ea typeface="Arial"/>
                <a:cs typeface="Arial"/>
                <a:sym typeface="Arial"/>
              </a:rPr>
              <a:t> drafted by DHCS</a:t>
            </a:r>
            <a:endParaRPr dirty="0"/>
          </a:p>
          <a:p>
            <a:pPr marL="457200" lvl="0" indent="-406400" algn="l" rtl="0">
              <a:lnSpc>
                <a:spcPct val="90000"/>
              </a:lnSpc>
              <a:spcBef>
                <a:spcPts val="1000"/>
              </a:spcBef>
              <a:spcAft>
                <a:spcPts val="0"/>
              </a:spcAft>
              <a:buSzPts val="2800"/>
              <a:buChar char="•"/>
            </a:pPr>
            <a:r>
              <a:rPr lang="en-US" dirty="0">
                <a:latin typeface="Arial"/>
                <a:ea typeface="Arial"/>
                <a:cs typeface="Arial"/>
                <a:sym typeface="Arial"/>
              </a:rPr>
              <a:t>DHCS is conducting extensive stakeholder engagement through 2020 to receive feedback on their proposal </a:t>
            </a:r>
          </a:p>
          <a:p>
            <a:pPr marL="457200" lvl="0" indent="-406400" algn="l" rtl="0">
              <a:lnSpc>
                <a:spcPct val="90000"/>
              </a:lnSpc>
              <a:spcBef>
                <a:spcPts val="1000"/>
              </a:spcBef>
              <a:spcAft>
                <a:spcPts val="0"/>
              </a:spcAft>
              <a:buSzPts val="2800"/>
              <a:buChar char="•"/>
            </a:pPr>
            <a:r>
              <a:rPr lang="en-US" dirty="0">
                <a:latin typeface="Arial"/>
                <a:cs typeface="Arial"/>
                <a:sym typeface="Arial"/>
              </a:rPr>
              <a:t>Final public comment closes 3/6/20</a:t>
            </a:r>
          </a:p>
        </p:txBody>
      </p:sp>
      <p:sp>
        <p:nvSpPr>
          <p:cNvPr id="432" name="Google Shape;432;p32"/>
          <p:cNvSpPr txBox="1">
            <a:spLocks noGrp="1"/>
          </p:cNvSpPr>
          <p:nvPr>
            <p:ph type="sldNum" idx="12"/>
          </p:nvPr>
        </p:nvSpPr>
        <p:spPr>
          <a:xfrm>
            <a:off x="9258300" y="18256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433" name="Google Shape;43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latin typeface="Arial"/>
                <a:ea typeface="Arial"/>
                <a:cs typeface="Arial"/>
                <a:sym typeface="Arial"/>
              </a:rPr>
              <a:t>Food as Medicine and </a:t>
            </a:r>
            <a:r>
              <a:rPr lang="en-US" dirty="0" err="1">
                <a:latin typeface="Arial"/>
                <a:ea typeface="Arial"/>
                <a:cs typeface="Arial"/>
                <a:sym typeface="Arial"/>
              </a:rPr>
              <a:t>CalAIM</a:t>
            </a:r>
            <a:endParaRPr sz="3600" dirty="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7E19CD-A141-F845-9F8E-FC66AB47C5D2}"/>
              </a:ext>
            </a:extLst>
          </p:cNvPr>
          <p:cNvSpPr>
            <a:spLocks noGrp="1"/>
          </p:cNvSpPr>
          <p:nvPr>
            <p:ph type="title"/>
          </p:nvPr>
        </p:nvSpPr>
        <p:spPr/>
        <p:txBody>
          <a:bodyPr/>
          <a:lstStyle/>
          <a:p>
            <a:r>
              <a:rPr lang="en-US" dirty="0"/>
              <a:t>Governors Support</a:t>
            </a:r>
          </a:p>
        </p:txBody>
      </p:sp>
      <p:sp>
        <p:nvSpPr>
          <p:cNvPr id="3" name="Text Placeholder 2">
            <a:extLst>
              <a:ext uri="{FF2B5EF4-FFF2-40B4-BE49-F238E27FC236}">
                <a16:creationId xmlns:a16="http://schemas.microsoft.com/office/drawing/2014/main" xmlns="" id="{92064CBC-DDD2-DD4B-853E-DC748CB3C332}"/>
              </a:ext>
            </a:extLst>
          </p:cNvPr>
          <p:cNvSpPr>
            <a:spLocks noGrp="1"/>
          </p:cNvSpPr>
          <p:nvPr>
            <p:ph type="body" idx="1"/>
          </p:nvPr>
        </p:nvSpPr>
        <p:spPr>
          <a:xfrm>
            <a:off x="838200" y="1482810"/>
            <a:ext cx="10727724" cy="5375189"/>
          </a:xfrm>
        </p:spPr>
        <p:txBody>
          <a:bodyPr/>
          <a:lstStyle/>
          <a:p>
            <a:pPr marL="50800" indent="0">
              <a:buNone/>
            </a:pPr>
            <a:r>
              <a:rPr lang="en-US" dirty="0"/>
              <a:t>Governor Newsom's budget priorities include funding for </a:t>
            </a:r>
            <a:r>
              <a:rPr lang="en-US" dirty="0" err="1"/>
              <a:t>CalAIM</a:t>
            </a:r>
            <a:endParaRPr lang="en-US" dirty="0"/>
          </a:p>
          <a:p>
            <a:r>
              <a:rPr lang="en-US" dirty="0"/>
              <a:t>Proposed $348 million from the General Fund (effective 1/1/21) for implementing the Medi-Cal changes. This totals a $695 million investment due to the Federal match. </a:t>
            </a:r>
          </a:p>
          <a:p>
            <a:r>
              <a:rPr lang="en-US" dirty="0">
                <a:hlinkClick r:id="rId3"/>
              </a:rPr>
              <a:t>The Budget Summary</a:t>
            </a:r>
            <a:r>
              <a:rPr lang="en-US" dirty="0"/>
              <a:t> (page 33) explains the funding and notes it will support:</a:t>
            </a:r>
          </a:p>
          <a:p>
            <a:pPr marL="50800" indent="0">
              <a:buNone/>
            </a:pPr>
            <a:r>
              <a:rPr lang="en-US" dirty="0"/>
              <a:t>	- Enhanced Care Management and ILOS (the subsection 		  medically supportive food and nutrition would be in) </a:t>
            </a:r>
          </a:p>
          <a:p>
            <a:pPr marL="50800" indent="0">
              <a:buNone/>
            </a:pPr>
            <a:r>
              <a:rPr lang="en-US" dirty="0"/>
              <a:t>	- Infrastructure for Whole Person Care expansion statewide </a:t>
            </a:r>
          </a:p>
          <a:p>
            <a:pPr marL="50800" indent="0">
              <a:buNone/>
            </a:pPr>
            <a:r>
              <a:rPr lang="en-US" dirty="0"/>
              <a:t>	- Building upon existing dental initiatives </a:t>
            </a:r>
          </a:p>
        </p:txBody>
      </p:sp>
      <p:sp>
        <p:nvSpPr>
          <p:cNvPr id="5" name="Slide Number Placeholder 4">
            <a:extLst>
              <a:ext uri="{FF2B5EF4-FFF2-40B4-BE49-F238E27FC236}">
                <a16:creationId xmlns:a16="http://schemas.microsoft.com/office/drawing/2014/main" xmlns="" id="{24EFA863-2886-324D-BD4A-B35DBACB77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924664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7E19CD-A141-F845-9F8E-FC66AB47C5D2}"/>
              </a:ext>
            </a:extLst>
          </p:cNvPr>
          <p:cNvSpPr>
            <a:spLocks noGrp="1"/>
          </p:cNvSpPr>
          <p:nvPr>
            <p:ph type="title"/>
          </p:nvPr>
        </p:nvSpPr>
        <p:spPr/>
        <p:txBody>
          <a:bodyPr/>
          <a:lstStyle/>
          <a:p>
            <a:r>
              <a:rPr lang="en-US" dirty="0"/>
              <a:t>Our Strategy</a:t>
            </a:r>
          </a:p>
        </p:txBody>
      </p:sp>
      <p:sp>
        <p:nvSpPr>
          <p:cNvPr id="3" name="Text Placeholder 2">
            <a:extLst>
              <a:ext uri="{FF2B5EF4-FFF2-40B4-BE49-F238E27FC236}">
                <a16:creationId xmlns:a16="http://schemas.microsoft.com/office/drawing/2014/main" xmlns="" id="{92064CBC-DDD2-DD4B-853E-DC748CB3C332}"/>
              </a:ext>
            </a:extLst>
          </p:cNvPr>
          <p:cNvSpPr>
            <a:spLocks noGrp="1"/>
          </p:cNvSpPr>
          <p:nvPr>
            <p:ph type="body" idx="1"/>
          </p:nvPr>
        </p:nvSpPr>
        <p:spPr>
          <a:xfrm>
            <a:off x="838200" y="1482811"/>
            <a:ext cx="5391778" cy="5375189"/>
          </a:xfrm>
        </p:spPr>
        <p:txBody>
          <a:bodyPr/>
          <a:lstStyle/>
          <a:p>
            <a:pPr marL="565150" indent="-514350">
              <a:buAutoNum type="arabicPeriod"/>
            </a:pPr>
            <a:r>
              <a:rPr lang="en-US" dirty="0"/>
              <a:t>Grassroots advocacy effort to gain support for including food supports in waiver</a:t>
            </a:r>
          </a:p>
          <a:p>
            <a:pPr marL="565150" indent="-514350">
              <a:buAutoNum type="arabicPeriod"/>
            </a:pPr>
            <a:r>
              <a:rPr lang="en-US" dirty="0"/>
              <a:t>Meeting with key decision makers and stakeholders</a:t>
            </a:r>
          </a:p>
          <a:p>
            <a:pPr marL="565150" indent="-514350">
              <a:buAutoNum type="arabicPeriod"/>
            </a:pPr>
            <a:r>
              <a:rPr lang="en-US" dirty="0"/>
              <a:t>Next phase: implementation work with local health plans</a:t>
            </a:r>
          </a:p>
        </p:txBody>
      </p:sp>
      <p:sp>
        <p:nvSpPr>
          <p:cNvPr id="5" name="Slide Number Placeholder 4">
            <a:extLst>
              <a:ext uri="{FF2B5EF4-FFF2-40B4-BE49-F238E27FC236}">
                <a16:creationId xmlns:a16="http://schemas.microsoft.com/office/drawing/2014/main" xmlns="" id="{24EFA863-2886-324D-BD4A-B35DBACB77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6" name="Picture 5" descr="Snipping Tool">
            <a:extLst>
              <a:ext uri="{FF2B5EF4-FFF2-40B4-BE49-F238E27FC236}">
                <a16:creationId xmlns:a16="http://schemas.microsoft.com/office/drawing/2014/main" xmlns="" id="{631AF54D-BD8B-4978-A501-4E0629DC1915}"/>
              </a:ext>
            </a:extLst>
          </p:cNvPr>
          <p:cNvPicPr>
            <a:picLocks noChangeAspect="1"/>
          </p:cNvPicPr>
          <p:nvPr/>
        </p:nvPicPr>
        <p:blipFill rotWithShape="1">
          <a:blip r:embed="rId3"/>
          <a:srcRect l="11093" t="17875" r="12304" b="11209"/>
          <a:stretch/>
        </p:blipFill>
        <p:spPr>
          <a:xfrm>
            <a:off x="6691365" y="997298"/>
            <a:ext cx="4662435" cy="4863403"/>
          </a:xfrm>
          <a:prstGeom prst="rect">
            <a:avLst/>
          </a:prstGeom>
        </p:spPr>
      </p:pic>
    </p:spTree>
    <p:extLst>
      <p:ext uri="{BB962C8B-B14F-4D97-AF65-F5344CB8AC3E}">
        <p14:creationId xmlns:p14="http://schemas.microsoft.com/office/powerpoint/2010/main" val="59224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4"/>
          <p:cNvSpPr txBox="1">
            <a:spLocks noGrp="1"/>
          </p:cNvSpPr>
          <p:nvPr>
            <p:ph type="title"/>
          </p:nvPr>
        </p:nvSpPr>
        <p:spPr>
          <a:xfrm>
            <a:off x="811463" y="13677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latin typeface="Arial"/>
                <a:ea typeface="Arial"/>
                <a:cs typeface="Arial"/>
                <a:sym typeface="Arial"/>
              </a:rPr>
              <a:t>Questions? Comments?</a:t>
            </a:r>
            <a:endParaRPr/>
          </a:p>
        </p:txBody>
      </p:sp>
      <p:sp>
        <p:nvSpPr>
          <p:cNvPr id="447" name="Google Shape;447;p34"/>
          <p:cNvSpPr txBox="1">
            <a:spLocks noGrp="1"/>
          </p:cNvSpPr>
          <p:nvPr>
            <p:ph type="body" idx="1"/>
          </p:nvPr>
        </p:nvSpPr>
        <p:spPr>
          <a:xfrm>
            <a:off x="838199" y="3729789"/>
            <a:ext cx="10444747" cy="2447174"/>
          </a:xfrm>
          <a:prstGeom prst="rect">
            <a:avLst/>
          </a:prstGeom>
          <a:noFill/>
          <a:ln>
            <a:noFill/>
          </a:ln>
        </p:spPr>
        <p:txBody>
          <a:bodyPr spcFirstLastPara="1" wrap="square" lIns="91425" tIns="45700" rIns="91425" bIns="45700" anchor="t" anchorCtr="0">
            <a:noAutofit/>
          </a:bodyPr>
          <a:lstStyle/>
          <a:p>
            <a:pPr marL="50800" lvl="0" indent="0" algn="ctr" rtl="0">
              <a:lnSpc>
                <a:spcPct val="90000"/>
              </a:lnSpc>
              <a:spcBef>
                <a:spcPts val="1000"/>
              </a:spcBef>
              <a:spcAft>
                <a:spcPts val="0"/>
              </a:spcAft>
              <a:buSzPts val="2800"/>
              <a:buNone/>
            </a:pPr>
            <a:r>
              <a:rPr lang="en-US" dirty="0">
                <a:latin typeface="Arial"/>
                <a:ea typeface="Arial"/>
                <a:cs typeface="Arial"/>
                <a:sym typeface="Arial"/>
              </a:rPr>
              <a:t>Research, data, food as medicine interventions in healthcare settings: </a:t>
            </a:r>
            <a:r>
              <a:rPr lang="en-US" dirty="0" err="1">
                <a:solidFill>
                  <a:schemeClr val="accent1"/>
                </a:solidFill>
                <a:latin typeface="Arial"/>
                <a:ea typeface="Arial"/>
                <a:cs typeface="Arial"/>
                <a:sym typeface="Arial"/>
              </a:rPr>
              <a:t>rita.nguyen@sfdph.org</a:t>
            </a:r>
            <a:endParaRPr dirty="0">
              <a:solidFill>
                <a:schemeClr val="accent1"/>
              </a:solidFill>
              <a:latin typeface="Arial"/>
              <a:ea typeface="Arial"/>
              <a:cs typeface="Arial"/>
              <a:sym typeface="Arial"/>
            </a:endParaRPr>
          </a:p>
          <a:p>
            <a:pPr marL="50800" lvl="0" indent="0" algn="ctr" rtl="0">
              <a:lnSpc>
                <a:spcPct val="90000"/>
              </a:lnSpc>
              <a:spcBef>
                <a:spcPts val="1000"/>
              </a:spcBef>
              <a:spcAft>
                <a:spcPts val="0"/>
              </a:spcAft>
              <a:buSzPts val="2800"/>
              <a:buNone/>
            </a:pPr>
            <a:r>
              <a:rPr lang="en-US" dirty="0" err="1">
                <a:latin typeface="Arial"/>
                <a:ea typeface="Arial"/>
                <a:cs typeface="Arial"/>
                <a:sym typeface="Arial"/>
              </a:rPr>
              <a:t>CalAIM</a:t>
            </a:r>
            <a:r>
              <a:rPr lang="en-US" dirty="0">
                <a:latin typeface="Arial"/>
                <a:ea typeface="Arial"/>
                <a:cs typeface="Arial"/>
                <a:sym typeface="Arial"/>
              </a:rPr>
              <a:t>, Medicaid, policy change: </a:t>
            </a:r>
            <a:r>
              <a:rPr lang="en-US" dirty="0">
                <a:solidFill>
                  <a:schemeClr val="accent1"/>
                </a:solidFill>
                <a:latin typeface="Arial"/>
                <a:ea typeface="Arial"/>
                <a:cs typeface="Arial"/>
                <a:sym typeface="Arial"/>
              </a:rPr>
              <a:t>kettman@spur.org</a:t>
            </a:r>
            <a:endParaRPr dirty="0">
              <a:solidFill>
                <a:schemeClr val="accent1"/>
              </a:solidFill>
              <a:latin typeface="Arial"/>
              <a:ea typeface="Arial"/>
              <a:cs typeface="Arial"/>
              <a:sym typeface="Arial"/>
            </a:endParaRPr>
          </a:p>
        </p:txBody>
      </p:sp>
      <p:sp>
        <p:nvSpPr>
          <p:cNvPr id="448" name="Google Shape;448;p34"/>
          <p:cNvSpPr txBox="1">
            <a:spLocks noGrp="1"/>
          </p:cNvSpPr>
          <p:nvPr>
            <p:ph type="sldNum" idx="12"/>
          </p:nvPr>
        </p:nvSpPr>
        <p:spPr>
          <a:xfrm>
            <a:off x="9258300" y="18256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PHD PPT Template">
  <a:themeElements>
    <a:clrScheme name="PHD Colors Updated">
      <a:dk1>
        <a:srgbClr val="000000"/>
      </a:dk1>
      <a:lt1>
        <a:srgbClr val="FFFFFF"/>
      </a:lt1>
      <a:dk2>
        <a:srgbClr val="44546A"/>
      </a:dk2>
      <a:lt2>
        <a:srgbClr val="E7E6E6"/>
      </a:lt2>
      <a:accent1>
        <a:srgbClr val="D9591E"/>
      </a:accent1>
      <a:accent2>
        <a:srgbClr val="1F78E3"/>
      </a:accent2>
      <a:accent3>
        <a:srgbClr val="AEABAB"/>
      </a:accent3>
      <a:accent4>
        <a:srgbClr val="8CC63F"/>
      </a:accent4>
      <a:accent5>
        <a:srgbClr val="006738"/>
      </a:accent5>
      <a:accent6>
        <a:srgbClr val="F9ED3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1105</Words>
  <Application>Microsoft Office PowerPoint</Application>
  <PresentationFormat>Widescreen</PresentationFormat>
  <Paragraphs>66</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Calibri</vt:lpstr>
      <vt:lpstr>Open Sans</vt:lpstr>
      <vt:lpstr>Merriweather Sans</vt:lpstr>
      <vt:lpstr>Noto Sans Symbols</vt:lpstr>
      <vt:lpstr>Cabin</vt:lpstr>
      <vt:lpstr>Arial</vt:lpstr>
      <vt:lpstr>PT Sans</vt:lpstr>
      <vt:lpstr>PHD PPT Template</vt:lpstr>
      <vt:lpstr>Food Insecurity and Health</vt:lpstr>
      <vt:lpstr>Food as Medicine: Policy and Systems Change in Healthcare to Support Healthy Eating</vt:lpstr>
      <vt:lpstr>PowerPoint Presentation</vt:lpstr>
      <vt:lpstr>PowerPoint Presentation</vt:lpstr>
      <vt:lpstr>CalAIM </vt:lpstr>
      <vt:lpstr>Food as Medicine and CalAIM</vt:lpstr>
      <vt:lpstr>Governors Support</vt:lpstr>
      <vt:lpstr>Our Strategy</vt:lpstr>
      <vt:lpstr>Questions?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JONES</dc:creator>
  <cp:lastModifiedBy>PAULA  JONES</cp:lastModifiedBy>
  <cp:revision>12</cp:revision>
  <cp:lastPrinted>2020-03-04T16:49:24Z</cp:lastPrinted>
  <dcterms:modified xsi:type="dcterms:W3CDTF">2020-03-04T16:50:08Z</dcterms:modified>
</cp:coreProperties>
</file>